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9"/>
  </p:notesMasterIdLst>
  <p:sldIdLst>
    <p:sldId id="256" r:id="rId3"/>
    <p:sldId id="290" r:id="rId4"/>
    <p:sldId id="291" r:id="rId5"/>
    <p:sldId id="289" r:id="rId6"/>
    <p:sldId id="292" r:id="rId7"/>
    <p:sldId id="259" r:id="rId8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0"/>
    </p:embeddedFont>
    <p:embeddedFont>
      <p:font typeface="Fira Sans" panose="020B0503050000020004" pitchFamily="34" charset="0"/>
      <p:regular r:id="rId11"/>
      <p:bold r:id="rId12"/>
      <p:italic r:id="rId13"/>
      <p:boldItalic r:id="rId14"/>
    </p:embeddedFont>
    <p:embeddedFont>
      <p:font typeface="Fira Sans Medium" panose="020B0603050000020004" pitchFamily="34" charset="0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Varela Round" panose="00000500000000000000" pitchFamily="2" charset="-79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48" y="102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3ec8204d7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3ec8204d7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7B149300-AF29-5060-CDB4-DA078AA8C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3ec8204d7_2_45:notes">
            <a:extLst>
              <a:ext uri="{FF2B5EF4-FFF2-40B4-BE49-F238E27FC236}">
                <a16:creationId xmlns:a16="http://schemas.microsoft.com/office/drawing/2014/main" id="{4CBAD1BC-DBA9-50A7-902A-870523E649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3ec8204d7_2_45:notes">
            <a:extLst>
              <a:ext uri="{FF2B5EF4-FFF2-40B4-BE49-F238E27FC236}">
                <a16:creationId xmlns:a16="http://schemas.microsoft.com/office/drawing/2014/main" id="{936F6F02-BDA5-62CE-0B3C-6003067DB6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4939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E24E368D-807F-8752-2EE2-123B91530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3ec8204d7_2_45:notes">
            <a:extLst>
              <a:ext uri="{FF2B5EF4-FFF2-40B4-BE49-F238E27FC236}">
                <a16:creationId xmlns:a16="http://schemas.microsoft.com/office/drawing/2014/main" id="{AC81A2C4-5B4E-4038-A3DC-E2355B7EA3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3ec8204d7_2_45:notes">
            <a:extLst>
              <a:ext uri="{FF2B5EF4-FFF2-40B4-BE49-F238E27FC236}">
                <a16:creationId xmlns:a16="http://schemas.microsoft.com/office/drawing/2014/main" id="{37290166-2C80-B64E-0987-75F3781DAC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4002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6">
          <a:extLst>
            <a:ext uri="{FF2B5EF4-FFF2-40B4-BE49-F238E27FC236}">
              <a16:creationId xmlns:a16="http://schemas.microsoft.com/office/drawing/2014/main" id="{7EB820A6-E639-6D29-6B43-41C26839C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7" name="Google Shape;6477;g96c5e74a8e_0_10427:notes">
            <a:extLst>
              <a:ext uri="{FF2B5EF4-FFF2-40B4-BE49-F238E27FC236}">
                <a16:creationId xmlns:a16="http://schemas.microsoft.com/office/drawing/2014/main" id="{E6E30BB6-9E9A-2A46-419E-63CEDF6A35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8" name="Google Shape;6478;g96c5e74a8e_0_10427:notes">
            <a:extLst>
              <a:ext uri="{FF2B5EF4-FFF2-40B4-BE49-F238E27FC236}">
                <a16:creationId xmlns:a16="http://schemas.microsoft.com/office/drawing/2014/main" id="{1117165B-A962-BCA7-8D32-502AAF52CE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3633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F7E2755B-E2B2-A3D7-2B59-359003C76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3ec8204d7_2_45:notes">
            <a:extLst>
              <a:ext uri="{FF2B5EF4-FFF2-40B4-BE49-F238E27FC236}">
                <a16:creationId xmlns:a16="http://schemas.microsoft.com/office/drawing/2014/main" id="{9DEDF970-FB97-3AE9-6379-F103EA90F2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3ec8204d7_2_45:notes">
            <a:extLst>
              <a:ext uri="{FF2B5EF4-FFF2-40B4-BE49-F238E27FC236}">
                <a16:creationId xmlns:a16="http://schemas.microsoft.com/office/drawing/2014/main" id="{3EEFF322-F76F-7431-74B6-A81E475605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8696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g96c5e74a8e_0_1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4" name="Google Shape;1944;g96c5e74a8e_0_1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448950" y="410575"/>
            <a:ext cx="8238000" cy="10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448950" y="1467425"/>
            <a:ext cx="2845500" cy="1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18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18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18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18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18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18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18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18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18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pos="5472">
          <p15:clr>
            <a:srgbClr val="EA4335"/>
          </p15:clr>
        </p15:guide>
        <p15:guide id="3" orient="horz" pos="259">
          <p15:clr>
            <a:srgbClr val="EA4335"/>
          </p15:clr>
        </p15:guide>
        <p15:guide id="4" orient="horz" pos="298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>
            <a:spLocks noGrp="1"/>
          </p:cNvSpPr>
          <p:nvPr>
            <p:ph type="ctrTitle"/>
          </p:nvPr>
        </p:nvSpPr>
        <p:spPr>
          <a:xfrm>
            <a:off x="457200" y="411475"/>
            <a:ext cx="5051700" cy="1835400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Produzione della Calce</a:t>
            </a:r>
            <a:endParaRPr dirty="0"/>
          </a:p>
        </p:txBody>
      </p:sp>
      <p:sp>
        <p:nvSpPr>
          <p:cNvPr id="102" name="Google Shape;102;p27"/>
          <p:cNvSpPr txBox="1">
            <a:spLocks noGrp="1"/>
          </p:cNvSpPr>
          <p:nvPr>
            <p:ph type="subTitle" idx="1"/>
          </p:nvPr>
        </p:nvSpPr>
        <p:spPr>
          <a:xfrm>
            <a:off x="457200" y="2266575"/>
            <a:ext cx="2845500" cy="1045200"/>
          </a:xfrm>
          <a:prstGeom prst="rect">
            <a:avLst/>
          </a:prstGeom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-IT" dirty="0"/>
              <a:t>A</a:t>
            </a:r>
            <a:r>
              <a:rPr lang="en" dirty="0"/>
              <a:t> cura dell’Ing. Buttolo Marco</a:t>
            </a:r>
            <a:endParaRPr dirty="0"/>
          </a:p>
        </p:txBody>
      </p:sp>
      <p:grpSp>
        <p:nvGrpSpPr>
          <p:cNvPr id="103" name="Google Shape;103;p27"/>
          <p:cNvGrpSpPr/>
          <p:nvPr/>
        </p:nvGrpSpPr>
        <p:grpSpPr>
          <a:xfrm>
            <a:off x="3922132" y="435054"/>
            <a:ext cx="5117965" cy="5696539"/>
            <a:chOff x="625325" y="892975"/>
            <a:chExt cx="3629762" cy="4040098"/>
          </a:xfrm>
        </p:grpSpPr>
        <p:sp>
          <p:nvSpPr>
            <p:cNvPr id="104" name="Google Shape;104;p27"/>
            <p:cNvSpPr/>
            <p:nvPr/>
          </p:nvSpPr>
          <p:spPr>
            <a:xfrm>
              <a:off x="625325" y="2266827"/>
              <a:ext cx="3629762" cy="2666246"/>
            </a:xfrm>
            <a:custGeom>
              <a:avLst/>
              <a:gdLst/>
              <a:ahLst/>
              <a:cxnLst/>
              <a:rect l="l" t="t" r="r" b="b"/>
              <a:pathLst>
                <a:path w="89392" h="65663" extrusionOk="0">
                  <a:moveTo>
                    <a:pt x="33522" y="1"/>
                  </a:moveTo>
                  <a:lnTo>
                    <a:pt x="33145" y="64"/>
                  </a:lnTo>
                  <a:lnTo>
                    <a:pt x="32768" y="189"/>
                  </a:lnTo>
                  <a:lnTo>
                    <a:pt x="32392" y="378"/>
                  </a:lnTo>
                  <a:lnTo>
                    <a:pt x="1632" y="18394"/>
                  </a:lnTo>
                  <a:lnTo>
                    <a:pt x="1255" y="18645"/>
                  </a:lnTo>
                  <a:lnTo>
                    <a:pt x="1004" y="18959"/>
                  </a:lnTo>
                  <a:lnTo>
                    <a:pt x="753" y="19210"/>
                  </a:lnTo>
                  <a:lnTo>
                    <a:pt x="502" y="19587"/>
                  </a:lnTo>
                  <a:lnTo>
                    <a:pt x="377" y="19900"/>
                  </a:lnTo>
                  <a:lnTo>
                    <a:pt x="251" y="20277"/>
                  </a:lnTo>
                  <a:lnTo>
                    <a:pt x="188" y="20654"/>
                  </a:lnTo>
                  <a:lnTo>
                    <a:pt x="126" y="21030"/>
                  </a:lnTo>
                  <a:lnTo>
                    <a:pt x="188" y="21407"/>
                  </a:lnTo>
                  <a:lnTo>
                    <a:pt x="251" y="21784"/>
                  </a:lnTo>
                  <a:lnTo>
                    <a:pt x="377" y="22098"/>
                  </a:lnTo>
                  <a:lnTo>
                    <a:pt x="502" y="22474"/>
                  </a:lnTo>
                  <a:lnTo>
                    <a:pt x="753" y="22788"/>
                  </a:lnTo>
                  <a:lnTo>
                    <a:pt x="1004" y="23102"/>
                  </a:lnTo>
                  <a:lnTo>
                    <a:pt x="1255" y="23353"/>
                  </a:lnTo>
                  <a:lnTo>
                    <a:pt x="1632" y="23604"/>
                  </a:lnTo>
                  <a:lnTo>
                    <a:pt x="11048" y="29128"/>
                  </a:lnTo>
                  <a:lnTo>
                    <a:pt x="11425" y="29379"/>
                  </a:lnTo>
                  <a:lnTo>
                    <a:pt x="11676" y="29630"/>
                  </a:lnTo>
                  <a:lnTo>
                    <a:pt x="11990" y="29944"/>
                  </a:lnTo>
                  <a:lnTo>
                    <a:pt x="12178" y="30321"/>
                  </a:lnTo>
                  <a:lnTo>
                    <a:pt x="12304" y="30635"/>
                  </a:lnTo>
                  <a:lnTo>
                    <a:pt x="12429" y="31012"/>
                  </a:lnTo>
                  <a:lnTo>
                    <a:pt x="12492" y="31388"/>
                  </a:lnTo>
                  <a:lnTo>
                    <a:pt x="12555" y="31765"/>
                  </a:lnTo>
                  <a:lnTo>
                    <a:pt x="12492" y="32141"/>
                  </a:lnTo>
                  <a:lnTo>
                    <a:pt x="12429" y="32518"/>
                  </a:lnTo>
                  <a:lnTo>
                    <a:pt x="12304" y="32832"/>
                  </a:lnTo>
                  <a:lnTo>
                    <a:pt x="12178" y="33209"/>
                  </a:lnTo>
                  <a:lnTo>
                    <a:pt x="11927" y="33522"/>
                  </a:lnTo>
                  <a:lnTo>
                    <a:pt x="11676" y="33836"/>
                  </a:lnTo>
                  <a:lnTo>
                    <a:pt x="11425" y="34087"/>
                  </a:lnTo>
                  <a:lnTo>
                    <a:pt x="11048" y="34339"/>
                  </a:lnTo>
                  <a:lnTo>
                    <a:pt x="1507" y="39925"/>
                  </a:lnTo>
                  <a:lnTo>
                    <a:pt x="1130" y="40177"/>
                  </a:lnTo>
                  <a:lnTo>
                    <a:pt x="879" y="40428"/>
                  </a:lnTo>
                  <a:lnTo>
                    <a:pt x="628" y="40742"/>
                  </a:lnTo>
                  <a:lnTo>
                    <a:pt x="377" y="41055"/>
                  </a:lnTo>
                  <a:lnTo>
                    <a:pt x="251" y="41432"/>
                  </a:lnTo>
                  <a:lnTo>
                    <a:pt x="126" y="41746"/>
                  </a:lnTo>
                  <a:lnTo>
                    <a:pt x="63" y="42123"/>
                  </a:lnTo>
                  <a:lnTo>
                    <a:pt x="0" y="42499"/>
                  </a:lnTo>
                  <a:lnTo>
                    <a:pt x="63" y="42876"/>
                  </a:lnTo>
                  <a:lnTo>
                    <a:pt x="126" y="43253"/>
                  </a:lnTo>
                  <a:lnTo>
                    <a:pt x="251" y="43629"/>
                  </a:lnTo>
                  <a:lnTo>
                    <a:pt x="377" y="44006"/>
                  </a:lnTo>
                  <a:lnTo>
                    <a:pt x="628" y="44320"/>
                  </a:lnTo>
                  <a:lnTo>
                    <a:pt x="879" y="44634"/>
                  </a:lnTo>
                  <a:lnTo>
                    <a:pt x="1130" y="44885"/>
                  </a:lnTo>
                  <a:lnTo>
                    <a:pt x="1507" y="45136"/>
                  </a:lnTo>
                  <a:lnTo>
                    <a:pt x="35907" y="65224"/>
                  </a:lnTo>
                  <a:lnTo>
                    <a:pt x="36221" y="65412"/>
                  </a:lnTo>
                  <a:lnTo>
                    <a:pt x="36598" y="65537"/>
                  </a:lnTo>
                  <a:lnTo>
                    <a:pt x="37037" y="65663"/>
                  </a:lnTo>
                  <a:lnTo>
                    <a:pt x="37790" y="65663"/>
                  </a:lnTo>
                  <a:lnTo>
                    <a:pt x="38167" y="65537"/>
                  </a:lnTo>
                  <a:lnTo>
                    <a:pt x="38544" y="65412"/>
                  </a:lnTo>
                  <a:lnTo>
                    <a:pt x="38920" y="65224"/>
                  </a:lnTo>
                  <a:lnTo>
                    <a:pt x="87884" y="36536"/>
                  </a:lnTo>
                  <a:lnTo>
                    <a:pt x="88198" y="36285"/>
                  </a:lnTo>
                  <a:lnTo>
                    <a:pt x="88512" y="36033"/>
                  </a:lnTo>
                  <a:lnTo>
                    <a:pt x="88763" y="35720"/>
                  </a:lnTo>
                  <a:lnTo>
                    <a:pt x="89014" y="35406"/>
                  </a:lnTo>
                  <a:lnTo>
                    <a:pt x="89140" y="35029"/>
                  </a:lnTo>
                  <a:lnTo>
                    <a:pt x="89265" y="34652"/>
                  </a:lnTo>
                  <a:lnTo>
                    <a:pt x="89328" y="34276"/>
                  </a:lnTo>
                  <a:lnTo>
                    <a:pt x="89391" y="33899"/>
                  </a:lnTo>
                  <a:lnTo>
                    <a:pt x="89328" y="33522"/>
                  </a:lnTo>
                  <a:lnTo>
                    <a:pt x="89265" y="33209"/>
                  </a:lnTo>
                  <a:lnTo>
                    <a:pt x="89140" y="32832"/>
                  </a:lnTo>
                  <a:lnTo>
                    <a:pt x="89014" y="32455"/>
                  </a:lnTo>
                  <a:lnTo>
                    <a:pt x="88763" y="32141"/>
                  </a:lnTo>
                  <a:lnTo>
                    <a:pt x="88512" y="31828"/>
                  </a:lnTo>
                  <a:lnTo>
                    <a:pt x="88261" y="31576"/>
                  </a:lnTo>
                  <a:lnTo>
                    <a:pt x="87884" y="31325"/>
                  </a:lnTo>
                  <a:lnTo>
                    <a:pt x="35468" y="378"/>
                  </a:lnTo>
                  <a:lnTo>
                    <a:pt x="35091" y="189"/>
                  </a:lnTo>
                  <a:lnTo>
                    <a:pt x="34714" y="64"/>
                  </a:lnTo>
                  <a:lnTo>
                    <a:pt x="34338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7"/>
            <p:cNvSpPr/>
            <p:nvPr/>
          </p:nvSpPr>
          <p:spPr>
            <a:xfrm>
              <a:off x="1010178" y="2348402"/>
              <a:ext cx="1335701" cy="1575312"/>
            </a:xfrm>
            <a:custGeom>
              <a:avLst/>
              <a:gdLst/>
              <a:ahLst/>
              <a:cxnLst/>
              <a:rect l="l" t="t" r="r" b="b"/>
              <a:pathLst>
                <a:path w="32895" h="38796" extrusionOk="0">
                  <a:moveTo>
                    <a:pt x="1" y="1"/>
                  </a:moveTo>
                  <a:lnTo>
                    <a:pt x="1" y="19398"/>
                  </a:lnTo>
                  <a:lnTo>
                    <a:pt x="32769" y="38795"/>
                  </a:lnTo>
                  <a:lnTo>
                    <a:pt x="32895" y="188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7"/>
            <p:cNvSpPr/>
            <p:nvPr/>
          </p:nvSpPr>
          <p:spPr>
            <a:xfrm>
              <a:off x="1010178" y="2348402"/>
              <a:ext cx="1335701" cy="1575312"/>
            </a:xfrm>
            <a:custGeom>
              <a:avLst/>
              <a:gdLst/>
              <a:ahLst/>
              <a:cxnLst/>
              <a:rect l="l" t="t" r="r" b="b"/>
              <a:pathLst>
                <a:path w="32895" h="38796" fill="none" extrusionOk="0">
                  <a:moveTo>
                    <a:pt x="1" y="1"/>
                  </a:moveTo>
                  <a:lnTo>
                    <a:pt x="1" y="19398"/>
                  </a:lnTo>
                  <a:lnTo>
                    <a:pt x="32769" y="38795"/>
                  </a:lnTo>
                  <a:lnTo>
                    <a:pt x="32895" y="18896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7"/>
            <p:cNvSpPr/>
            <p:nvPr/>
          </p:nvSpPr>
          <p:spPr>
            <a:xfrm>
              <a:off x="2343316" y="2529376"/>
              <a:ext cx="994132" cy="1394335"/>
            </a:xfrm>
            <a:custGeom>
              <a:avLst/>
              <a:gdLst/>
              <a:ahLst/>
              <a:cxnLst/>
              <a:rect l="l" t="t" r="r" b="b"/>
              <a:pathLst>
                <a:path w="24483" h="34339" extrusionOk="0">
                  <a:moveTo>
                    <a:pt x="24482" y="1"/>
                  </a:moveTo>
                  <a:lnTo>
                    <a:pt x="63" y="14439"/>
                  </a:lnTo>
                  <a:lnTo>
                    <a:pt x="0" y="34338"/>
                  </a:lnTo>
                  <a:lnTo>
                    <a:pt x="24482" y="19900"/>
                  </a:lnTo>
                  <a:lnTo>
                    <a:pt x="24482" y="1"/>
                  </a:lnTo>
                  <a:close/>
                </a:path>
              </a:pathLst>
            </a:custGeom>
            <a:solidFill>
              <a:srgbClr val="620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7"/>
            <p:cNvSpPr/>
            <p:nvPr/>
          </p:nvSpPr>
          <p:spPr>
            <a:xfrm>
              <a:off x="2343316" y="2529376"/>
              <a:ext cx="994132" cy="1394335"/>
            </a:xfrm>
            <a:custGeom>
              <a:avLst/>
              <a:gdLst/>
              <a:ahLst/>
              <a:cxnLst/>
              <a:rect l="l" t="t" r="r" b="b"/>
              <a:pathLst>
                <a:path w="24483" h="34339" fill="none" extrusionOk="0">
                  <a:moveTo>
                    <a:pt x="63" y="14439"/>
                  </a:moveTo>
                  <a:lnTo>
                    <a:pt x="24482" y="1"/>
                  </a:lnTo>
                  <a:lnTo>
                    <a:pt x="24482" y="19900"/>
                  </a:lnTo>
                  <a:lnTo>
                    <a:pt x="0" y="34338"/>
                  </a:lnTo>
                  <a:lnTo>
                    <a:pt x="63" y="14439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7"/>
            <p:cNvSpPr/>
            <p:nvPr/>
          </p:nvSpPr>
          <p:spPr>
            <a:xfrm>
              <a:off x="1012736" y="1764712"/>
              <a:ext cx="2324717" cy="1350969"/>
            </a:xfrm>
            <a:custGeom>
              <a:avLst/>
              <a:gdLst/>
              <a:ahLst/>
              <a:cxnLst/>
              <a:rect l="l" t="t" r="r" b="b"/>
              <a:pathLst>
                <a:path w="57252" h="33271" extrusionOk="0">
                  <a:moveTo>
                    <a:pt x="24232" y="0"/>
                  </a:moveTo>
                  <a:lnTo>
                    <a:pt x="1" y="14376"/>
                  </a:lnTo>
                  <a:lnTo>
                    <a:pt x="32832" y="33271"/>
                  </a:lnTo>
                  <a:lnTo>
                    <a:pt x="57251" y="18895"/>
                  </a:lnTo>
                  <a:lnTo>
                    <a:pt x="24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7"/>
            <p:cNvSpPr/>
            <p:nvPr/>
          </p:nvSpPr>
          <p:spPr>
            <a:xfrm>
              <a:off x="1012736" y="1764712"/>
              <a:ext cx="2324717" cy="1350969"/>
            </a:xfrm>
            <a:custGeom>
              <a:avLst/>
              <a:gdLst/>
              <a:ahLst/>
              <a:cxnLst/>
              <a:rect l="l" t="t" r="r" b="b"/>
              <a:pathLst>
                <a:path w="57252" h="33271" fill="none" extrusionOk="0">
                  <a:moveTo>
                    <a:pt x="57251" y="18895"/>
                  </a:moveTo>
                  <a:lnTo>
                    <a:pt x="24232" y="0"/>
                  </a:lnTo>
                  <a:lnTo>
                    <a:pt x="1" y="14376"/>
                  </a:lnTo>
                  <a:lnTo>
                    <a:pt x="32832" y="33271"/>
                  </a:lnTo>
                  <a:lnTo>
                    <a:pt x="57251" y="1889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7"/>
            <p:cNvSpPr/>
            <p:nvPr/>
          </p:nvSpPr>
          <p:spPr>
            <a:xfrm>
              <a:off x="1420571" y="2847999"/>
              <a:ext cx="349244" cy="619429"/>
            </a:xfrm>
            <a:custGeom>
              <a:avLst/>
              <a:gdLst/>
              <a:ahLst/>
              <a:cxnLst/>
              <a:rect l="l" t="t" r="r" b="b"/>
              <a:pathLst>
                <a:path w="8601" h="15255" extrusionOk="0">
                  <a:moveTo>
                    <a:pt x="126" y="1"/>
                  </a:moveTo>
                  <a:lnTo>
                    <a:pt x="1" y="10233"/>
                  </a:lnTo>
                  <a:lnTo>
                    <a:pt x="8601" y="15255"/>
                  </a:lnTo>
                  <a:lnTo>
                    <a:pt x="8601" y="5085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7"/>
            <p:cNvSpPr/>
            <p:nvPr/>
          </p:nvSpPr>
          <p:spPr>
            <a:xfrm>
              <a:off x="1420571" y="2847999"/>
              <a:ext cx="349244" cy="619429"/>
            </a:xfrm>
            <a:custGeom>
              <a:avLst/>
              <a:gdLst/>
              <a:ahLst/>
              <a:cxnLst/>
              <a:rect l="l" t="t" r="r" b="b"/>
              <a:pathLst>
                <a:path w="8601" h="15255" fill="none" extrusionOk="0">
                  <a:moveTo>
                    <a:pt x="126" y="1"/>
                  </a:moveTo>
                  <a:lnTo>
                    <a:pt x="1" y="10233"/>
                  </a:lnTo>
                  <a:lnTo>
                    <a:pt x="8601" y="15255"/>
                  </a:lnTo>
                  <a:lnTo>
                    <a:pt x="8601" y="5085"/>
                  </a:lnTo>
                  <a:lnTo>
                    <a:pt x="126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7"/>
            <p:cNvSpPr/>
            <p:nvPr/>
          </p:nvSpPr>
          <p:spPr>
            <a:xfrm>
              <a:off x="1425687" y="2781733"/>
              <a:ext cx="461395" cy="272784"/>
            </a:xfrm>
            <a:custGeom>
              <a:avLst/>
              <a:gdLst/>
              <a:ahLst/>
              <a:cxnLst/>
              <a:rect l="l" t="t" r="r" b="b"/>
              <a:pathLst>
                <a:path w="11363" h="6718" extrusionOk="0">
                  <a:moveTo>
                    <a:pt x="2700" y="0"/>
                  </a:moveTo>
                  <a:lnTo>
                    <a:pt x="0" y="1633"/>
                  </a:lnTo>
                  <a:lnTo>
                    <a:pt x="8475" y="6717"/>
                  </a:lnTo>
                  <a:lnTo>
                    <a:pt x="11362" y="5022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7"/>
            <p:cNvSpPr/>
            <p:nvPr/>
          </p:nvSpPr>
          <p:spPr>
            <a:xfrm>
              <a:off x="1425687" y="2781733"/>
              <a:ext cx="461395" cy="272784"/>
            </a:xfrm>
            <a:custGeom>
              <a:avLst/>
              <a:gdLst/>
              <a:ahLst/>
              <a:cxnLst/>
              <a:rect l="l" t="t" r="r" b="b"/>
              <a:pathLst>
                <a:path w="11363" h="6718" fill="none" extrusionOk="0">
                  <a:moveTo>
                    <a:pt x="8475" y="6717"/>
                  </a:moveTo>
                  <a:lnTo>
                    <a:pt x="11362" y="5022"/>
                  </a:lnTo>
                  <a:lnTo>
                    <a:pt x="2700" y="0"/>
                  </a:lnTo>
                  <a:lnTo>
                    <a:pt x="0" y="1633"/>
                  </a:lnTo>
                  <a:lnTo>
                    <a:pt x="8475" y="6717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7"/>
            <p:cNvSpPr/>
            <p:nvPr/>
          </p:nvSpPr>
          <p:spPr>
            <a:xfrm>
              <a:off x="1769772" y="2985648"/>
              <a:ext cx="117308" cy="481778"/>
            </a:xfrm>
            <a:custGeom>
              <a:avLst/>
              <a:gdLst/>
              <a:ahLst/>
              <a:cxnLst/>
              <a:rect l="l" t="t" r="r" b="b"/>
              <a:pathLst>
                <a:path w="2889" h="11865" extrusionOk="0">
                  <a:moveTo>
                    <a:pt x="2888" y="0"/>
                  </a:moveTo>
                  <a:lnTo>
                    <a:pt x="1" y="1695"/>
                  </a:lnTo>
                  <a:lnTo>
                    <a:pt x="1" y="11865"/>
                  </a:lnTo>
                  <a:lnTo>
                    <a:pt x="2888" y="10107"/>
                  </a:lnTo>
                  <a:lnTo>
                    <a:pt x="288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7"/>
            <p:cNvSpPr/>
            <p:nvPr/>
          </p:nvSpPr>
          <p:spPr>
            <a:xfrm>
              <a:off x="1769772" y="2985648"/>
              <a:ext cx="117308" cy="481778"/>
            </a:xfrm>
            <a:custGeom>
              <a:avLst/>
              <a:gdLst/>
              <a:ahLst/>
              <a:cxnLst/>
              <a:rect l="l" t="t" r="r" b="b"/>
              <a:pathLst>
                <a:path w="2889" h="11865" fill="none" extrusionOk="0">
                  <a:moveTo>
                    <a:pt x="2888" y="0"/>
                  </a:moveTo>
                  <a:lnTo>
                    <a:pt x="2888" y="10107"/>
                  </a:lnTo>
                  <a:lnTo>
                    <a:pt x="1" y="11865"/>
                  </a:lnTo>
                  <a:lnTo>
                    <a:pt x="1" y="1695"/>
                  </a:lnTo>
                  <a:lnTo>
                    <a:pt x="2888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7"/>
            <p:cNvSpPr/>
            <p:nvPr/>
          </p:nvSpPr>
          <p:spPr>
            <a:xfrm>
              <a:off x="1191153" y="2501359"/>
              <a:ext cx="117308" cy="349244"/>
            </a:xfrm>
            <a:custGeom>
              <a:avLst/>
              <a:gdLst/>
              <a:ahLst/>
              <a:cxnLst/>
              <a:rect l="l" t="t" r="r" b="b"/>
              <a:pathLst>
                <a:path w="2889" h="8601" extrusionOk="0">
                  <a:moveTo>
                    <a:pt x="1" y="0"/>
                  </a:moveTo>
                  <a:lnTo>
                    <a:pt x="1" y="6843"/>
                  </a:lnTo>
                  <a:lnTo>
                    <a:pt x="2889" y="8600"/>
                  </a:lnTo>
                  <a:lnTo>
                    <a:pt x="2889" y="16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7"/>
            <p:cNvSpPr/>
            <p:nvPr/>
          </p:nvSpPr>
          <p:spPr>
            <a:xfrm>
              <a:off x="1191153" y="2886249"/>
              <a:ext cx="117308" cy="349244"/>
            </a:xfrm>
            <a:custGeom>
              <a:avLst/>
              <a:gdLst/>
              <a:ahLst/>
              <a:cxnLst/>
              <a:rect l="l" t="t" r="r" b="b"/>
              <a:pathLst>
                <a:path w="2889" h="8601" extrusionOk="0">
                  <a:moveTo>
                    <a:pt x="1" y="0"/>
                  </a:moveTo>
                  <a:lnTo>
                    <a:pt x="1" y="6843"/>
                  </a:lnTo>
                  <a:lnTo>
                    <a:pt x="2889" y="8600"/>
                  </a:lnTo>
                  <a:lnTo>
                    <a:pt x="2889" y="16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7"/>
            <p:cNvSpPr/>
            <p:nvPr/>
          </p:nvSpPr>
          <p:spPr>
            <a:xfrm>
              <a:off x="1983882" y="2083336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extrusionOk="0">
                  <a:moveTo>
                    <a:pt x="5462" y="0"/>
                  </a:moveTo>
                  <a:lnTo>
                    <a:pt x="1" y="3264"/>
                  </a:lnTo>
                  <a:lnTo>
                    <a:pt x="5462" y="6403"/>
                  </a:lnTo>
                  <a:lnTo>
                    <a:pt x="10861" y="3202"/>
                  </a:lnTo>
                  <a:lnTo>
                    <a:pt x="54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7"/>
            <p:cNvSpPr/>
            <p:nvPr/>
          </p:nvSpPr>
          <p:spPr>
            <a:xfrm>
              <a:off x="1983882" y="2083336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fill="none" extrusionOk="0">
                  <a:moveTo>
                    <a:pt x="1" y="3264"/>
                  </a:moveTo>
                  <a:lnTo>
                    <a:pt x="5462" y="6403"/>
                  </a:lnTo>
                  <a:lnTo>
                    <a:pt x="10861" y="3202"/>
                  </a:lnTo>
                  <a:lnTo>
                    <a:pt x="5462" y="0"/>
                  </a:lnTo>
                  <a:lnTo>
                    <a:pt x="1" y="326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7"/>
            <p:cNvSpPr/>
            <p:nvPr/>
          </p:nvSpPr>
          <p:spPr>
            <a:xfrm>
              <a:off x="2203107" y="2213311"/>
              <a:ext cx="272784" cy="260034"/>
            </a:xfrm>
            <a:custGeom>
              <a:avLst/>
              <a:gdLst/>
              <a:ahLst/>
              <a:cxnLst/>
              <a:rect l="l" t="t" r="r" b="b"/>
              <a:pathLst>
                <a:path w="6718" h="6404" extrusionOk="0">
                  <a:moveTo>
                    <a:pt x="5462" y="1"/>
                  </a:moveTo>
                  <a:lnTo>
                    <a:pt x="63" y="3202"/>
                  </a:lnTo>
                  <a:lnTo>
                    <a:pt x="0" y="6404"/>
                  </a:lnTo>
                  <a:lnTo>
                    <a:pt x="6717" y="2386"/>
                  </a:lnTo>
                  <a:lnTo>
                    <a:pt x="546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7"/>
            <p:cNvSpPr/>
            <p:nvPr/>
          </p:nvSpPr>
          <p:spPr>
            <a:xfrm>
              <a:off x="2203107" y="2213311"/>
              <a:ext cx="272784" cy="260034"/>
            </a:xfrm>
            <a:custGeom>
              <a:avLst/>
              <a:gdLst/>
              <a:ahLst/>
              <a:cxnLst/>
              <a:rect l="l" t="t" r="r" b="b"/>
              <a:pathLst>
                <a:path w="6718" h="6404" fill="none" extrusionOk="0">
                  <a:moveTo>
                    <a:pt x="5462" y="1"/>
                  </a:moveTo>
                  <a:lnTo>
                    <a:pt x="6717" y="2386"/>
                  </a:lnTo>
                  <a:lnTo>
                    <a:pt x="0" y="6404"/>
                  </a:lnTo>
                  <a:lnTo>
                    <a:pt x="63" y="3202"/>
                  </a:lnTo>
                  <a:lnTo>
                    <a:pt x="5462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7"/>
            <p:cNvSpPr/>
            <p:nvPr/>
          </p:nvSpPr>
          <p:spPr>
            <a:xfrm>
              <a:off x="1927806" y="2215869"/>
              <a:ext cx="277901" cy="257476"/>
            </a:xfrm>
            <a:custGeom>
              <a:avLst/>
              <a:gdLst/>
              <a:ahLst/>
              <a:cxnLst/>
              <a:rect l="l" t="t" r="r" b="b"/>
              <a:pathLst>
                <a:path w="6844" h="6341" extrusionOk="0">
                  <a:moveTo>
                    <a:pt x="1382" y="0"/>
                  </a:moveTo>
                  <a:lnTo>
                    <a:pt x="1" y="2386"/>
                  </a:lnTo>
                  <a:lnTo>
                    <a:pt x="6780" y="6341"/>
                  </a:lnTo>
                  <a:lnTo>
                    <a:pt x="6843" y="3139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7"/>
            <p:cNvSpPr/>
            <p:nvPr/>
          </p:nvSpPr>
          <p:spPr>
            <a:xfrm>
              <a:off x="1927806" y="2215869"/>
              <a:ext cx="277901" cy="257476"/>
            </a:xfrm>
            <a:custGeom>
              <a:avLst/>
              <a:gdLst/>
              <a:ahLst/>
              <a:cxnLst/>
              <a:rect l="l" t="t" r="r" b="b"/>
              <a:pathLst>
                <a:path w="6844" h="6341" fill="none" extrusionOk="0">
                  <a:moveTo>
                    <a:pt x="6780" y="6341"/>
                  </a:moveTo>
                  <a:lnTo>
                    <a:pt x="6843" y="3139"/>
                  </a:lnTo>
                  <a:lnTo>
                    <a:pt x="1382" y="0"/>
                  </a:lnTo>
                  <a:lnTo>
                    <a:pt x="1" y="2386"/>
                  </a:lnTo>
                  <a:lnTo>
                    <a:pt x="6780" y="6341"/>
                  </a:lnTo>
                  <a:close/>
                </a:path>
              </a:pathLst>
            </a:custGeom>
            <a:solidFill>
              <a:srgbClr val="B7B7B7"/>
            </a:solidFill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7"/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extrusionOk="0">
                  <a:moveTo>
                    <a:pt x="64" y="0"/>
                  </a:move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7"/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64" y="0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7"/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64" y="0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7"/>
            <p:cNvSpPr/>
            <p:nvPr/>
          </p:nvSpPr>
          <p:spPr>
            <a:xfrm>
              <a:off x="2073091" y="1616872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3" y="3139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641"/>
                  </a:lnTo>
                  <a:lnTo>
                    <a:pt x="3140" y="3641"/>
                  </a:lnTo>
                  <a:lnTo>
                    <a:pt x="3140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139"/>
                  </a:lnTo>
                  <a:lnTo>
                    <a:pt x="5713" y="2825"/>
                  </a:lnTo>
                  <a:lnTo>
                    <a:pt x="5965" y="2511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130"/>
                  </a:lnTo>
                  <a:lnTo>
                    <a:pt x="5713" y="817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0"/>
                  </a:lnTo>
                  <a:lnTo>
                    <a:pt x="3140" y="0"/>
                  </a:lnTo>
                  <a:lnTo>
                    <a:pt x="3140" y="0"/>
                  </a:lnTo>
                  <a:lnTo>
                    <a:pt x="2512" y="0"/>
                  </a:ln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817"/>
                  </a:lnTo>
                  <a:lnTo>
                    <a:pt x="252" y="1130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7"/>
            <p:cNvSpPr/>
            <p:nvPr/>
          </p:nvSpPr>
          <p:spPr>
            <a:xfrm>
              <a:off x="2032323" y="1591372"/>
              <a:ext cx="336494" cy="198883"/>
            </a:xfrm>
            <a:custGeom>
              <a:avLst/>
              <a:gdLst/>
              <a:ahLst/>
              <a:cxnLst/>
              <a:rect l="l" t="t" r="r" b="b"/>
              <a:pathLst>
                <a:path w="8287" h="4898" extrusionOk="0">
                  <a:moveTo>
                    <a:pt x="4144" y="1"/>
                  </a:moveTo>
                  <a:lnTo>
                    <a:pt x="3328" y="64"/>
                  </a:lnTo>
                  <a:lnTo>
                    <a:pt x="2512" y="189"/>
                  </a:lnTo>
                  <a:lnTo>
                    <a:pt x="1821" y="440"/>
                  </a:lnTo>
                  <a:lnTo>
                    <a:pt x="1193" y="691"/>
                  </a:lnTo>
                  <a:lnTo>
                    <a:pt x="691" y="1068"/>
                  </a:lnTo>
                  <a:lnTo>
                    <a:pt x="314" y="1507"/>
                  </a:lnTo>
                  <a:lnTo>
                    <a:pt x="189" y="1696"/>
                  </a:lnTo>
                  <a:lnTo>
                    <a:pt x="63" y="1947"/>
                  </a:lnTo>
                  <a:lnTo>
                    <a:pt x="1" y="2198"/>
                  </a:lnTo>
                  <a:lnTo>
                    <a:pt x="1" y="2449"/>
                  </a:lnTo>
                  <a:lnTo>
                    <a:pt x="1" y="2700"/>
                  </a:lnTo>
                  <a:lnTo>
                    <a:pt x="63" y="2951"/>
                  </a:lnTo>
                  <a:lnTo>
                    <a:pt x="189" y="3202"/>
                  </a:lnTo>
                  <a:lnTo>
                    <a:pt x="314" y="3391"/>
                  </a:lnTo>
                  <a:lnTo>
                    <a:pt x="691" y="3830"/>
                  </a:lnTo>
                  <a:lnTo>
                    <a:pt x="1193" y="4207"/>
                  </a:lnTo>
                  <a:lnTo>
                    <a:pt x="1821" y="4458"/>
                  </a:lnTo>
                  <a:lnTo>
                    <a:pt x="2512" y="4709"/>
                  </a:lnTo>
                  <a:lnTo>
                    <a:pt x="3328" y="4834"/>
                  </a:lnTo>
                  <a:lnTo>
                    <a:pt x="4144" y="4897"/>
                  </a:lnTo>
                  <a:lnTo>
                    <a:pt x="4960" y="4834"/>
                  </a:lnTo>
                  <a:lnTo>
                    <a:pt x="5776" y="4709"/>
                  </a:lnTo>
                  <a:lnTo>
                    <a:pt x="6466" y="4458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7973" y="3391"/>
                  </a:lnTo>
                  <a:lnTo>
                    <a:pt x="8099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287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099" y="1696"/>
                  </a:lnTo>
                  <a:lnTo>
                    <a:pt x="7973" y="1507"/>
                  </a:lnTo>
                  <a:lnTo>
                    <a:pt x="7596" y="1068"/>
                  </a:lnTo>
                  <a:lnTo>
                    <a:pt x="7094" y="691"/>
                  </a:lnTo>
                  <a:lnTo>
                    <a:pt x="6466" y="440"/>
                  </a:lnTo>
                  <a:lnTo>
                    <a:pt x="5776" y="189"/>
                  </a:lnTo>
                  <a:lnTo>
                    <a:pt x="4960" y="64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7"/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4" y="1"/>
                  </a:move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7"/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140" y="10359"/>
                  </a:lnTo>
                  <a:lnTo>
                    <a:pt x="3140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7"/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140" y="10359"/>
                  </a:lnTo>
                  <a:lnTo>
                    <a:pt x="3140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7"/>
            <p:cNvSpPr/>
            <p:nvPr/>
          </p:nvSpPr>
          <p:spPr>
            <a:xfrm>
              <a:off x="2073091" y="125236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6"/>
                  </a:lnTo>
                  <a:lnTo>
                    <a:pt x="943" y="3139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642"/>
                  </a:lnTo>
                  <a:lnTo>
                    <a:pt x="3140" y="3642"/>
                  </a:lnTo>
                  <a:lnTo>
                    <a:pt x="3140" y="3642"/>
                  </a:lnTo>
                  <a:lnTo>
                    <a:pt x="3767" y="3642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139"/>
                  </a:lnTo>
                  <a:lnTo>
                    <a:pt x="5713" y="2826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5"/>
                  </a:lnTo>
                  <a:lnTo>
                    <a:pt x="5965" y="1131"/>
                  </a:lnTo>
                  <a:lnTo>
                    <a:pt x="5713" y="817"/>
                  </a:lnTo>
                  <a:lnTo>
                    <a:pt x="5337" y="503"/>
                  </a:lnTo>
                  <a:lnTo>
                    <a:pt x="4897" y="315"/>
                  </a:lnTo>
                  <a:lnTo>
                    <a:pt x="4332" y="126"/>
                  </a:lnTo>
                  <a:lnTo>
                    <a:pt x="3767" y="1"/>
                  </a:lnTo>
                  <a:lnTo>
                    <a:pt x="3140" y="1"/>
                  </a:lnTo>
                  <a:lnTo>
                    <a:pt x="3140" y="1"/>
                  </a:lnTo>
                  <a:lnTo>
                    <a:pt x="2512" y="1"/>
                  </a:lnTo>
                  <a:lnTo>
                    <a:pt x="1947" y="126"/>
                  </a:lnTo>
                  <a:lnTo>
                    <a:pt x="1382" y="315"/>
                  </a:lnTo>
                  <a:lnTo>
                    <a:pt x="943" y="503"/>
                  </a:lnTo>
                  <a:lnTo>
                    <a:pt x="566" y="817"/>
                  </a:lnTo>
                  <a:lnTo>
                    <a:pt x="252" y="1131"/>
                  </a:lnTo>
                  <a:lnTo>
                    <a:pt x="64" y="1445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7"/>
            <p:cNvSpPr/>
            <p:nvPr/>
          </p:nvSpPr>
          <p:spPr>
            <a:xfrm>
              <a:off x="2032323" y="1226866"/>
              <a:ext cx="336494" cy="198883"/>
            </a:xfrm>
            <a:custGeom>
              <a:avLst/>
              <a:gdLst/>
              <a:ahLst/>
              <a:cxnLst/>
              <a:rect l="l" t="t" r="r" b="b"/>
              <a:pathLst>
                <a:path w="8287" h="4898" extrusionOk="0">
                  <a:moveTo>
                    <a:pt x="4144" y="1"/>
                  </a:moveTo>
                  <a:lnTo>
                    <a:pt x="3328" y="64"/>
                  </a:lnTo>
                  <a:lnTo>
                    <a:pt x="2512" y="189"/>
                  </a:lnTo>
                  <a:lnTo>
                    <a:pt x="1821" y="440"/>
                  </a:lnTo>
                  <a:lnTo>
                    <a:pt x="1193" y="692"/>
                  </a:lnTo>
                  <a:lnTo>
                    <a:pt x="691" y="1068"/>
                  </a:lnTo>
                  <a:lnTo>
                    <a:pt x="314" y="1508"/>
                  </a:lnTo>
                  <a:lnTo>
                    <a:pt x="189" y="1696"/>
                  </a:lnTo>
                  <a:lnTo>
                    <a:pt x="63" y="1947"/>
                  </a:lnTo>
                  <a:lnTo>
                    <a:pt x="1" y="2198"/>
                  </a:lnTo>
                  <a:lnTo>
                    <a:pt x="1" y="2449"/>
                  </a:lnTo>
                  <a:lnTo>
                    <a:pt x="1" y="2700"/>
                  </a:lnTo>
                  <a:lnTo>
                    <a:pt x="63" y="2951"/>
                  </a:lnTo>
                  <a:lnTo>
                    <a:pt x="189" y="3202"/>
                  </a:lnTo>
                  <a:lnTo>
                    <a:pt x="314" y="3391"/>
                  </a:lnTo>
                  <a:lnTo>
                    <a:pt x="691" y="3830"/>
                  </a:lnTo>
                  <a:lnTo>
                    <a:pt x="1193" y="4207"/>
                  </a:lnTo>
                  <a:lnTo>
                    <a:pt x="1821" y="4458"/>
                  </a:lnTo>
                  <a:lnTo>
                    <a:pt x="2512" y="4709"/>
                  </a:lnTo>
                  <a:lnTo>
                    <a:pt x="3328" y="4835"/>
                  </a:lnTo>
                  <a:lnTo>
                    <a:pt x="4144" y="4897"/>
                  </a:lnTo>
                  <a:lnTo>
                    <a:pt x="4960" y="4835"/>
                  </a:lnTo>
                  <a:lnTo>
                    <a:pt x="5776" y="4709"/>
                  </a:lnTo>
                  <a:lnTo>
                    <a:pt x="6466" y="4458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7973" y="3391"/>
                  </a:lnTo>
                  <a:lnTo>
                    <a:pt x="8099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287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099" y="1696"/>
                  </a:lnTo>
                  <a:lnTo>
                    <a:pt x="7973" y="1508"/>
                  </a:lnTo>
                  <a:lnTo>
                    <a:pt x="7596" y="1068"/>
                  </a:lnTo>
                  <a:lnTo>
                    <a:pt x="7094" y="692"/>
                  </a:lnTo>
                  <a:lnTo>
                    <a:pt x="6466" y="440"/>
                  </a:lnTo>
                  <a:lnTo>
                    <a:pt x="5776" y="189"/>
                  </a:lnTo>
                  <a:lnTo>
                    <a:pt x="4960" y="64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7"/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4" y="1"/>
                  </a:move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7"/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7"/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7"/>
            <p:cNvSpPr/>
            <p:nvPr/>
          </p:nvSpPr>
          <p:spPr>
            <a:xfrm>
              <a:off x="2073091" y="89297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5"/>
                  </a:lnTo>
                  <a:lnTo>
                    <a:pt x="943" y="3076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579"/>
                  </a:lnTo>
                  <a:lnTo>
                    <a:pt x="3140" y="3641"/>
                  </a:lnTo>
                  <a:lnTo>
                    <a:pt x="3140" y="3641"/>
                  </a:lnTo>
                  <a:lnTo>
                    <a:pt x="3767" y="3579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076"/>
                  </a:lnTo>
                  <a:lnTo>
                    <a:pt x="5713" y="2825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068"/>
                  </a:lnTo>
                  <a:lnTo>
                    <a:pt x="5713" y="754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1"/>
                  </a:lnTo>
                  <a:lnTo>
                    <a:pt x="3140" y="1"/>
                  </a:lnTo>
                  <a:lnTo>
                    <a:pt x="3140" y="1"/>
                  </a:lnTo>
                  <a:lnTo>
                    <a:pt x="2512" y="1"/>
                  </a:ln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754"/>
                  </a:lnTo>
                  <a:lnTo>
                    <a:pt x="252" y="1068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7"/>
            <p:cNvSpPr/>
            <p:nvPr/>
          </p:nvSpPr>
          <p:spPr>
            <a:xfrm>
              <a:off x="2073091" y="89297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extrusionOk="0">
                  <a:moveTo>
                    <a:pt x="2512" y="1"/>
                  </a:move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754"/>
                  </a:lnTo>
                  <a:lnTo>
                    <a:pt x="252" y="1068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5"/>
                  </a:lnTo>
                  <a:lnTo>
                    <a:pt x="943" y="3076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579"/>
                  </a:lnTo>
                  <a:lnTo>
                    <a:pt x="3140" y="3641"/>
                  </a:lnTo>
                  <a:lnTo>
                    <a:pt x="3767" y="3579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076"/>
                  </a:lnTo>
                  <a:lnTo>
                    <a:pt x="5713" y="2825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068"/>
                  </a:lnTo>
                  <a:lnTo>
                    <a:pt x="5713" y="754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7"/>
            <p:cNvSpPr/>
            <p:nvPr/>
          </p:nvSpPr>
          <p:spPr>
            <a:xfrm>
              <a:off x="2118974" y="918475"/>
              <a:ext cx="163191" cy="86692"/>
            </a:xfrm>
            <a:custGeom>
              <a:avLst/>
              <a:gdLst/>
              <a:ahLst/>
              <a:cxnLst/>
              <a:rect l="l" t="t" r="r" b="b"/>
              <a:pathLst>
                <a:path w="4019" h="2135" extrusionOk="0">
                  <a:moveTo>
                    <a:pt x="1570" y="0"/>
                  </a:moveTo>
                  <a:lnTo>
                    <a:pt x="1194" y="63"/>
                  </a:lnTo>
                  <a:lnTo>
                    <a:pt x="880" y="126"/>
                  </a:lnTo>
                  <a:lnTo>
                    <a:pt x="566" y="314"/>
                  </a:lnTo>
                  <a:lnTo>
                    <a:pt x="315" y="440"/>
                  </a:lnTo>
                  <a:lnTo>
                    <a:pt x="126" y="628"/>
                  </a:lnTo>
                  <a:lnTo>
                    <a:pt x="1" y="816"/>
                  </a:lnTo>
                  <a:lnTo>
                    <a:pt x="1" y="1067"/>
                  </a:lnTo>
                  <a:lnTo>
                    <a:pt x="1" y="1256"/>
                  </a:lnTo>
                  <a:lnTo>
                    <a:pt x="126" y="1444"/>
                  </a:lnTo>
                  <a:lnTo>
                    <a:pt x="315" y="1632"/>
                  </a:lnTo>
                  <a:lnTo>
                    <a:pt x="566" y="1821"/>
                  </a:lnTo>
                  <a:lnTo>
                    <a:pt x="880" y="1946"/>
                  </a:lnTo>
                  <a:lnTo>
                    <a:pt x="1194" y="2009"/>
                  </a:lnTo>
                  <a:lnTo>
                    <a:pt x="1570" y="2072"/>
                  </a:lnTo>
                  <a:lnTo>
                    <a:pt x="2010" y="2135"/>
                  </a:lnTo>
                  <a:lnTo>
                    <a:pt x="2386" y="2072"/>
                  </a:lnTo>
                  <a:lnTo>
                    <a:pt x="2763" y="2009"/>
                  </a:lnTo>
                  <a:lnTo>
                    <a:pt x="3140" y="1946"/>
                  </a:lnTo>
                  <a:lnTo>
                    <a:pt x="3454" y="1821"/>
                  </a:lnTo>
                  <a:lnTo>
                    <a:pt x="3705" y="1632"/>
                  </a:lnTo>
                  <a:lnTo>
                    <a:pt x="3893" y="1444"/>
                  </a:lnTo>
                  <a:lnTo>
                    <a:pt x="3956" y="1256"/>
                  </a:lnTo>
                  <a:lnTo>
                    <a:pt x="4018" y="1067"/>
                  </a:lnTo>
                  <a:lnTo>
                    <a:pt x="3956" y="816"/>
                  </a:lnTo>
                  <a:lnTo>
                    <a:pt x="3893" y="628"/>
                  </a:lnTo>
                  <a:lnTo>
                    <a:pt x="3705" y="440"/>
                  </a:lnTo>
                  <a:lnTo>
                    <a:pt x="3454" y="314"/>
                  </a:lnTo>
                  <a:lnTo>
                    <a:pt x="3140" y="126"/>
                  </a:lnTo>
                  <a:lnTo>
                    <a:pt x="2763" y="63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7"/>
            <p:cNvSpPr/>
            <p:nvPr/>
          </p:nvSpPr>
          <p:spPr>
            <a:xfrm>
              <a:off x="1660180" y="2279577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extrusionOk="0">
                  <a:moveTo>
                    <a:pt x="5462" y="1"/>
                  </a:moveTo>
                  <a:lnTo>
                    <a:pt x="0" y="3265"/>
                  </a:lnTo>
                  <a:lnTo>
                    <a:pt x="5462" y="6404"/>
                  </a:lnTo>
                  <a:lnTo>
                    <a:pt x="10860" y="3202"/>
                  </a:lnTo>
                  <a:lnTo>
                    <a:pt x="54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7"/>
            <p:cNvSpPr/>
            <p:nvPr/>
          </p:nvSpPr>
          <p:spPr>
            <a:xfrm>
              <a:off x="1660180" y="2279577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fill="none" extrusionOk="0">
                  <a:moveTo>
                    <a:pt x="0" y="3265"/>
                  </a:moveTo>
                  <a:lnTo>
                    <a:pt x="5462" y="6404"/>
                  </a:lnTo>
                  <a:lnTo>
                    <a:pt x="10860" y="3202"/>
                  </a:lnTo>
                  <a:lnTo>
                    <a:pt x="5462" y="1"/>
                  </a:lnTo>
                  <a:lnTo>
                    <a:pt x="0" y="326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7"/>
            <p:cNvSpPr/>
            <p:nvPr/>
          </p:nvSpPr>
          <p:spPr>
            <a:xfrm>
              <a:off x="1879405" y="2409593"/>
              <a:ext cx="272744" cy="260034"/>
            </a:xfrm>
            <a:custGeom>
              <a:avLst/>
              <a:gdLst/>
              <a:ahLst/>
              <a:cxnLst/>
              <a:rect l="l" t="t" r="r" b="b"/>
              <a:pathLst>
                <a:path w="6717" h="6404" extrusionOk="0">
                  <a:moveTo>
                    <a:pt x="5461" y="0"/>
                  </a:moveTo>
                  <a:lnTo>
                    <a:pt x="63" y="3202"/>
                  </a:lnTo>
                  <a:lnTo>
                    <a:pt x="0" y="6403"/>
                  </a:lnTo>
                  <a:lnTo>
                    <a:pt x="6717" y="2449"/>
                  </a:lnTo>
                  <a:lnTo>
                    <a:pt x="546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7"/>
            <p:cNvSpPr/>
            <p:nvPr/>
          </p:nvSpPr>
          <p:spPr>
            <a:xfrm>
              <a:off x="1879405" y="2409593"/>
              <a:ext cx="272744" cy="260034"/>
            </a:xfrm>
            <a:custGeom>
              <a:avLst/>
              <a:gdLst/>
              <a:ahLst/>
              <a:cxnLst/>
              <a:rect l="l" t="t" r="r" b="b"/>
              <a:pathLst>
                <a:path w="6717" h="6404" fill="none" extrusionOk="0">
                  <a:moveTo>
                    <a:pt x="5461" y="0"/>
                  </a:moveTo>
                  <a:lnTo>
                    <a:pt x="6717" y="2449"/>
                  </a:lnTo>
                  <a:lnTo>
                    <a:pt x="0" y="6403"/>
                  </a:lnTo>
                  <a:lnTo>
                    <a:pt x="63" y="3202"/>
                  </a:lnTo>
                  <a:lnTo>
                    <a:pt x="5461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7"/>
            <p:cNvSpPr/>
            <p:nvPr/>
          </p:nvSpPr>
          <p:spPr>
            <a:xfrm>
              <a:off x="1604105" y="2412151"/>
              <a:ext cx="277860" cy="257476"/>
            </a:xfrm>
            <a:custGeom>
              <a:avLst/>
              <a:gdLst/>
              <a:ahLst/>
              <a:cxnLst/>
              <a:rect l="l" t="t" r="r" b="b"/>
              <a:pathLst>
                <a:path w="6843" h="6341" extrusionOk="0">
                  <a:moveTo>
                    <a:pt x="1381" y="0"/>
                  </a:moveTo>
                  <a:lnTo>
                    <a:pt x="0" y="2386"/>
                  </a:lnTo>
                  <a:lnTo>
                    <a:pt x="6780" y="6340"/>
                  </a:lnTo>
                  <a:lnTo>
                    <a:pt x="6843" y="3139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7"/>
            <p:cNvSpPr/>
            <p:nvPr/>
          </p:nvSpPr>
          <p:spPr>
            <a:xfrm>
              <a:off x="1604105" y="2412151"/>
              <a:ext cx="277860" cy="257476"/>
            </a:xfrm>
            <a:custGeom>
              <a:avLst/>
              <a:gdLst/>
              <a:ahLst/>
              <a:cxnLst/>
              <a:rect l="l" t="t" r="r" b="b"/>
              <a:pathLst>
                <a:path w="6843" h="6341" fill="none" extrusionOk="0">
                  <a:moveTo>
                    <a:pt x="6780" y="6340"/>
                  </a:moveTo>
                  <a:lnTo>
                    <a:pt x="6843" y="3139"/>
                  </a:lnTo>
                  <a:lnTo>
                    <a:pt x="1381" y="0"/>
                  </a:lnTo>
                  <a:lnTo>
                    <a:pt x="0" y="2386"/>
                  </a:lnTo>
                  <a:lnTo>
                    <a:pt x="6780" y="634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7"/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extrusionOk="0">
                  <a:moveTo>
                    <a:pt x="6215" y="0"/>
                  </a:moveTo>
                  <a:lnTo>
                    <a:pt x="1" y="63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7"/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1" y="63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7"/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1" y="63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7"/>
            <p:cNvSpPr/>
            <p:nvPr/>
          </p:nvSpPr>
          <p:spPr>
            <a:xfrm>
              <a:off x="1749389" y="1813154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74"/>
                  </a:lnTo>
                  <a:lnTo>
                    <a:pt x="566" y="2888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5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5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88"/>
                  </a:lnTo>
                  <a:lnTo>
                    <a:pt x="5964" y="2574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65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63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63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65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7"/>
            <p:cNvSpPr/>
            <p:nvPr/>
          </p:nvSpPr>
          <p:spPr>
            <a:xfrm>
              <a:off x="1706063" y="1787654"/>
              <a:ext cx="339052" cy="198843"/>
            </a:xfrm>
            <a:custGeom>
              <a:avLst/>
              <a:gdLst/>
              <a:ahLst/>
              <a:cxnLst/>
              <a:rect l="l" t="t" r="r" b="b"/>
              <a:pathLst>
                <a:path w="8350" h="4897" extrusionOk="0">
                  <a:moveTo>
                    <a:pt x="4206" y="0"/>
                  </a:moveTo>
                  <a:lnTo>
                    <a:pt x="3327" y="63"/>
                  </a:lnTo>
                  <a:lnTo>
                    <a:pt x="2574" y="189"/>
                  </a:lnTo>
                  <a:lnTo>
                    <a:pt x="1884" y="440"/>
                  </a:lnTo>
                  <a:lnTo>
                    <a:pt x="1256" y="754"/>
                  </a:lnTo>
                  <a:lnTo>
                    <a:pt x="754" y="1068"/>
                  </a:lnTo>
                  <a:lnTo>
                    <a:pt x="377" y="1507"/>
                  </a:lnTo>
                  <a:lnTo>
                    <a:pt x="189" y="1758"/>
                  </a:lnTo>
                  <a:lnTo>
                    <a:pt x="126" y="1946"/>
                  </a:lnTo>
                  <a:lnTo>
                    <a:pt x="63" y="2197"/>
                  </a:lnTo>
                  <a:lnTo>
                    <a:pt x="0" y="2449"/>
                  </a:lnTo>
                  <a:lnTo>
                    <a:pt x="63" y="2700"/>
                  </a:lnTo>
                  <a:lnTo>
                    <a:pt x="126" y="2951"/>
                  </a:lnTo>
                  <a:lnTo>
                    <a:pt x="189" y="3202"/>
                  </a:lnTo>
                  <a:lnTo>
                    <a:pt x="377" y="3390"/>
                  </a:lnTo>
                  <a:lnTo>
                    <a:pt x="754" y="3830"/>
                  </a:lnTo>
                  <a:lnTo>
                    <a:pt x="1256" y="4206"/>
                  </a:lnTo>
                  <a:lnTo>
                    <a:pt x="1884" y="4520"/>
                  </a:lnTo>
                  <a:lnTo>
                    <a:pt x="2574" y="4708"/>
                  </a:lnTo>
                  <a:lnTo>
                    <a:pt x="3327" y="4834"/>
                  </a:lnTo>
                  <a:lnTo>
                    <a:pt x="4206" y="4897"/>
                  </a:lnTo>
                  <a:lnTo>
                    <a:pt x="5022" y="4834"/>
                  </a:lnTo>
                  <a:lnTo>
                    <a:pt x="5776" y="4708"/>
                  </a:lnTo>
                  <a:lnTo>
                    <a:pt x="6529" y="4520"/>
                  </a:lnTo>
                  <a:lnTo>
                    <a:pt x="7094" y="4206"/>
                  </a:lnTo>
                  <a:lnTo>
                    <a:pt x="7596" y="3830"/>
                  </a:lnTo>
                  <a:lnTo>
                    <a:pt x="8036" y="3390"/>
                  </a:lnTo>
                  <a:lnTo>
                    <a:pt x="8161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349" y="2449"/>
                  </a:lnTo>
                  <a:lnTo>
                    <a:pt x="8287" y="2197"/>
                  </a:lnTo>
                  <a:lnTo>
                    <a:pt x="8224" y="1946"/>
                  </a:lnTo>
                  <a:lnTo>
                    <a:pt x="8161" y="1758"/>
                  </a:lnTo>
                  <a:lnTo>
                    <a:pt x="8036" y="1507"/>
                  </a:lnTo>
                  <a:lnTo>
                    <a:pt x="7596" y="1068"/>
                  </a:lnTo>
                  <a:lnTo>
                    <a:pt x="7094" y="754"/>
                  </a:lnTo>
                  <a:lnTo>
                    <a:pt x="6529" y="440"/>
                  </a:lnTo>
                  <a:lnTo>
                    <a:pt x="5776" y="189"/>
                  </a:lnTo>
                  <a:lnTo>
                    <a:pt x="5022" y="63"/>
                  </a:lnTo>
                  <a:lnTo>
                    <a:pt x="4206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7"/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215" y="0"/>
                  </a:moveTo>
                  <a:lnTo>
                    <a:pt x="1" y="63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7"/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1" y="63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1" y="63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7"/>
            <p:cNvSpPr/>
            <p:nvPr/>
          </p:nvSpPr>
          <p:spPr>
            <a:xfrm>
              <a:off x="1749389" y="144864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74"/>
                  </a:lnTo>
                  <a:lnTo>
                    <a:pt x="566" y="2888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88"/>
                  </a:lnTo>
                  <a:lnTo>
                    <a:pt x="5964" y="2574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65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63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63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65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7"/>
            <p:cNvSpPr/>
            <p:nvPr/>
          </p:nvSpPr>
          <p:spPr>
            <a:xfrm>
              <a:off x="1706063" y="1423148"/>
              <a:ext cx="339052" cy="198883"/>
            </a:xfrm>
            <a:custGeom>
              <a:avLst/>
              <a:gdLst/>
              <a:ahLst/>
              <a:cxnLst/>
              <a:rect l="l" t="t" r="r" b="b"/>
              <a:pathLst>
                <a:path w="8350" h="4898" extrusionOk="0">
                  <a:moveTo>
                    <a:pt x="4206" y="1"/>
                  </a:moveTo>
                  <a:lnTo>
                    <a:pt x="3327" y="63"/>
                  </a:lnTo>
                  <a:lnTo>
                    <a:pt x="2574" y="189"/>
                  </a:lnTo>
                  <a:lnTo>
                    <a:pt x="1884" y="440"/>
                  </a:lnTo>
                  <a:lnTo>
                    <a:pt x="1256" y="754"/>
                  </a:lnTo>
                  <a:lnTo>
                    <a:pt x="754" y="1068"/>
                  </a:lnTo>
                  <a:lnTo>
                    <a:pt x="377" y="1507"/>
                  </a:lnTo>
                  <a:lnTo>
                    <a:pt x="189" y="1758"/>
                  </a:lnTo>
                  <a:lnTo>
                    <a:pt x="126" y="1947"/>
                  </a:lnTo>
                  <a:lnTo>
                    <a:pt x="63" y="2198"/>
                  </a:lnTo>
                  <a:lnTo>
                    <a:pt x="0" y="2449"/>
                  </a:lnTo>
                  <a:lnTo>
                    <a:pt x="63" y="2700"/>
                  </a:lnTo>
                  <a:lnTo>
                    <a:pt x="126" y="2951"/>
                  </a:lnTo>
                  <a:lnTo>
                    <a:pt x="189" y="3202"/>
                  </a:lnTo>
                  <a:lnTo>
                    <a:pt x="377" y="3390"/>
                  </a:lnTo>
                  <a:lnTo>
                    <a:pt x="754" y="3830"/>
                  </a:lnTo>
                  <a:lnTo>
                    <a:pt x="1256" y="4207"/>
                  </a:lnTo>
                  <a:lnTo>
                    <a:pt x="1884" y="4520"/>
                  </a:lnTo>
                  <a:lnTo>
                    <a:pt x="2574" y="4709"/>
                  </a:lnTo>
                  <a:lnTo>
                    <a:pt x="3327" y="4834"/>
                  </a:lnTo>
                  <a:lnTo>
                    <a:pt x="4206" y="4897"/>
                  </a:lnTo>
                  <a:lnTo>
                    <a:pt x="5022" y="4834"/>
                  </a:lnTo>
                  <a:lnTo>
                    <a:pt x="5776" y="4709"/>
                  </a:lnTo>
                  <a:lnTo>
                    <a:pt x="6529" y="4520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8036" y="3390"/>
                  </a:lnTo>
                  <a:lnTo>
                    <a:pt x="8161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349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161" y="1758"/>
                  </a:lnTo>
                  <a:lnTo>
                    <a:pt x="8036" y="1507"/>
                  </a:lnTo>
                  <a:lnTo>
                    <a:pt x="7596" y="1068"/>
                  </a:lnTo>
                  <a:lnTo>
                    <a:pt x="7094" y="754"/>
                  </a:lnTo>
                  <a:lnTo>
                    <a:pt x="6529" y="440"/>
                  </a:lnTo>
                  <a:lnTo>
                    <a:pt x="5776" y="189"/>
                  </a:lnTo>
                  <a:lnTo>
                    <a:pt x="5022" y="63"/>
                  </a:lnTo>
                  <a:lnTo>
                    <a:pt x="420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7"/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extrusionOk="0">
                  <a:moveTo>
                    <a:pt x="1" y="0"/>
                  </a:move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7"/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fill="none" extrusionOk="0">
                  <a:moveTo>
                    <a:pt x="1" y="0"/>
                  </a:moveTo>
                  <a:lnTo>
                    <a:pt x="1" y="8537"/>
                  </a:ln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fill="none" extrusionOk="0">
                  <a:moveTo>
                    <a:pt x="1" y="0"/>
                  </a:moveTo>
                  <a:lnTo>
                    <a:pt x="1" y="8537"/>
                  </a:ln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1749389" y="108925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25"/>
                  </a:lnTo>
                  <a:lnTo>
                    <a:pt x="5964" y="2511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02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0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0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02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1749389" y="108925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extrusionOk="0">
                  <a:moveTo>
                    <a:pt x="2512" y="0"/>
                  </a:moveTo>
                  <a:lnTo>
                    <a:pt x="1884" y="126"/>
                  </a:lnTo>
                  <a:lnTo>
                    <a:pt x="1382" y="314"/>
                  </a:lnTo>
                  <a:lnTo>
                    <a:pt x="942" y="502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63" y="2197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25"/>
                  </a:lnTo>
                  <a:lnTo>
                    <a:pt x="5964" y="2511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02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1795272" y="1114716"/>
              <a:ext cx="163191" cy="86732"/>
            </a:xfrm>
            <a:custGeom>
              <a:avLst/>
              <a:gdLst/>
              <a:ahLst/>
              <a:cxnLst/>
              <a:rect l="l" t="t" r="r" b="b"/>
              <a:pathLst>
                <a:path w="4019" h="2136" extrusionOk="0">
                  <a:moveTo>
                    <a:pt x="1570" y="1"/>
                  </a:moveTo>
                  <a:lnTo>
                    <a:pt x="1193" y="64"/>
                  </a:lnTo>
                  <a:lnTo>
                    <a:pt x="879" y="189"/>
                  </a:lnTo>
                  <a:lnTo>
                    <a:pt x="566" y="315"/>
                  </a:lnTo>
                  <a:lnTo>
                    <a:pt x="314" y="440"/>
                  </a:lnTo>
                  <a:lnTo>
                    <a:pt x="126" y="629"/>
                  </a:lnTo>
                  <a:lnTo>
                    <a:pt x="1" y="817"/>
                  </a:lnTo>
                  <a:lnTo>
                    <a:pt x="1" y="1068"/>
                  </a:lnTo>
                  <a:lnTo>
                    <a:pt x="1" y="1256"/>
                  </a:lnTo>
                  <a:lnTo>
                    <a:pt x="126" y="1507"/>
                  </a:lnTo>
                  <a:lnTo>
                    <a:pt x="314" y="1633"/>
                  </a:lnTo>
                  <a:lnTo>
                    <a:pt x="566" y="1821"/>
                  </a:lnTo>
                  <a:lnTo>
                    <a:pt x="879" y="1947"/>
                  </a:lnTo>
                  <a:lnTo>
                    <a:pt x="1193" y="2072"/>
                  </a:lnTo>
                  <a:lnTo>
                    <a:pt x="1570" y="2135"/>
                  </a:lnTo>
                  <a:lnTo>
                    <a:pt x="2386" y="2135"/>
                  </a:lnTo>
                  <a:lnTo>
                    <a:pt x="2763" y="2072"/>
                  </a:lnTo>
                  <a:lnTo>
                    <a:pt x="3139" y="1947"/>
                  </a:lnTo>
                  <a:lnTo>
                    <a:pt x="3390" y="1821"/>
                  </a:lnTo>
                  <a:lnTo>
                    <a:pt x="3641" y="1633"/>
                  </a:lnTo>
                  <a:lnTo>
                    <a:pt x="3830" y="1507"/>
                  </a:lnTo>
                  <a:lnTo>
                    <a:pt x="3955" y="1256"/>
                  </a:lnTo>
                  <a:lnTo>
                    <a:pt x="4018" y="1068"/>
                  </a:lnTo>
                  <a:lnTo>
                    <a:pt x="3955" y="817"/>
                  </a:lnTo>
                  <a:lnTo>
                    <a:pt x="3830" y="629"/>
                  </a:lnTo>
                  <a:lnTo>
                    <a:pt x="3641" y="440"/>
                  </a:lnTo>
                  <a:lnTo>
                    <a:pt x="3390" y="315"/>
                  </a:lnTo>
                  <a:lnTo>
                    <a:pt x="3139" y="189"/>
                  </a:lnTo>
                  <a:lnTo>
                    <a:pt x="2763" y="64"/>
                  </a:lnTo>
                  <a:lnTo>
                    <a:pt x="23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2345833" y="1963512"/>
              <a:ext cx="616912" cy="2309409"/>
            </a:xfrm>
            <a:custGeom>
              <a:avLst/>
              <a:gdLst/>
              <a:ahLst/>
              <a:cxnLst/>
              <a:rect l="l" t="t" r="r" b="b"/>
              <a:pathLst>
                <a:path w="15193" h="56875" extrusionOk="0">
                  <a:moveTo>
                    <a:pt x="1" y="1"/>
                  </a:moveTo>
                  <a:lnTo>
                    <a:pt x="1" y="48023"/>
                  </a:lnTo>
                  <a:lnTo>
                    <a:pt x="15067" y="56874"/>
                  </a:lnTo>
                  <a:lnTo>
                    <a:pt x="15192" y="89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2345833" y="1963512"/>
              <a:ext cx="616912" cy="2309409"/>
            </a:xfrm>
            <a:custGeom>
              <a:avLst/>
              <a:gdLst/>
              <a:ahLst/>
              <a:cxnLst/>
              <a:rect l="l" t="t" r="r" b="b"/>
              <a:pathLst>
                <a:path w="15193" h="56875" fill="none" extrusionOk="0">
                  <a:moveTo>
                    <a:pt x="1" y="1"/>
                  </a:moveTo>
                  <a:lnTo>
                    <a:pt x="1" y="48023"/>
                  </a:lnTo>
                  <a:lnTo>
                    <a:pt x="15067" y="56874"/>
                  </a:lnTo>
                  <a:lnTo>
                    <a:pt x="15192" y="8915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2960144" y="1741771"/>
              <a:ext cx="994132" cy="2531153"/>
            </a:xfrm>
            <a:custGeom>
              <a:avLst/>
              <a:gdLst/>
              <a:ahLst/>
              <a:cxnLst/>
              <a:rect l="l" t="t" r="r" b="b"/>
              <a:pathLst>
                <a:path w="24483" h="62336" extrusionOk="0">
                  <a:moveTo>
                    <a:pt x="24483" y="0"/>
                  </a:moveTo>
                  <a:lnTo>
                    <a:pt x="63" y="14376"/>
                  </a:lnTo>
                  <a:lnTo>
                    <a:pt x="1" y="62335"/>
                  </a:lnTo>
                  <a:lnTo>
                    <a:pt x="24483" y="48148"/>
                  </a:lnTo>
                  <a:lnTo>
                    <a:pt x="2448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2960144" y="1741771"/>
              <a:ext cx="994132" cy="2531153"/>
            </a:xfrm>
            <a:custGeom>
              <a:avLst/>
              <a:gdLst/>
              <a:ahLst/>
              <a:cxnLst/>
              <a:rect l="l" t="t" r="r" b="b"/>
              <a:pathLst>
                <a:path w="24483" h="62336" fill="none" extrusionOk="0">
                  <a:moveTo>
                    <a:pt x="63" y="14376"/>
                  </a:moveTo>
                  <a:lnTo>
                    <a:pt x="24483" y="0"/>
                  </a:lnTo>
                  <a:lnTo>
                    <a:pt x="24483" y="48148"/>
                  </a:lnTo>
                  <a:lnTo>
                    <a:pt x="1" y="62335"/>
                  </a:lnTo>
                  <a:lnTo>
                    <a:pt x="63" y="14376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2348391" y="1379823"/>
              <a:ext cx="1605887" cy="945690"/>
            </a:xfrm>
            <a:custGeom>
              <a:avLst/>
              <a:gdLst/>
              <a:ahLst/>
              <a:cxnLst/>
              <a:rect l="l" t="t" r="r" b="b"/>
              <a:pathLst>
                <a:path w="39549" h="23290" extrusionOk="0">
                  <a:moveTo>
                    <a:pt x="24169" y="0"/>
                  </a:moveTo>
                  <a:lnTo>
                    <a:pt x="1" y="14376"/>
                  </a:lnTo>
                  <a:lnTo>
                    <a:pt x="15129" y="23290"/>
                  </a:lnTo>
                  <a:lnTo>
                    <a:pt x="39549" y="8914"/>
                  </a:lnTo>
                  <a:lnTo>
                    <a:pt x="24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2348391" y="1379823"/>
              <a:ext cx="1605887" cy="945690"/>
            </a:xfrm>
            <a:custGeom>
              <a:avLst/>
              <a:gdLst/>
              <a:ahLst/>
              <a:cxnLst/>
              <a:rect l="l" t="t" r="r" b="b"/>
              <a:pathLst>
                <a:path w="39549" h="23290" fill="none" extrusionOk="0">
                  <a:moveTo>
                    <a:pt x="39549" y="8914"/>
                  </a:moveTo>
                  <a:lnTo>
                    <a:pt x="24169" y="0"/>
                  </a:lnTo>
                  <a:lnTo>
                    <a:pt x="1" y="14376"/>
                  </a:lnTo>
                  <a:lnTo>
                    <a:pt x="15129" y="23290"/>
                  </a:lnTo>
                  <a:lnTo>
                    <a:pt x="39549" y="891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3113102" y="2249002"/>
              <a:ext cx="124901" cy="285534"/>
            </a:xfrm>
            <a:custGeom>
              <a:avLst/>
              <a:gdLst/>
              <a:ahLst/>
              <a:cxnLst/>
              <a:rect l="l" t="t" r="r" b="b"/>
              <a:pathLst>
                <a:path w="3076" h="7032" extrusionOk="0">
                  <a:moveTo>
                    <a:pt x="3076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76" y="5274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7"/>
            <p:cNvSpPr/>
            <p:nvPr/>
          </p:nvSpPr>
          <p:spPr>
            <a:xfrm>
              <a:off x="3314462" y="2129219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7"/>
            <p:cNvSpPr/>
            <p:nvPr/>
          </p:nvSpPr>
          <p:spPr>
            <a:xfrm>
              <a:off x="3518379" y="2011953"/>
              <a:ext cx="122383" cy="285534"/>
            </a:xfrm>
            <a:custGeom>
              <a:avLst/>
              <a:gdLst/>
              <a:ahLst/>
              <a:cxnLst/>
              <a:rect l="l" t="t" r="r" b="b"/>
              <a:pathLst>
                <a:path w="3014" h="7032" extrusionOk="0">
                  <a:moveTo>
                    <a:pt x="3013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13" y="5274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3719739" y="1892170"/>
              <a:ext cx="124942" cy="285494"/>
            </a:xfrm>
            <a:custGeom>
              <a:avLst/>
              <a:gdLst/>
              <a:ahLst/>
              <a:cxnLst/>
              <a:rect l="l" t="t" r="r" b="b"/>
              <a:pathLst>
                <a:path w="3077" h="7031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3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7"/>
            <p:cNvSpPr/>
            <p:nvPr/>
          </p:nvSpPr>
          <p:spPr>
            <a:xfrm>
              <a:off x="3113102" y="2562509"/>
              <a:ext cx="124901" cy="288092"/>
            </a:xfrm>
            <a:custGeom>
              <a:avLst/>
              <a:gdLst/>
              <a:ahLst/>
              <a:cxnLst/>
              <a:rect l="l" t="t" r="r" b="b"/>
              <a:pathLst>
                <a:path w="3076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7"/>
            <p:cNvSpPr/>
            <p:nvPr/>
          </p:nvSpPr>
          <p:spPr>
            <a:xfrm>
              <a:off x="3314462" y="2442726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7"/>
            <p:cNvSpPr/>
            <p:nvPr/>
          </p:nvSpPr>
          <p:spPr>
            <a:xfrm>
              <a:off x="3518379" y="2325460"/>
              <a:ext cx="122383" cy="285534"/>
            </a:xfrm>
            <a:custGeom>
              <a:avLst/>
              <a:gdLst/>
              <a:ahLst/>
              <a:cxnLst/>
              <a:rect l="l" t="t" r="r" b="b"/>
              <a:pathLst>
                <a:path w="3014" h="7032" extrusionOk="0">
                  <a:moveTo>
                    <a:pt x="3013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13" y="5274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3719739" y="2205677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3113102" y="2876057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3314462" y="2756233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7"/>
            <p:cNvSpPr/>
            <p:nvPr/>
          </p:nvSpPr>
          <p:spPr>
            <a:xfrm>
              <a:off x="3518379" y="2639008"/>
              <a:ext cx="122383" cy="288052"/>
            </a:xfrm>
            <a:custGeom>
              <a:avLst/>
              <a:gdLst/>
              <a:ahLst/>
              <a:cxnLst/>
              <a:rect l="l" t="t" r="r" b="b"/>
              <a:pathLst>
                <a:path w="3014" h="7094" extrusionOk="0">
                  <a:moveTo>
                    <a:pt x="3013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13" y="5336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7"/>
            <p:cNvSpPr/>
            <p:nvPr/>
          </p:nvSpPr>
          <p:spPr>
            <a:xfrm>
              <a:off x="3719739" y="2519184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3113102" y="3189564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7"/>
            <p:cNvSpPr/>
            <p:nvPr/>
          </p:nvSpPr>
          <p:spPr>
            <a:xfrm>
              <a:off x="3314462" y="3072298"/>
              <a:ext cx="124942" cy="285534"/>
            </a:xfrm>
            <a:custGeom>
              <a:avLst/>
              <a:gdLst/>
              <a:ahLst/>
              <a:cxnLst/>
              <a:rect l="l" t="t" r="r" b="b"/>
              <a:pathLst>
                <a:path w="3077" h="7032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4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7"/>
            <p:cNvSpPr/>
            <p:nvPr/>
          </p:nvSpPr>
          <p:spPr>
            <a:xfrm>
              <a:off x="3518379" y="2952515"/>
              <a:ext cx="122383" cy="288052"/>
            </a:xfrm>
            <a:custGeom>
              <a:avLst/>
              <a:gdLst/>
              <a:ahLst/>
              <a:cxnLst/>
              <a:rect l="l" t="t" r="r" b="b"/>
              <a:pathLst>
                <a:path w="3014" h="7094" extrusionOk="0">
                  <a:moveTo>
                    <a:pt x="3013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13" y="5336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7"/>
            <p:cNvSpPr/>
            <p:nvPr/>
          </p:nvSpPr>
          <p:spPr>
            <a:xfrm>
              <a:off x="3719739" y="2832691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7"/>
            <p:cNvSpPr/>
            <p:nvPr/>
          </p:nvSpPr>
          <p:spPr>
            <a:xfrm>
              <a:off x="3113102" y="3497996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3314462" y="3380730"/>
              <a:ext cx="124942" cy="285534"/>
            </a:xfrm>
            <a:custGeom>
              <a:avLst/>
              <a:gdLst/>
              <a:ahLst/>
              <a:cxnLst/>
              <a:rect l="l" t="t" r="r" b="b"/>
              <a:pathLst>
                <a:path w="3077" h="7032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3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3518379" y="3260906"/>
              <a:ext cx="122383" cy="288092"/>
            </a:xfrm>
            <a:custGeom>
              <a:avLst/>
              <a:gdLst/>
              <a:ahLst/>
              <a:cxnLst/>
              <a:rect l="l" t="t" r="r" b="b"/>
              <a:pathLst>
                <a:path w="3014" h="7095" extrusionOk="0">
                  <a:moveTo>
                    <a:pt x="3013" y="1"/>
                  </a:moveTo>
                  <a:lnTo>
                    <a:pt x="0" y="1759"/>
                  </a:lnTo>
                  <a:lnTo>
                    <a:pt x="0" y="7094"/>
                  </a:lnTo>
                  <a:lnTo>
                    <a:pt x="3013" y="5337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3719739" y="3141123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7"/>
            <p:cNvSpPr/>
            <p:nvPr/>
          </p:nvSpPr>
          <p:spPr>
            <a:xfrm>
              <a:off x="3355229" y="3735044"/>
              <a:ext cx="267668" cy="305877"/>
            </a:xfrm>
            <a:custGeom>
              <a:avLst/>
              <a:gdLst/>
              <a:ahLst/>
              <a:cxnLst/>
              <a:rect l="l" t="t" r="r" b="b"/>
              <a:pathLst>
                <a:path w="6592" h="7533" extrusionOk="0">
                  <a:moveTo>
                    <a:pt x="6592" y="0"/>
                  </a:moveTo>
                  <a:lnTo>
                    <a:pt x="1" y="3829"/>
                  </a:lnTo>
                  <a:lnTo>
                    <a:pt x="1" y="7533"/>
                  </a:lnTo>
                  <a:lnTo>
                    <a:pt x="6592" y="3578"/>
                  </a:lnTo>
                  <a:lnTo>
                    <a:pt x="6592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7"/>
            <p:cNvSpPr/>
            <p:nvPr/>
          </p:nvSpPr>
          <p:spPr>
            <a:xfrm>
              <a:off x="3355229" y="3735044"/>
              <a:ext cx="267668" cy="305877"/>
            </a:xfrm>
            <a:custGeom>
              <a:avLst/>
              <a:gdLst/>
              <a:ahLst/>
              <a:cxnLst/>
              <a:rect l="l" t="t" r="r" b="b"/>
              <a:pathLst>
                <a:path w="6592" h="7533" fill="none" extrusionOk="0">
                  <a:moveTo>
                    <a:pt x="6592" y="0"/>
                  </a:moveTo>
                  <a:lnTo>
                    <a:pt x="6592" y="3578"/>
                  </a:lnTo>
                  <a:lnTo>
                    <a:pt x="1" y="7533"/>
                  </a:lnTo>
                  <a:lnTo>
                    <a:pt x="1" y="3829"/>
                  </a:lnTo>
                  <a:lnTo>
                    <a:pt x="6592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2957586" y="3383288"/>
              <a:ext cx="994132" cy="578621"/>
            </a:xfrm>
            <a:custGeom>
              <a:avLst/>
              <a:gdLst/>
              <a:ahLst/>
              <a:cxnLst/>
              <a:rect l="l" t="t" r="r" b="b"/>
              <a:pathLst>
                <a:path w="24483" h="14250" fill="none" extrusionOk="0">
                  <a:moveTo>
                    <a:pt x="1" y="14250"/>
                  </a:moveTo>
                  <a:lnTo>
                    <a:pt x="24483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2371333" y="2315268"/>
              <a:ext cx="435935" cy="390052"/>
            </a:xfrm>
            <a:custGeom>
              <a:avLst/>
              <a:gdLst/>
              <a:ahLst/>
              <a:cxnLst/>
              <a:rect l="l" t="t" r="r" b="b"/>
              <a:pathLst>
                <a:path w="10736" h="9606" extrusionOk="0">
                  <a:moveTo>
                    <a:pt x="1" y="1"/>
                  </a:moveTo>
                  <a:lnTo>
                    <a:pt x="63" y="3390"/>
                  </a:lnTo>
                  <a:lnTo>
                    <a:pt x="10735" y="9605"/>
                  </a:lnTo>
                  <a:lnTo>
                    <a:pt x="10735" y="64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2371333" y="2315268"/>
              <a:ext cx="435935" cy="390052"/>
            </a:xfrm>
            <a:custGeom>
              <a:avLst/>
              <a:gdLst/>
              <a:ahLst/>
              <a:cxnLst/>
              <a:rect l="l" t="t" r="r" b="b"/>
              <a:pathLst>
                <a:path w="10736" h="9606" fill="none" extrusionOk="0">
                  <a:moveTo>
                    <a:pt x="10735" y="6404"/>
                  </a:moveTo>
                  <a:lnTo>
                    <a:pt x="10735" y="9605"/>
                  </a:lnTo>
                  <a:lnTo>
                    <a:pt x="63" y="3390"/>
                  </a:lnTo>
                  <a:lnTo>
                    <a:pt x="1" y="1"/>
                  </a:lnTo>
                  <a:lnTo>
                    <a:pt x="10735" y="640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7"/>
            <p:cNvSpPr/>
            <p:nvPr/>
          </p:nvSpPr>
          <p:spPr>
            <a:xfrm>
              <a:off x="2371333" y="2254118"/>
              <a:ext cx="542970" cy="321186"/>
            </a:xfrm>
            <a:custGeom>
              <a:avLst/>
              <a:gdLst/>
              <a:ahLst/>
              <a:cxnLst/>
              <a:rect l="l" t="t" r="r" b="b"/>
              <a:pathLst>
                <a:path w="13372" h="7910" extrusionOk="0">
                  <a:moveTo>
                    <a:pt x="2700" y="0"/>
                  </a:moveTo>
                  <a:lnTo>
                    <a:pt x="1" y="1507"/>
                  </a:lnTo>
                  <a:lnTo>
                    <a:pt x="10735" y="7910"/>
                  </a:lnTo>
                  <a:lnTo>
                    <a:pt x="13372" y="6278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7"/>
            <p:cNvSpPr/>
            <p:nvPr/>
          </p:nvSpPr>
          <p:spPr>
            <a:xfrm>
              <a:off x="2371333" y="2254118"/>
              <a:ext cx="542970" cy="321186"/>
            </a:xfrm>
            <a:custGeom>
              <a:avLst/>
              <a:gdLst/>
              <a:ahLst/>
              <a:cxnLst/>
              <a:rect l="l" t="t" r="r" b="b"/>
              <a:pathLst>
                <a:path w="13372" h="7910" fill="none" extrusionOk="0">
                  <a:moveTo>
                    <a:pt x="10735" y="7910"/>
                  </a:moveTo>
                  <a:lnTo>
                    <a:pt x="13372" y="6278"/>
                  </a:lnTo>
                  <a:lnTo>
                    <a:pt x="2700" y="0"/>
                  </a:lnTo>
                  <a:lnTo>
                    <a:pt x="1" y="1507"/>
                  </a:lnTo>
                  <a:lnTo>
                    <a:pt x="10735" y="791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2807226" y="2508992"/>
              <a:ext cx="109633" cy="196325"/>
            </a:xfrm>
            <a:custGeom>
              <a:avLst/>
              <a:gdLst/>
              <a:ahLst/>
              <a:cxnLst/>
              <a:rect l="l" t="t" r="r" b="b"/>
              <a:pathLst>
                <a:path w="2700" h="4835" extrusionOk="0">
                  <a:moveTo>
                    <a:pt x="2637" y="1"/>
                  </a:moveTo>
                  <a:lnTo>
                    <a:pt x="0" y="1633"/>
                  </a:lnTo>
                  <a:lnTo>
                    <a:pt x="0" y="4834"/>
                  </a:lnTo>
                  <a:lnTo>
                    <a:pt x="2699" y="3328"/>
                  </a:lnTo>
                  <a:lnTo>
                    <a:pt x="26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2807226" y="2508992"/>
              <a:ext cx="109633" cy="196325"/>
            </a:xfrm>
            <a:custGeom>
              <a:avLst/>
              <a:gdLst/>
              <a:ahLst/>
              <a:cxnLst/>
              <a:rect l="l" t="t" r="r" b="b"/>
              <a:pathLst>
                <a:path w="2700" h="4835" fill="none" extrusionOk="0">
                  <a:moveTo>
                    <a:pt x="0" y="4834"/>
                  </a:moveTo>
                  <a:lnTo>
                    <a:pt x="2699" y="3328"/>
                  </a:lnTo>
                  <a:lnTo>
                    <a:pt x="2637" y="1"/>
                  </a:lnTo>
                  <a:lnTo>
                    <a:pt x="0" y="1633"/>
                  </a:lnTo>
                  <a:lnTo>
                    <a:pt x="0" y="483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2371333" y="2626258"/>
              <a:ext cx="435935" cy="390011"/>
            </a:xfrm>
            <a:custGeom>
              <a:avLst/>
              <a:gdLst/>
              <a:ahLst/>
              <a:cxnLst/>
              <a:rect l="l" t="t" r="r" b="b"/>
              <a:pathLst>
                <a:path w="10736" h="9605" extrusionOk="0">
                  <a:moveTo>
                    <a:pt x="1" y="0"/>
                  </a:moveTo>
                  <a:lnTo>
                    <a:pt x="63" y="3327"/>
                  </a:lnTo>
                  <a:lnTo>
                    <a:pt x="10735" y="9605"/>
                  </a:lnTo>
                  <a:lnTo>
                    <a:pt x="10735" y="64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7"/>
            <p:cNvSpPr/>
            <p:nvPr/>
          </p:nvSpPr>
          <p:spPr>
            <a:xfrm>
              <a:off x="2371333" y="2626258"/>
              <a:ext cx="435935" cy="390011"/>
            </a:xfrm>
            <a:custGeom>
              <a:avLst/>
              <a:gdLst/>
              <a:ahLst/>
              <a:cxnLst/>
              <a:rect l="l" t="t" r="r" b="b"/>
              <a:pathLst>
                <a:path w="10736" h="9605" fill="none" extrusionOk="0">
                  <a:moveTo>
                    <a:pt x="10735" y="6403"/>
                  </a:moveTo>
                  <a:lnTo>
                    <a:pt x="10735" y="9605"/>
                  </a:lnTo>
                  <a:lnTo>
                    <a:pt x="63" y="3327"/>
                  </a:lnTo>
                  <a:lnTo>
                    <a:pt x="1" y="0"/>
                  </a:lnTo>
                  <a:lnTo>
                    <a:pt x="10735" y="6403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7"/>
            <p:cNvSpPr/>
            <p:nvPr/>
          </p:nvSpPr>
          <p:spPr>
            <a:xfrm>
              <a:off x="2371333" y="2562509"/>
              <a:ext cx="542970" cy="323784"/>
            </a:xfrm>
            <a:custGeom>
              <a:avLst/>
              <a:gdLst/>
              <a:ahLst/>
              <a:cxnLst/>
              <a:rect l="l" t="t" r="r" b="b"/>
              <a:pathLst>
                <a:path w="13372" h="7974" extrusionOk="0">
                  <a:moveTo>
                    <a:pt x="2700" y="1"/>
                  </a:moveTo>
                  <a:lnTo>
                    <a:pt x="1" y="1507"/>
                  </a:lnTo>
                  <a:lnTo>
                    <a:pt x="10735" y="7973"/>
                  </a:lnTo>
                  <a:lnTo>
                    <a:pt x="13372" y="6341"/>
                  </a:lnTo>
                  <a:lnTo>
                    <a:pt x="27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7"/>
            <p:cNvSpPr/>
            <p:nvPr/>
          </p:nvSpPr>
          <p:spPr>
            <a:xfrm>
              <a:off x="2371333" y="2562509"/>
              <a:ext cx="542970" cy="323784"/>
            </a:xfrm>
            <a:custGeom>
              <a:avLst/>
              <a:gdLst/>
              <a:ahLst/>
              <a:cxnLst/>
              <a:rect l="l" t="t" r="r" b="b"/>
              <a:pathLst>
                <a:path w="13372" h="7974" fill="none" extrusionOk="0">
                  <a:moveTo>
                    <a:pt x="10735" y="7973"/>
                  </a:moveTo>
                  <a:lnTo>
                    <a:pt x="13372" y="6341"/>
                  </a:lnTo>
                  <a:lnTo>
                    <a:pt x="2700" y="1"/>
                  </a:lnTo>
                  <a:lnTo>
                    <a:pt x="1" y="1507"/>
                  </a:lnTo>
                  <a:lnTo>
                    <a:pt x="10735" y="7973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7"/>
            <p:cNvSpPr/>
            <p:nvPr/>
          </p:nvSpPr>
          <p:spPr>
            <a:xfrm>
              <a:off x="2807226" y="2819982"/>
              <a:ext cx="109633" cy="196285"/>
            </a:xfrm>
            <a:custGeom>
              <a:avLst/>
              <a:gdLst/>
              <a:ahLst/>
              <a:cxnLst/>
              <a:rect l="l" t="t" r="r" b="b"/>
              <a:pathLst>
                <a:path w="2700" h="4834" extrusionOk="0">
                  <a:moveTo>
                    <a:pt x="2637" y="0"/>
                  </a:moveTo>
                  <a:lnTo>
                    <a:pt x="0" y="1632"/>
                  </a:lnTo>
                  <a:lnTo>
                    <a:pt x="0" y="4834"/>
                  </a:lnTo>
                  <a:lnTo>
                    <a:pt x="2699" y="3264"/>
                  </a:lnTo>
                  <a:lnTo>
                    <a:pt x="263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7"/>
            <p:cNvSpPr/>
            <p:nvPr/>
          </p:nvSpPr>
          <p:spPr>
            <a:xfrm>
              <a:off x="2807226" y="2819982"/>
              <a:ext cx="109633" cy="196285"/>
            </a:xfrm>
            <a:custGeom>
              <a:avLst/>
              <a:gdLst/>
              <a:ahLst/>
              <a:cxnLst/>
              <a:rect l="l" t="t" r="r" b="b"/>
              <a:pathLst>
                <a:path w="2700" h="4834" fill="none" extrusionOk="0">
                  <a:moveTo>
                    <a:pt x="0" y="4834"/>
                  </a:moveTo>
                  <a:lnTo>
                    <a:pt x="2699" y="3264"/>
                  </a:lnTo>
                  <a:lnTo>
                    <a:pt x="2637" y="0"/>
                  </a:lnTo>
                  <a:lnTo>
                    <a:pt x="0" y="1632"/>
                  </a:lnTo>
                  <a:lnTo>
                    <a:pt x="0" y="483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7"/>
            <p:cNvSpPr/>
            <p:nvPr/>
          </p:nvSpPr>
          <p:spPr>
            <a:xfrm>
              <a:off x="2980528" y="1469031"/>
              <a:ext cx="627104" cy="670429"/>
            </a:xfrm>
            <a:custGeom>
              <a:avLst/>
              <a:gdLst/>
              <a:ahLst/>
              <a:cxnLst/>
              <a:rect l="l" t="t" r="r" b="b"/>
              <a:pathLst>
                <a:path w="15444" h="16511" extrusionOk="0">
                  <a:moveTo>
                    <a:pt x="15443" y="1"/>
                  </a:moveTo>
                  <a:lnTo>
                    <a:pt x="1" y="9291"/>
                  </a:lnTo>
                  <a:lnTo>
                    <a:pt x="1" y="16510"/>
                  </a:lnTo>
                  <a:lnTo>
                    <a:pt x="15381" y="7345"/>
                  </a:lnTo>
                  <a:lnTo>
                    <a:pt x="1544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7"/>
            <p:cNvSpPr/>
            <p:nvPr/>
          </p:nvSpPr>
          <p:spPr>
            <a:xfrm>
              <a:off x="2980528" y="1469031"/>
              <a:ext cx="627104" cy="670429"/>
            </a:xfrm>
            <a:custGeom>
              <a:avLst/>
              <a:gdLst/>
              <a:ahLst/>
              <a:cxnLst/>
              <a:rect l="l" t="t" r="r" b="b"/>
              <a:pathLst>
                <a:path w="15444" h="16511" fill="none" extrusionOk="0">
                  <a:moveTo>
                    <a:pt x="1" y="9291"/>
                  </a:moveTo>
                  <a:lnTo>
                    <a:pt x="1" y="16510"/>
                  </a:lnTo>
                  <a:lnTo>
                    <a:pt x="15381" y="7345"/>
                  </a:lnTo>
                  <a:lnTo>
                    <a:pt x="15443" y="1"/>
                  </a:lnTo>
                  <a:lnTo>
                    <a:pt x="1" y="929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7"/>
            <p:cNvSpPr/>
            <p:nvPr/>
          </p:nvSpPr>
          <p:spPr>
            <a:xfrm>
              <a:off x="2870935" y="1407840"/>
              <a:ext cx="736697" cy="438493"/>
            </a:xfrm>
            <a:custGeom>
              <a:avLst/>
              <a:gdLst/>
              <a:ahLst/>
              <a:cxnLst/>
              <a:rect l="l" t="t" r="r" b="b"/>
              <a:pathLst>
                <a:path w="18143" h="10799" extrusionOk="0">
                  <a:moveTo>
                    <a:pt x="15443" y="1"/>
                  </a:moveTo>
                  <a:lnTo>
                    <a:pt x="0" y="9166"/>
                  </a:lnTo>
                  <a:lnTo>
                    <a:pt x="2700" y="10798"/>
                  </a:lnTo>
                  <a:lnTo>
                    <a:pt x="18142" y="1508"/>
                  </a:lnTo>
                  <a:lnTo>
                    <a:pt x="154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7"/>
            <p:cNvSpPr/>
            <p:nvPr/>
          </p:nvSpPr>
          <p:spPr>
            <a:xfrm>
              <a:off x="2870935" y="1407840"/>
              <a:ext cx="736697" cy="438493"/>
            </a:xfrm>
            <a:custGeom>
              <a:avLst/>
              <a:gdLst/>
              <a:ahLst/>
              <a:cxnLst/>
              <a:rect l="l" t="t" r="r" b="b"/>
              <a:pathLst>
                <a:path w="18143" h="10799" fill="none" extrusionOk="0">
                  <a:moveTo>
                    <a:pt x="2700" y="10798"/>
                  </a:moveTo>
                  <a:lnTo>
                    <a:pt x="0" y="9166"/>
                  </a:lnTo>
                  <a:lnTo>
                    <a:pt x="15443" y="1"/>
                  </a:lnTo>
                  <a:lnTo>
                    <a:pt x="18142" y="1508"/>
                  </a:lnTo>
                  <a:lnTo>
                    <a:pt x="2700" y="10798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7"/>
            <p:cNvSpPr/>
            <p:nvPr/>
          </p:nvSpPr>
          <p:spPr>
            <a:xfrm>
              <a:off x="2870935" y="1780020"/>
              <a:ext cx="109633" cy="359435"/>
            </a:xfrm>
            <a:custGeom>
              <a:avLst/>
              <a:gdLst/>
              <a:ahLst/>
              <a:cxnLst/>
              <a:rect l="l" t="t" r="r" b="b"/>
              <a:pathLst>
                <a:path w="2700" h="8852" extrusionOk="0">
                  <a:moveTo>
                    <a:pt x="0" y="0"/>
                  </a:moveTo>
                  <a:lnTo>
                    <a:pt x="0" y="7282"/>
                  </a:lnTo>
                  <a:lnTo>
                    <a:pt x="2700" y="8851"/>
                  </a:lnTo>
                  <a:lnTo>
                    <a:pt x="2700" y="1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7"/>
            <p:cNvSpPr/>
            <p:nvPr/>
          </p:nvSpPr>
          <p:spPr>
            <a:xfrm>
              <a:off x="2870935" y="1780020"/>
              <a:ext cx="109633" cy="359435"/>
            </a:xfrm>
            <a:custGeom>
              <a:avLst/>
              <a:gdLst/>
              <a:ahLst/>
              <a:cxnLst/>
              <a:rect l="l" t="t" r="r" b="b"/>
              <a:pathLst>
                <a:path w="2700" h="8852" fill="none" extrusionOk="0">
                  <a:moveTo>
                    <a:pt x="2700" y="8851"/>
                  </a:moveTo>
                  <a:lnTo>
                    <a:pt x="0" y="7282"/>
                  </a:lnTo>
                  <a:lnTo>
                    <a:pt x="0" y="0"/>
                  </a:lnTo>
                  <a:lnTo>
                    <a:pt x="2700" y="1632"/>
                  </a:lnTo>
                  <a:lnTo>
                    <a:pt x="2700" y="885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7"/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extrusionOk="0">
                  <a:moveTo>
                    <a:pt x="0" y="0"/>
                  </a:move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7"/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fill="none" extrusionOk="0">
                  <a:moveTo>
                    <a:pt x="0" y="0"/>
                  </a:moveTo>
                  <a:lnTo>
                    <a:pt x="0" y="8475"/>
                  </a:ln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7"/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fill="none" extrusionOk="0">
                  <a:moveTo>
                    <a:pt x="0" y="0"/>
                  </a:moveTo>
                  <a:lnTo>
                    <a:pt x="0" y="8475"/>
                  </a:ln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7"/>
            <p:cNvSpPr/>
            <p:nvPr/>
          </p:nvSpPr>
          <p:spPr>
            <a:xfrm>
              <a:off x="2037440" y="4214218"/>
              <a:ext cx="252360" cy="150442"/>
            </a:xfrm>
            <a:custGeom>
              <a:avLst/>
              <a:gdLst/>
              <a:ahLst/>
              <a:cxnLst/>
              <a:rect l="l" t="t" r="r" b="b"/>
              <a:pathLst>
                <a:path w="6215" h="3705" fill="none" extrusionOk="0">
                  <a:moveTo>
                    <a:pt x="0" y="1821"/>
                  </a:moveTo>
                  <a:lnTo>
                    <a:pt x="0" y="1821"/>
                  </a:lnTo>
                  <a:lnTo>
                    <a:pt x="63" y="2198"/>
                  </a:lnTo>
                  <a:lnTo>
                    <a:pt x="251" y="2574"/>
                  </a:lnTo>
                  <a:lnTo>
                    <a:pt x="502" y="2888"/>
                  </a:lnTo>
                  <a:lnTo>
                    <a:pt x="879" y="3139"/>
                  </a:lnTo>
                  <a:lnTo>
                    <a:pt x="1318" y="3390"/>
                  </a:lnTo>
                  <a:lnTo>
                    <a:pt x="1883" y="3516"/>
                  </a:lnTo>
                  <a:lnTo>
                    <a:pt x="2448" y="3642"/>
                  </a:lnTo>
                  <a:lnTo>
                    <a:pt x="3076" y="3704"/>
                  </a:lnTo>
                  <a:lnTo>
                    <a:pt x="3076" y="3704"/>
                  </a:lnTo>
                  <a:lnTo>
                    <a:pt x="3704" y="3642"/>
                  </a:lnTo>
                  <a:lnTo>
                    <a:pt x="4269" y="3516"/>
                  </a:lnTo>
                  <a:lnTo>
                    <a:pt x="4834" y="3390"/>
                  </a:lnTo>
                  <a:lnTo>
                    <a:pt x="5273" y="3139"/>
                  </a:lnTo>
                  <a:lnTo>
                    <a:pt x="5650" y="2888"/>
                  </a:lnTo>
                  <a:lnTo>
                    <a:pt x="5964" y="2574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2" y="1507"/>
                  </a:lnTo>
                  <a:lnTo>
                    <a:pt x="5964" y="1131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89"/>
                  </a:lnTo>
                  <a:lnTo>
                    <a:pt x="3704" y="63"/>
                  </a:lnTo>
                  <a:lnTo>
                    <a:pt x="3076" y="1"/>
                  </a:lnTo>
                  <a:lnTo>
                    <a:pt x="3076" y="1"/>
                  </a:lnTo>
                  <a:lnTo>
                    <a:pt x="2448" y="63"/>
                  </a:lnTo>
                  <a:lnTo>
                    <a:pt x="1883" y="189"/>
                  </a:lnTo>
                  <a:lnTo>
                    <a:pt x="1318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1"/>
                  </a:lnTo>
                  <a:lnTo>
                    <a:pt x="63" y="1507"/>
                  </a:lnTo>
                  <a:lnTo>
                    <a:pt x="0" y="1821"/>
                  </a:lnTo>
                  <a:lnTo>
                    <a:pt x="0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2037440" y="4214218"/>
              <a:ext cx="252360" cy="150442"/>
            </a:xfrm>
            <a:custGeom>
              <a:avLst/>
              <a:gdLst/>
              <a:ahLst/>
              <a:cxnLst/>
              <a:rect l="l" t="t" r="r" b="b"/>
              <a:pathLst>
                <a:path w="6215" h="3705" extrusionOk="0">
                  <a:moveTo>
                    <a:pt x="3076" y="1"/>
                  </a:moveTo>
                  <a:lnTo>
                    <a:pt x="2448" y="63"/>
                  </a:lnTo>
                  <a:lnTo>
                    <a:pt x="1883" y="189"/>
                  </a:lnTo>
                  <a:lnTo>
                    <a:pt x="1318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1"/>
                  </a:lnTo>
                  <a:lnTo>
                    <a:pt x="63" y="1507"/>
                  </a:lnTo>
                  <a:lnTo>
                    <a:pt x="0" y="1821"/>
                  </a:lnTo>
                  <a:lnTo>
                    <a:pt x="63" y="2198"/>
                  </a:lnTo>
                  <a:lnTo>
                    <a:pt x="251" y="2574"/>
                  </a:lnTo>
                  <a:lnTo>
                    <a:pt x="502" y="2888"/>
                  </a:lnTo>
                  <a:lnTo>
                    <a:pt x="879" y="3139"/>
                  </a:lnTo>
                  <a:lnTo>
                    <a:pt x="1318" y="3390"/>
                  </a:lnTo>
                  <a:lnTo>
                    <a:pt x="1883" y="3516"/>
                  </a:lnTo>
                  <a:lnTo>
                    <a:pt x="2448" y="3642"/>
                  </a:lnTo>
                  <a:lnTo>
                    <a:pt x="3076" y="3704"/>
                  </a:lnTo>
                  <a:lnTo>
                    <a:pt x="3704" y="3642"/>
                  </a:lnTo>
                  <a:lnTo>
                    <a:pt x="4269" y="3516"/>
                  </a:lnTo>
                  <a:lnTo>
                    <a:pt x="4834" y="3390"/>
                  </a:lnTo>
                  <a:lnTo>
                    <a:pt x="5273" y="3139"/>
                  </a:lnTo>
                  <a:lnTo>
                    <a:pt x="5650" y="2888"/>
                  </a:lnTo>
                  <a:lnTo>
                    <a:pt x="5964" y="2574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152" y="1507"/>
                  </a:lnTo>
                  <a:lnTo>
                    <a:pt x="5964" y="1131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89"/>
                  </a:lnTo>
                  <a:lnTo>
                    <a:pt x="3704" y="63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extrusionOk="0">
                  <a:moveTo>
                    <a:pt x="6152" y="1"/>
                  </a:moveTo>
                  <a:lnTo>
                    <a:pt x="0" y="63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7"/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fill="none" extrusionOk="0">
                  <a:moveTo>
                    <a:pt x="0" y="63"/>
                  </a:moveTo>
                  <a:lnTo>
                    <a:pt x="0" y="8538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fill="none" extrusionOk="0">
                  <a:moveTo>
                    <a:pt x="0" y="63"/>
                  </a:moveTo>
                  <a:lnTo>
                    <a:pt x="0" y="8538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7"/>
            <p:cNvSpPr/>
            <p:nvPr/>
          </p:nvSpPr>
          <p:spPr>
            <a:xfrm>
              <a:off x="1382362" y="3842078"/>
              <a:ext cx="252360" cy="147883"/>
            </a:xfrm>
            <a:custGeom>
              <a:avLst/>
              <a:gdLst/>
              <a:ahLst/>
              <a:cxnLst/>
              <a:rect l="l" t="t" r="r" b="b"/>
              <a:pathLst>
                <a:path w="6215" h="3642" fill="none" extrusionOk="0">
                  <a:moveTo>
                    <a:pt x="0" y="1821"/>
                  </a:moveTo>
                  <a:lnTo>
                    <a:pt x="0" y="1821"/>
                  </a:lnTo>
                  <a:lnTo>
                    <a:pt x="63" y="2198"/>
                  </a:lnTo>
                  <a:lnTo>
                    <a:pt x="251" y="2512"/>
                  </a:lnTo>
                  <a:lnTo>
                    <a:pt x="502" y="2825"/>
                  </a:lnTo>
                  <a:lnTo>
                    <a:pt x="879" y="3139"/>
                  </a:lnTo>
                  <a:lnTo>
                    <a:pt x="1381" y="3328"/>
                  </a:lnTo>
                  <a:lnTo>
                    <a:pt x="1883" y="3516"/>
                  </a:lnTo>
                  <a:lnTo>
                    <a:pt x="2448" y="3641"/>
                  </a:lnTo>
                  <a:lnTo>
                    <a:pt x="3076" y="3641"/>
                  </a:lnTo>
                  <a:lnTo>
                    <a:pt x="3076" y="3641"/>
                  </a:lnTo>
                  <a:lnTo>
                    <a:pt x="3704" y="3641"/>
                  </a:lnTo>
                  <a:lnTo>
                    <a:pt x="4269" y="3516"/>
                  </a:lnTo>
                  <a:lnTo>
                    <a:pt x="4834" y="3328"/>
                  </a:lnTo>
                  <a:lnTo>
                    <a:pt x="5273" y="3139"/>
                  </a:lnTo>
                  <a:lnTo>
                    <a:pt x="5650" y="2825"/>
                  </a:lnTo>
                  <a:lnTo>
                    <a:pt x="5964" y="2512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2" y="1444"/>
                  </a:lnTo>
                  <a:lnTo>
                    <a:pt x="5964" y="1130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26"/>
                  </a:lnTo>
                  <a:lnTo>
                    <a:pt x="3704" y="63"/>
                  </a:lnTo>
                  <a:lnTo>
                    <a:pt x="3076" y="1"/>
                  </a:lnTo>
                  <a:lnTo>
                    <a:pt x="3076" y="1"/>
                  </a:lnTo>
                  <a:lnTo>
                    <a:pt x="2448" y="63"/>
                  </a:lnTo>
                  <a:lnTo>
                    <a:pt x="1883" y="126"/>
                  </a:lnTo>
                  <a:lnTo>
                    <a:pt x="1381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0"/>
                  </a:lnTo>
                  <a:lnTo>
                    <a:pt x="63" y="1444"/>
                  </a:lnTo>
                  <a:lnTo>
                    <a:pt x="0" y="1821"/>
                  </a:lnTo>
                  <a:lnTo>
                    <a:pt x="0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7"/>
            <p:cNvSpPr/>
            <p:nvPr/>
          </p:nvSpPr>
          <p:spPr>
            <a:xfrm>
              <a:off x="1382362" y="3842078"/>
              <a:ext cx="252360" cy="147883"/>
            </a:xfrm>
            <a:custGeom>
              <a:avLst/>
              <a:gdLst/>
              <a:ahLst/>
              <a:cxnLst/>
              <a:rect l="l" t="t" r="r" b="b"/>
              <a:pathLst>
                <a:path w="6215" h="3642" extrusionOk="0">
                  <a:moveTo>
                    <a:pt x="3076" y="1"/>
                  </a:moveTo>
                  <a:lnTo>
                    <a:pt x="2448" y="63"/>
                  </a:lnTo>
                  <a:lnTo>
                    <a:pt x="1883" y="126"/>
                  </a:lnTo>
                  <a:lnTo>
                    <a:pt x="1381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0"/>
                  </a:lnTo>
                  <a:lnTo>
                    <a:pt x="63" y="1444"/>
                  </a:lnTo>
                  <a:lnTo>
                    <a:pt x="0" y="1821"/>
                  </a:lnTo>
                  <a:lnTo>
                    <a:pt x="63" y="2198"/>
                  </a:lnTo>
                  <a:lnTo>
                    <a:pt x="251" y="2512"/>
                  </a:lnTo>
                  <a:lnTo>
                    <a:pt x="502" y="2825"/>
                  </a:lnTo>
                  <a:lnTo>
                    <a:pt x="879" y="3139"/>
                  </a:lnTo>
                  <a:lnTo>
                    <a:pt x="1381" y="3328"/>
                  </a:lnTo>
                  <a:lnTo>
                    <a:pt x="1883" y="3516"/>
                  </a:lnTo>
                  <a:lnTo>
                    <a:pt x="2448" y="3641"/>
                  </a:lnTo>
                  <a:lnTo>
                    <a:pt x="3704" y="3641"/>
                  </a:lnTo>
                  <a:lnTo>
                    <a:pt x="4269" y="3516"/>
                  </a:lnTo>
                  <a:lnTo>
                    <a:pt x="4834" y="3328"/>
                  </a:lnTo>
                  <a:lnTo>
                    <a:pt x="5273" y="3139"/>
                  </a:lnTo>
                  <a:lnTo>
                    <a:pt x="5650" y="2825"/>
                  </a:lnTo>
                  <a:lnTo>
                    <a:pt x="5964" y="2512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152" y="1444"/>
                  </a:lnTo>
                  <a:lnTo>
                    <a:pt x="5964" y="1130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26"/>
                  </a:lnTo>
                  <a:lnTo>
                    <a:pt x="3704" y="63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1349187" y="3416421"/>
              <a:ext cx="616912" cy="1121551"/>
            </a:xfrm>
            <a:custGeom>
              <a:avLst/>
              <a:gdLst/>
              <a:ahLst/>
              <a:cxnLst/>
              <a:rect l="l" t="t" r="r" b="b"/>
              <a:pathLst>
                <a:path w="15193" h="27621" extrusionOk="0">
                  <a:moveTo>
                    <a:pt x="1" y="0"/>
                  </a:moveTo>
                  <a:lnTo>
                    <a:pt x="1" y="18770"/>
                  </a:lnTo>
                  <a:lnTo>
                    <a:pt x="15130" y="27621"/>
                  </a:lnTo>
                  <a:lnTo>
                    <a:pt x="15192" y="89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1349187" y="3416421"/>
              <a:ext cx="616912" cy="1121551"/>
            </a:xfrm>
            <a:custGeom>
              <a:avLst/>
              <a:gdLst/>
              <a:ahLst/>
              <a:cxnLst/>
              <a:rect l="l" t="t" r="r" b="b"/>
              <a:pathLst>
                <a:path w="15193" h="27621" fill="none" extrusionOk="0">
                  <a:moveTo>
                    <a:pt x="1" y="0"/>
                  </a:moveTo>
                  <a:lnTo>
                    <a:pt x="1" y="18770"/>
                  </a:lnTo>
                  <a:lnTo>
                    <a:pt x="15130" y="27621"/>
                  </a:lnTo>
                  <a:lnTo>
                    <a:pt x="15192" y="8914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1963498" y="3194640"/>
              <a:ext cx="994132" cy="1343335"/>
            </a:xfrm>
            <a:custGeom>
              <a:avLst/>
              <a:gdLst/>
              <a:ahLst/>
              <a:cxnLst/>
              <a:rect l="l" t="t" r="r" b="b"/>
              <a:pathLst>
                <a:path w="24483" h="33083" extrusionOk="0">
                  <a:moveTo>
                    <a:pt x="24483" y="1"/>
                  </a:moveTo>
                  <a:lnTo>
                    <a:pt x="126" y="14376"/>
                  </a:lnTo>
                  <a:lnTo>
                    <a:pt x="1" y="33083"/>
                  </a:lnTo>
                  <a:lnTo>
                    <a:pt x="24483" y="18896"/>
                  </a:lnTo>
                  <a:lnTo>
                    <a:pt x="2448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7"/>
            <p:cNvSpPr/>
            <p:nvPr/>
          </p:nvSpPr>
          <p:spPr>
            <a:xfrm>
              <a:off x="1963498" y="3194640"/>
              <a:ext cx="994132" cy="1343335"/>
            </a:xfrm>
            <a:custGeom>
              <a:avLst/>
              <a:gdLst/>
              <a:ahLst/>
              <a:cxnLst/>
              <a:rect l="l" t="t" r="r" b="b"/>
              <a:pathLst>
                <a:path w="24483" h="33083" fill="none" extrusionOk="0">
                  <a:moveTo>
                    <a:pt x="126" y="14376"/>
                  </a:moveTo>
                  <a:lnTo>
                    <a:pt x="24483" y="1"/>
                  </a:lnTo>
                  <a:lnTo>
                    <a:pt x="24483" y="18896"/>
                  </a:lnTo>
                  <a:lnTo>
                    <a:pt x="1" y="33083"/>
                  </a:lnTo>
                  <a:lnTo>
                    <a:pt x="126" y="14376"/>
                  </a:lnTo>
                  <a:close/>
                </a:path>
              </a:pathLst>
            </a:custGeom>
            <a:solidFill>
              <a:schemeClr val="accent6"/>
            </a:solidFill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7"/>
            <p:cNvSpPr/>
            <p:nvPr/>
          </p:nvSpPr>
          <p:spPr>
            <a:xfrm>
              <a:off x="1351746" y="2832691"/>
              <a:ext cx="1605887" cy="945731"/>
            </a:xfrm>
            <a:custGeom>
              <a:avLst/>
              <a:gdLst/>
              <a:ahLst/>
              <a:cxnLst/>
              <a:rect l="l" t="t" r="r" b="b"/>
              <a:pathLst>
                <a:path w="39549" h="23291" extrusionOk="0">
                  <a:moveTo>
                    <a:pt x="24232" y="1"/>
                  </a:moveTo>
                  <a:lnTo>
                    <a:pt x="1" y="14376"/>
                  </a:lnTo>
                  <a:lnTo>
                    <a:pt x="15192" y="23290"/>
                  </a:lnTo>
                  <a:lnTo>
                    <a:pt x="39549" y="8915"/>
                  </a:lnTo>
                  <a:lnTo>
                    <a:pt x="242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7"/>
            <p:cNvSpPr/>
            <p:nvPr/>
          </p:nvSpPr>
          <p:spPr>
            <a:xfrm>
              <a:off x="1351746" y="2832691"/>
              <a:ext cx="1605887" cy="945731"/>
            </a:xfrm>
            <a:custGeom>
              <a:avLst/>
              <a:gdLst/>
              <a:ahLst/>
              <a:cxnLst/>
              <a:rect l="l" t="t" r="r" b="b"/>
              <a:pathLst>
                <a:path w="39549" h="23291" fill="none" extrusionOk="0">
                  <a:moveTo>
                    <a:pt x="39549" y="8915"/>
                  </a:moveTo>
                  <a:lnTo>
                    <a:pt x="24232" y="1"/>
                  </a:lnTo>
                  <a:lnTo>
                    <a:pt x="1" y="14376"/>
                  </a:lnTo>
                  <a:lnTo>
                    <a:pt x="15192" y="23290"/>
                  </a:lnTo>
                  <a:lnTo>
                    <a:pt x="39549" y="891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2062899" y="3373096"/>
              <a:ext cx="823388" cy="703522"/>
            </a:xfrm>
            <a:custGeom>
              <a:avLst/>
              <a:gdLst/>
              <a:ahLst/>
              <a:cxnLst/>
              <a:rect l="l" t="t" r="r" b="b"/>
              <a:pathLst>
                <a:path w="20278" h="17326" extrusionOk="0">
                  <a:moveTo>
                    <a:pt x="20277" y="0"/>
                  </a:moveTo>
                  <a:lnTo>
                    <a:pt x="1" y="11802"/>
                  </a:lnTo>
                  <a:lnTo>
                    <a:pt x="1" y="17326"/>
                  </a:lnTo>
                  <a:lnTo>
                    <a:pt x="20277" y="5524"/>
                  </a:lnTo>
                  <a:lnTo>
                    <a:pt x="202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2062899" y="3653470"/>
              <a:ext cx="823388" cy="703522"/>
            </a:xfrm>
            <a:custGeom>
              <a:avLst/>
              <a:gdLst/>
              <a:ahLst/>
              <a:cxnLst/>
              <a:rect l="l" t="t" r="r" b="b"/>
              <a:pathLst>
                <a:path w="20278" h="17326" extrusionOk="0">
                  <a:moveTo>
                    <a:pt x="20277" y="0"/>
                  </a:moveTo>
                  <a:lnTo>
                    <a:pt x="1" y="11802"/>
                  </a:lnTo>
                  <a:lnTo>
                    <a:pt x="1" y="17326"/>
                  </a:lnTo>
                  <a:lnTo>
                    <a:pt x="20277" y="5524"/>
                  </a:lnTo>
                  <a:lnTo>
                    <a:pt x="202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7"/>
          <p:cNvSpPr/>
          <p:nvPr/>
        </p:nvSpPr>
        <p:spPr>
          <a:xfrm>
            <a:off x="3302700" y="3475288"/>
            <a:ext cx="608400" cy="60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" name="Google Shape;229;p27"/>
          <p:cNvGrpSpPr/>
          <p:nvPr/>
        </p:nvGrpSpPr>
        <p:grpSpPr>
          <a:xfrm>
            <a:off x="3443586" y="3610885"/>
            <a:ext cx="339411" cy="337193"/>
            <a:chOff x="3863900" y="4993625"/>
            <a:chExt cx="482050" cy="478900"/>
          </a:xfrm>
        </p:grpSpPr>
        <p:sp>
          <p:nvSpPr>
            <p:cNvPr id="230" name="Google Shape;230;p27"/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3" name="Google Shape;233;p27"/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cxnSp>
        <p:nvCxnSpPr>
          <p:cNvPr id="234" name="Google Shape;234;p27"/>
          <p:cNvCxnSpPr>
            <a:stCxn id="228" idx="5"/>
          </p:cNvCxnSpPr>
          <p:nvPr/>
        </p:nvCxnSpPr>
        <p:spPr>
          <a:xfrm>
            <a:off x="3822002" y="3994589"/>
            <a:ext cx="1249800" cy="7215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35" name="Google Shape;235;p27"/>
          <p:cNvSpPr/>
          <p:nvPr/>
        </p:nvSpPr>
        <p:spPr>
          <a:xfrm>
            <a:off x="7329250" y="411463"/>
            <a:ext cx="608400" cy="6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6" name="Google Shape;236;p27"/>
          <p:cNvCxnSpPr>
            <a:stCxn id="235" idx="2"/>
          </p:cNvCxnSpPr>
          <p:nvPr/>
        </p:nvCxnSpPr>
        <p:spPr>
          <a:xfrm rot="10800000">
            <a:off x="6166450" y="715663"/>
            <a:ext cx="1162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37" name="Google Shape;237;p27"/>
          <p:cNvGrpSpPr/>
          <p:nvPr/>
        </p:nvGrpSpPr>
        <p:grpSpPr>
          <a:xfrm>
            <a:off x="7464271" y="546511"/>
            <a:ext cx="338342" cy="338327"/>
            <a:chOff x="-59470075" y="3308975"/>
            <a:chExt cx="318200" cy="316075"/>
          </a:xfrm>
        </p:grpSpPr>
        <p:sp>
          <p:nvSpPr>
            <p:cNvPr id="238" name="Google Shape;238;p27"/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7"/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7"/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7"/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7"/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5AE1F5B5-41A1-5694-E2F7-B1041245B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>
            <a:extLst>
              <a:ext uri="{FF2B5EF4-FFF2-40B4-BE49-F238E27FC236}">
                <a16:creationId xmlns:a16="http://schemas.microsoft.com/office/drawing/2014/main" id="{FA0D3ECA-7DB4-BC25-13BB-A66FE043D70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57200" y="411475"/>
            <a:ext cx="5051700" cy="608388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Introduzione</a:t>
            </a:r>
            <a:endParaRPr dirty="0"/>
          </a:p>
        </p:txBody>
      </p:sp>
      <p:sp>
        <p:nvSpPr>
          <p:cNvPr id="102" name="Google Shape;102;p27">
            <a:extLst>
              <a:ext uri="{FF2B5EF4-FFF2-40B4-BE49-F238E27FC236}">
                <a16:creationId xmlns:a16="http://schemas.microsoft.com/office/drawing/2014/main" id="{AA2F3E5A-9690-9BF8-7DA4-883CFA25334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58799" y="1145611"/>
            <a:ext cx="3493911" cy="3381233"/>
          </a:xfrm>
          <a:prstGeom prst="rect">
            <a:avLst/>
          </a:prstGeom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-IT" dirty="0"/>
              <a:t>La </a:t>
            </a:r>
            <a:r>
              <a:rPr lang="it-IT" b="1" u="sng" dirty="0"/>
              <a:t>Calce</a:t>
            </a:r>
            <a:r>
              <a:rPr lang="it-IT" dirty="0"/>
              <a:t> viene molto utilizzata nel settore dell’edilizia come materiale da costruzione….ma andiamo con ordine….cosa è la Calce.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-IT" dirty="0"/>
              <a:t>La Calce è un composto chimico noto anche come </a:t>
            </a:r>
            <a:r>
              <a:rPr lang="it-IT" b="1" u="sng" dirty="0"/>
              <a:t>ossido di calcio </a:t>
            </a:r>
            <a:r>
              <a:rPr lang="it-IT" dirty="0"/>
              <a:t>(formula chimica: CaO). </a:t>
            </a:r>
            <a:endParaRPr dirty="0"/>
          </a:p>
        </p:txBody>
      </p:sp>
      <p:grpSp>
        <p:nvGrpSpPr>
          <p:cNvPr id="103" name="Google Shape;103;p27">
            <a:extLst>
              <a:ext uri="{FF2B5EF4-FFF2-40B4-BE49-F238E27FC236}">
                <a16:creationId xmlns:a16="http://schemas.microsoft.com/office/drawing/2014/main" id="{D4CF8559-0516-478B-F25A-C86078345EE4}"/>
              </a:ext>
            </a:extLst>
          </p:cNvPr>
          <p:cNvGrpSpPr/>
          <p:nvPr/>
        </p:nvGrpSpPr>
        <p:grpSpPr>
          <a:xfrm>
            <a:off x="3922132" y="435054"/>
            <a:ext cx="5117965" cy="5696539"/>
            <a:chOff x="625325" y="892975"/>
            <a:chExt cx="3629762" cy="4040098"/>
          </a:xfrm>
        </p:grpSpPr>
        <p:sp>
          <p:nvSpPr>
            <p:cNvPr id="104" name="Google Shape;104;p27">
              <a:extLst>
                <a:ext uri="{FF2B5EF4-FFF2-40B4-BE49-F238E27FC236}">
                  <a16:creationId xmlns:a16="http://schemas.microsoft.com/office/drawing/2014/main" id="{1B7612DE-D7BB-4BC7-38E3-5B3E5DE4447C}"/>
                </a:ext>
              </a:extLst>
            </p:cNvPr>
            <p:cNvSpPr/>
            <p:nvPr/>
          </p:nvSpPr>
          <p:spPr>
            <a:xfrm>
              <a:off x="625325" y="2266827"/>
              <a:ext cx="3629762" cy="2666246"/>
            </a:xfrm>
            <a:custGeom>
              <a:avLst/>
              <a:gdLst/>
              <a:ahLst/>
              <a:cxnLst/>
              <a:rect l="l" t="t" r="r" b="b"/>
              <a:pathLst>
                <a:path w="89392" h="65663" extrusionOk="0">
                  <a:moveTo>
                    <a:pt x="33522" y="1"/>
                  </a:moveTo>
                  <a:lnTo>
                    <a:pt x="33145" y="64"/>
                  </a:lnTo>
                  <a:lnTo>
                    <a:pt x="32768" y="189"/>
                  </a:lnTo>
                  <a:lnTo>
                    <a:pt x="32392" y="378"/>
                  </a:lnTo>
                  <a:lnTo>
                    <a:pt x="1632" y="18394"/>
                  </a:lnTo>
                  <a:lnTo>
                    <a:pt x="1255" y="18645"/>
                  </a:lnTo>
                  <a:lnTo>
                    <a:pt x="1004" y="18959"/>
                  </a:lnTo>
                  <a:lnTo>
                    <a:pt x="753" y="19210"/>
                  </a:lnTo>
                  <a:lnTo>
                    <a:pt x="502" y="19587"/>
                  </a:lnTo>
                  <a:lnTo>
                    <a:pt x="377" y="19900"/>
                  </a:lnTo>
                  <a:lnTo>
                    <a:pt x="251" y="20277"/>
                  </a:lnTo>
                  <a:lnTo>
                    <a:pt x="188" y="20654"/>
                  </a:lnTo>
                  <a:lnTo>
                    <a:pt x="126" y="21030"/>
                  </a:lnTo>
                  <a:lnTo>
                    <a:pt x="188" y="21407"/>
                  </a:lnTo>
                  <a:lnTo>
                    <a:pt x="251" y="21784"/>
                  </a:lnTo>
                  <a:lnTo>
                    <a:pt x="377" y="22098"/>
                  </a:lnTo>
                  <a:lnTo>
                    <a:pt x="502" y="22474"/>
                  </a:lnTo>
                  <a:lnTo>
                    <a:pt x="753" y="22788"/>
                  </a:lnTo>
                  <a:lnTo>
                    <a:pt x="1004" y="23102"/>
                  </a:lnTo>
                  <a:lnTo>
                    <a:pt x="1255" y="23353"/>
                  </a:lnTo>
                  <a:lnTo>
                    <a:pt x="1632" y="23604"/>
                  </a:lnTo>
                  <a:lnTo>
                    <a:pt x="11048" y="29128"/>
                  </a:lnTo>
                  <a:lnTo>
                    <a:pt x="11425" y="29379"/>
                  </a:lnTo>
                  <a:lnTo>
                    <a:pt x="11676" y="29630"/>
                  </a:lnTo>
                  <a:lnTo>
                    <a:pt x="11990" y="29944"/>
                  </a:lnTo>
                  <a:lnTo>
                    <a:pt x="12178" y="30321"/>
                  </a:lnTo>
                  <a:lnTo>
                    <a:pt x="12304" y="30635"/>
                  </a:lnTo>
                  <a:lnTo>
                    <a:pt x="12429" y="31012"/>
                  </a:lnTo>
                  <a:lnTo>
                    <a:pt x="12492" y="31388"/>
                  </a:lnTo>
                  <a:lnTo>
                    <a:pt x="12555" y="31765"/>
                  </a:lnTo>
                  <a:lnTo>
                    <a:pt x="12492" y="32141"/>
                  </a:lnTo>
                  <a:lnTo>
                    <a:pt x="12429" y="32518"/>
                  </a:lnTo>
                  <a:lnTo>
                    <a:pt x="12304" y="32832"/>
                  </a:lnTo>
                  <a:lnTo>
                    <a:pt x="12178" y="33209"/>
                  </a:lnTo>
                  <a:lnTo>
                    <a:pt x="11927" y="33522"/>
                  </a:lnTo>
                  <a:lnTo>
                    <a:pt x="11676" y="33836"/>
                  </a:lnTo>
                  <a:lnTo>
                    <a:pt x="11425" y="34087"/>
                  </a:lnTo>
                  <a:lnTo>
                    <a:pt x="11048" y="34339"/>
                  </a:lnTo>
                  <a:lnTo>
                    <a:pt x="1507" y="39925"/>
                  </a:lnTo>
                  <a:lnTo>
                    <a:pt x="1130" y="40177"/>
                  </a:lnTo>
                  <a:lnTo>
                    <a:pt x="879" y="40428"/>
                  </a:lnTo>
                  <a:lnTo>
                    <a:pt x="628" y="40742"/>
                  </a:lnTo>
                  <a:lnTo>
                    <a:pt x="377" y="41055"/>
                  </a:lnTo>
                  <a:lnTo>
                    <a:pt x="251" y="41432"/>
                  </a:lnTo>
                  <a:lnTo>
                    <a:pt x="126" y="41746"/>
                  </a:lnTo>
                  <a:lnTo>
                    <a:pt x="63" y="42123"/>
                  </a:lnTo>
                  <a:lnTo>
                    <a:pt x="0" y="42499"/>
                  </a:lnTo>
                  <a:lnTo>
                    <a:pt x="63" y="42876"/>
                  </a:lnTo>
                  <a:lnTo>
                    <a:pt x="126" y="43253"/>
                  </a:lnTo>
                  <a:lnTo>
                    <a:pt x="251" y="43629"/>
                  </a:lnTo>
                  <a:lnTo>
                    <a:pt x="377" y="44006"/>
                  </a:lnTo>
                  <a:lnTo>
                    <a:pt x="628" y="44320"/>
                  </a:lnTo>
                  <a:lnTo>
                    <a:pt x="879" y="44634"/>
                  </a:lnTo>
                  <a:lnTo>
                    <a:pt x="1130" y="44885"/>
                  </a:lnTo>
                  <a:lnTo>
                    <a:pt x="1507" y="45136"/>
                  </a:lnTo>
                  <a:lnTo>
                    <a:pt x="35907" y="65224"/>
                  </a:lnTo>
                  <a:lnTo>
                    <a:pt x="36221" y="65412"/>
                  </a:lnTo>
                  <a:lnTo>
                    <a:pt x="36598" y="65537"/>
                  </a:lnTo>
                  <a:lnTo>
                    <a:pt x="37037" y="65663"/>
                  </a:lnTo>
                  <a:lnTo>
                    <a:pt x="37790" y="65663"/>
                  </a:lnTo>
                  <a:lnTo>
                    <a:pt x="38167" y="65537"/>
                  </a:lnTo>
                  <a:lnTo>
                    <a:pt x="38544" y="65412"/>
                  </a:lnTo>
                  <a:lnTo>
                    <a:pt x="38920" y="65224"/>
                  </a:lnTo>
                  <a:lnTo>
                    <a:pt x="87884" y="36536"/>
                  </a:lnTo>
                  <a:lnTo>
                    <a:pt x="88198" y="36285"/>
                  </a:lnTo>
                  <a:lnTo>
                    <a:pt x="88512" y="36033"/>
                  </a:lnTo>
                  <a:lnTo>
                    <a:pt x="88763" y="35720"/>
                  </a:lnTo>
                  <a:lnTo>
                    <a:pt x="89014" y="35406"/>
                  </a:lnTo>
                  <a:lnTo>
                    <a:pt x="89140" y="35029"/>
                  </a:lnTo>
                  <a:lnTo>
                    <a:pt x="89265" y="34652"/>
                  </a:lnTo>
                  <a:lnTo>
                    <a:pt x="89328" y="34276"/>
                  </a:lnTo>
                  <a:lnTo>
                    <a:pt x="89391" y="33899"/>
                  </a:lnTo>
                  <a:lnTo>
                    <a:pt x="89328" y="33522"/>
                  </a:lnTo>
                  <a:lnTo>
                    <a:pt x="89265" y="33209"/>
                  </a:lnTo>
                  <a:lnTo>
                    <a:pt x="89140" y="32832"/>
                  </a:lnTo>
                  <a:lnTo>
                    <a:pt x="89014" y="32455"/>
                  </a:lnTo>
                  <a:lnTo>
                    <a:pt x="88763" y="32141"/>
                  </a:lnTo>
                  <a:lnTo>
                    <a:pt x="88512" y="31828"/>
                  </a:lnTo>
                  <a:lnTo>
                    <a:pt x="88261" y="31576"/>
                  </a:lnTo>
                  <a:lnTo>
                    <a:pt x="87884" y="31325"/>
                  </a:lnTo>
                  <a:lnTo>
                    <a:pt x="35468" y="378"/>
                  </a:lnTo>
                  <a:lnTo>
                    <a:pt x="35091" y="189"/>
                  </a:lnTo>
                  <a:lnTo>
                    <a:pt x="34714" y="64"/>
                  </a:lnTo>
                  <a:lnTo>
                    <a:pt x="34338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7">
              <a:extLst>
                <a:ext uri="{FF2B5EF4-FFF2-40B4-BE49-F238E27FC236}">
                  <a16:creationId xmlns:a16="http://schemas.microsoft.com/office/drawing/2014/main" id="{9D13CF38-50C1-518B-27A8-79035A4D996C}"/>
                </a:ext>
              </a:extLst>
            </p:cNvPr>
            <p:cNvSpPr/>
            <p:nvPr/>
          </p:nvSpPr>
          <p:spPr>
            <a:xfrm>
              <a:off x="1010178" y="2348402"/>
              <a:ext cx="1335701" cy="1575312"/>
            </a:xfrm>
            <a:custGeom>
              <a:avLst/>
              <a:gdLst/>
              <a:ahLst/>
              <a:cxnLst/>
              <a:rect l="l" t="t" r="r" b="b"/>
              <a:pathLst>
                <a:path w="32895" h="38796" extrusionOk="0">
                  <a:moveTo>
                    <a:pt x="1" y="1"/>
                  </a:moveTo>
                  <a:lnTo>
                    <a:pt x="1" y="19398"/>
                  </a:lnTo>
                  <a:lnTo>
                    <a:pt x="32769" y="38795"/>
                  </a:lnTo>
                  <a:lnTo>
                    <a:pt x="32895" y="188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7">
              <a:extLst>
                <a:ext uri="{FF2B5EF4-FFF2-40B4-BE49-F238E27FC236}">
                  <a16:creationId xmlns:a16="http://schemas.microsoft.com/office/drawing/2014/main" id="{29881A52-E18A-80FF-FA3B-8F68B8493AE1}"/>
                </a:ext>
              </a:extLst>
            </p:cNvPr>
            <p:cNvSpPr/>
            <p:nvPr/>
          </p:nvSpPr>
          <p:spPr>
            <a:xfrm>
              <a:off x="1010178" y="2348402"/>
              <a:ext cx="1335701" cy="1575312"/>
            </a:xfrm>
            <a:custGeom>
              <a:avLst/>
              <a:gdLst/>
              <a:ahLst/>
              <a:cxnLst/>
              <a:rect l="l" t="t" r="r" b="b"/>
              <a:pathLst>
                <a:path w="32895" h="38796" fill="none" extrusionOk="0">
                  <a:moveTo>
                    <a:pt x="1" y="1"/>
                  </a:moveTo>
                  <a:lnTo>
                    <a:pt x="1" y="19398"/>
                  </a:lnTo>
                  <a:lnTo>
                    <a:pt x="32769" y="38795"/>
                  </a:lnTo>
                  <a:lnTo>
                    <a:pt x="32895" y="18896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7">
              <a:extLst>
                <a:ext uri="{FF2B5EF4-FFF2-40B4-BE49-F238E27FC236}">
                  <a16:creationId xmlns:a16="http://schemas.microsoft.com/office/drawing/2014/main" id="{42E80078-7EEF-D5F6-C4DE-77EDC58B5E11}"/>
                </a:ext>
              </a:extLst>
            </p:cNvPr>
            <p:cNvSpPr/>
            <p:nvPr/>
          </p:nvSpPr>
          <p:spPr>
            <a:xfrm>
              <a:off x="2343316" y="2529376"/>
              <a:ext cx="994132" cy="1394335"/>
            </a:xfrm>
            <a:custGeom>
              <a:avLst/>
              <a:gdLst/>
              <a:ahLst/>
              <a:cxnLst/>
              <a:rect l="l" t="t" r="r" b="b"/>
              <a:pathLst>
                <a:path w="24483" h="34339" extrusionOk="0">
                  <a:moveTo>
                    <a:pt x="24482" y="1"/>
                  </a:moveTo>
                  <a:lnTo>
                    <a:pt x="63" y="14439"/>
                  </a:lnTo>
                  <a:lnTo>
                    <a:pt x="0" y="34338"/>
                  </a:lnTo>
                  <a:lnTo>
                    <a:pt x="24482" y="19900"/>
                  </a:lnTo>
                  <a:lnTo>
                    <a:pt x="24482" y="1"/>
                  </a:lnTo>
                  <a:close/>
                </a:path>
              </a:pathLst>
            </a:custGeom>
            <a:solidFill>
              <a:srgbClr val="620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7">
              <a:extLst>
                <a:ext uri="{FF2B5EF4-FFF2-40B4-BE49-F238E27FC236}">
                  <a16:creationId xmlns:a16="http://schemas.microsoft.com/office/drawing/2014/main" id="{2D38C003-955E-FE13-E8EB-68B4E11CAE94}"/>
                </a:ext>
              </a:extLst>
            </p:cNvPr>
            <p:cNvSpPr/>
            <p:nvPr/>
          </p:nvSpPr>
          <p:spPr>
            <a:xfrm>
              <a:off x="2343316" y="2529376"/>
              <a:ext cx="994132" cy="1394335"/>
            </a:xfrm>
            <a:custGeom>
              <a:avLst/>
              <a:gdLst/>
              <a:ahLst/>
              <a:cxnLst/>
              <a:rect l="l" t="t" r="r" b="b"/>
              <a:pathLst>
                <a:path w="24483" h="34339" fill="none" extrusionOk="0">
                  <a:moveTo>
                    <a:pt x="63" y="14439"/>
                  </a:moveTo>
                  <a:lnTo>
                    <a:pt x="24482" y="1"/>
                  </a:lnTo>
                  <a:lnTo>
                    <a:pt x="24482" y="19900"/>
                  </a:lnTo>
                  <a:lnTo>
                    <a:pt x="0" y="34338"/>
                  </a:lnTo>
                  <a:lnTo>
                    <a:pt x="63" y="14439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7">
              <a:extLst>
                <a:ext uri="{FF2B5EF4-FFF2-40B4-BE49-F238E27FC236}">
                  <a16:creationId xmlns:a16="http://schemas.microsoft.com/office/drawing/2014/main" id="{16530A03-DA58-297A-F6C5-1CDEE02473FB}"/>
                </a:ext>
              </a:extLst>
            </p:cNvPr>
            <p:cNvSpPr/>
            <p:nvPr/>
          </p:nvSpPr>
          <p:spPr>
            <a:xfrm>
              <a:off x="1012736" y="1764712"/>
              <a:ext cx="2324717" cy="1350969"/>
            </a:xfrm>
            <a:custGeom>
              <a:avLst/>
              <a:gdLst/>
              <a:ahLst/>
              <a:cxnLst/>
              <a:rect l="l" t="t" r="r" b="b"/>
              <a:pathLst>
                <a:path w="57252" h="33271" extrusionOk="0">
                  <a:moveTo>
                    <a:pt x="24232" y="0"/>
                  </a:moveTo>
                  <a:lnTo>
                    <a:pt x="1" y="14376"/>
                  </a:lnTo>
                  <a:lnTo>
                    <a:pt x="32832" y="33271"/>
                  </a:lnTo>
                  <a:lnTo>
                    <a:pt x="57251" y="18895"/>
                  </a:lnTo>
                  <a:lnTo>
                    <a:pt x="24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7">
              <a:extLst>
                <a:ext uri="{FF2B5EF4-FFF2-40B4-BE49-F238E27FC236}">
                  <a16:creationId xmlns:a16="http://schemas.microsoft.com/office/drawing/2014/main" id="{E6A00FD9-CEAB-6D70-3903-A3DF37F4FB6E}"/>
                </a:ext>
              </a:extLst>
            </p:cNvPr>
            <p:cNvSpPr/>
            <p:nvPr/>
          </p:nvSpPr>
          <p:spPr>
            <a:xfrm>
              <a:off x="1012736" y="1764712"/>
              <a:ext cx="2324717" cy="1350969"/>
            </a:xfrm>
            <a:custGeom>
              <a:avLst/>
              <a:gdLst/>
              <a:ahLst/>
              <a:cxnLst/>
              <a:rect l="l" t="t" r="r" b="b"/>
              <a:pathLst>
                <a:path w="57252" h="33271" fill="none" extrusionOk="0">
                  <a:moveTo>
                    <a:pt x="57251" y="18895"/>
                  </a:moveTo>
                  <a:lnTo>
                    <a:pt x="24232" y="0"/>
                  </a:lnTo>
                  <a:lnTo>
                    <a:pt x="1" y="14376"/>
                  </a:lnTo>
                  <a:lnTo>
                    <a:pt x="32832" y="33271"/>
                  </a:lnTo>
                  <a:lnTo>
                    <a:pt x="57251" y="1889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7">
              <a:extLst>
                <a:ext uri="{FF2B5EF4-FFF2-40B4-BE49-F238E27FC236}">
                  <a16:creationId xmlns:a16="http://schemas.microsoft.com/office/drawing/2014/main" id="{D28D35A5-9166-2616-7D9A-5FDAA28070CA}"/>
                </a:ext>
              </a:extLst>
            </p:cNvPr>
            <p:cNvSpPr/>
            <p:nvPr/>
          </p:nvSpPr>
          <p:spPr>
            <a:xfrm>
              <a:off x="1420571" y="2847999"/>
              <a:ext cx="349244" cy="619429"/>
            </a:xfrm>
            <a:custGeom>
              <a:avLst/>
              <a:gdLst/>
              <a:ahLst/>
              <a:cxnLst/>
              <a:rect l="l" t="t" r="r" b="b"/>
              <a:pathLst>
                <a:path w="8601" h="15255" extrusionOk="0">
                  <a:moveTo>
                    <a:pt x="126" y="1"/>
                  </a:moveTo>
                  <a:lnTo>
                    <a:pt x="1" y="10233"/>
                  </a:lnTo>
                  <a:lnTo>
                    <a:pt x="8601" y="15255"/>
                  </a:lnTo>
                  <a:lnTo>
                    <a:pt x="8601" y="5085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7">
              <a:extLst>
                <a:ext uri="{FF2B5EF4-FFF2-40B4-BE49-F238E27FC236}">
                  <a16:creationId xmlns:a16="http://schemas.microsoft.com/office/drawing/2014/main" id="{076FF8C5-1C69-0429-1FD7-C81D18A7FA4D}"/>
                </a:ext>
              </a:extLst>
            </p:cNvPr>
            <p:cNvSpPr/>
            <p:nvPr/>
          </p:nvSpPr>
          <p:spPr>
            <a:xfrm>
              <a:off x="1420571" y="2847999"/>
              <a:ext cx="349244" cy="619429"/>
            </a:xfrm>
            <a:custGeom>
              <a:avLst/>
              <a:gdLst/>
              <a:ahLst/>
              <a:cxnLst/>
              <a:rect l="l" t="t" r="r" b="b"/>
              <a:pathLst>
                <a:path w="8601" h="15255" fill="none" extrusionOk="0">
                  <a:moveTo>
                    <a:pt x="126" y="1"/>
                  </a:moveTo>
                  <a:lnTo>
                    <a:pt x="1" y="10233"/>
                  </a:lnTo>
                  <a:lnTo>
                    <a:pt x="8601" y="15255"/>
                  </a:lnTo>
                  <a:lnTo>
                    <a:pt x="8601" y="5085"/>
                  </a:lnTo>
                  <a:lnTo>
                    <a:pt x="126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7">
              <a:extLst>
                <a:ext uri="{FF2B5EF4-FFF2-40B4-BE49-F238E27FC236}">
                  <a16:creationId xmlns:a16="http://schemas.microsoft.com/office/drawing/2014/main" id="{4E206B35-F848-A93A-CC14-372923174B36}"/>
                </a:ext>
              </a:extLst>
            </p:cNvPr>
            <p:cNvSpPr/>
            <p:nvPr/>
          </p:nvSpPr>
          <p:spPr>
            <a:xfrm>
              <a:off x="1425687" y="2781733"/>
              <a:ext cx="461395" cy="272784"/>
            </a:xfrm>
            <a:custGeom>
              <a:avLst/>
              <a:gdLst/>
              <a:ahLst/>
              <a:cxnLst/>
              <a:rect l="l" t="t" r="r" b="b"/>
              <a:pathLst>
                <a:path w="11363" h="6718" extrusionOk="0">
                  <a:moveTo>
                    <a:pt x="2700" y="0"/>
                  </a:moveTo>
                  <a:lnTo>
                    <a:pt x="0" y="1633"/>
                  </a:lnTo>
                  <a:lnTo>
                    <a:pt x="8475" y="6717"/>
                  </a:lnTo>
                  <a:lnTo>
                    <a:pt x="11362" y="5022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7">
              <a:extLst>
                <a:ext uri="{FF2B5EF4-FFF2-40B4-BE49-F238E27FC236}">
                  <a16:creationId xmlns:a16="http://schemas.microsoft.com/office/drawing/2014/main" id="{989EE071-9BDE-7EC2-714C-83DF5A2FBAE3}"/>
                </a:ext>
              </a:extLst>
            </p:cNvPr>
            <p:cNvSpPr/>
            <p:nvPr/>
          </p:nvSpPr>
          <p:spPr>
            <a:xfrm>
              <a:off x="1425687" y="2781733"/>
              <a:ext cx="461395" cy="272784"/>
            </a:xfrm>
            <a:custGeom>
              <a:avLst/>
              <a:gdLst/>
              <a:ahLst/>
              <a:cxnLst/>
              <a:rect l="l" t="t" r="r" b="b"/>
              <a:pathLst>
                <a:path w="11363" h="6718" fill="none" extrusionOk="0">
                  <a:moveTo>
                    <a:pt x="8475" y="6717"/>
                  </a:moveTo>
                  <a:lnTo>
                    <a:pt x="11362" y="5022"/>
                  </a:lnTo>
                  <a:lnTo>
                    <a:pt x="2700" y="0"/>
                  </a:lnTo>
                  <a:lnTo>
                    <a:pt x="0" y="1633"/>
                  </a:lnTo>
                  <a:lnTo>
                    <a:pt x="8475" y="6717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7">
              <a:extLst>
                <a:ext uri="{FF2B5EF4-FFF2-40B4-BE49-F238E27FC236}">
                  <a16:creationId xmlns:a16="http://schemas.microsoft.com/office/drawing/2014/main" id="{72734472-16CB-28DE-7692-2B629B0ACD25}"/>
                </a:ext>
              </a:extLst>
            </p:cNvPr>
            <p:cNvSpPr/>
            <p:nvPr/>
          </p:nvSpPr>
          <p:spPr>
            <a:xfrm>
              <a:off x="1769772" y="2985648"/>
              <a:ext cx="117308" cy="481778"/>
            </a:xfrm>
            <a:custGeom>
              <a:avLst/>
              <a:gdLst/>
              <a:ahLst/>
              <a:cxnLst/>
              <a:rect l="l" t="t" r="r" b="b"/>
              <a:pathLst>
                <a:path w="2889" h="11865" extrusionOk="0">
                  <a:moveTo>
                    <a:pt x="2888" y="0"/>
                  </a:moveTo>
                  <a:lnTo>
                    <a:pt x="1" y="1695"/>
                  </a:lnTo>
                  <a:lnTo>
                    <a:pt x="1" y="11865"/>
                  </a:lnTo>
                  <a:lnTo>
                    <a:pt x="2888" y="10107"/>
                  </a:lnTo>
                  <a:lnTo>
                    <a:pt x="288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7">
              <a:extLst>
                <a:ext uri="{FF2B5EF4-FFF2-40B4-BE49-F238E27FC236}">
                  <a16:creationId xmlns:a16="http://schemas.microsoft.com/office/drawing/2014/main" id="{0849D09A-5715-C37B-7BEE-5BD35C1B64B7}"/>
                </a:ext>
              </a:extLst>
            </p:cNvPr>
            <p:cNvSpPr/>
            <p:nvPr/>
          </p:nvSpPr>
          <p:spPr>
            <a:xfrm>
              <a:off x="1769772" y="2985648"/>
              <a:ext cx="117308" cy="481778"/>
            </a:xfrm>
            <a:custGeom>
              <a:avLst/>
              <a:gdLst/>
              <a:ahLst/>
              <a:cxnLst/>
              <a:rect l="l" t="t" r="r" b="b"/>
              <a:pathLst>
                <a:path w="2889" h="11865" fill="none" extrusionOk="0">
                  <a:moveTo>
                    <a:pt x="2888" y="0"/>
                  </a:moveTo>
                  <a:lnTo>
                    <a:pt x="2888" y="10107"/>
                  </a:lnTo>
                  <a:lnTo>
                    <a:pt x="1" y="11865"/>
                  </a:lnTo>
                  <a:lnTo>
                    <a:pt x="1" y="1695"/>
                  </a:lnTo>
                  <a:lnTo>
                    <a:pt x="2888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7">
              <a:extLst>
                <a:ext uri="{FF2B5EF4-FFF2-40B4-BE49-F238E27FC236}">
                  <a16:creationId xmlns:a16="http://schemas.microsoft.com/office/drawing/2014/main" id="{613BC095-409C-34A2-EE1E-40C7470C6701}"/>
                </a:ext>
              </a:extLst>
            </p:cNvPr>
            <p:cNvSpPr/>
            <p:nvPr/>
          </p:nvSpPr>
          <p:spPr>
            <a:xfrm>
              <a:off x="1191153" y="2501359"/>
              <a:ext cx="117308" cy="349244"/>
            </a:xfrm>
            <a:custGeom>
              <a:avLst/>
              <a:gdLst/>
              <a:ahLst/>
              <a:cxnLst/>
              <a:rect l="l" t="t" r="r" b="b"/>
              <a:pathLst>
                <a:path w="2889" h="8601" extrusionOk="0">
                  <a:moveTo>
                    <a:pt x="1" y="0"/>
                  </a:moveTo>
                  <a:lnTo>
                    <a:pt x="1" y="6843"/>
                  </a:lnTo>
                  <a:lnTo>
                    <a:pt x="2889" y="8600"/>
                  </a:lnTo>
                  <a:lnTo>
                    <a:pt x="2889" y="16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7">
              <a:extLst>
                <a:ext uri="{FF2B5EF4-FFF2-40B4-BE49-F238E27FC236}">
                  <a16:creationId xmlns:a16="http://schemas.microsoft.com/office/drawing/2014/main" id="{4A777954-472D-0591-8430-54AC36C2D369}"/>
                </a:ext>
              </a:extLst>
            </p:cNvPr>
            <p:cNvSpPr/>
            <p:nvPr/>
          </p:nvSpPr>
          <p:spPr>
            <a:xfrm>
              <a:off x="1191153" y="2886249"/>
              <a:ext cx="117308" cy="349244"/>
            </a:xfrm>
            <a:custGeom>
              <a:avLst/>
              <a:gdLst/>
              <a:ahLst/>
              <a:cxnLst/>
              <a:rect l="l" t="t" r="r" b="b"/>
              <a:pathLst>
                <a:path w="2889" h="8601" extrusionOk="0">
                  <a:moveTo>
                    <a:pt x="1" y="0"/>
                  </a:moveTo>
                  <a:lnTo>
                    <a:pt x="1" y="6843"/>
                  </a:lnTo>
                  <a:lnTo>
                    <a:pt x="2889" y="8600"/>
                  </a:lnTo>
                  <a:lnTo>
                    <a:pt x="2889" y="16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7">
              <a:extLst>
                <a:ext uri="{FF2B5EF4-FFF2-40B4-BE49-F238E27FC236}">
                  <a16:creationId xmlns:a16="http://schemas.microsoft.com/office/drawing/2014/main" id="{712B7C00-5FB7-BF69-9124-EB7C813C9F18}"/>
                </a:ext>
              </a:extLst>
            </p:cNvPr>
            <p:cNvSpPr/>
            <p:nvPr/>
          </p:nvSpPr>
          <p:spPr>
            <a:xfrm>
              <a:off x="1983882" y="2083336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extrusionOk="0">
                  <a:moveTo>
                    <a:pt x="5462" y="0"/>
                  </a:moveTo>
                  <a:lnTo>
                    <a:pt x="1" y="3264"/>
                  </a:lnTo>
                  <a:lnTo>
                    <a:pt x="5462" y="6403"/>
                  </a:lnTo>
                  <a:lnTo>
                    <a:pt x="10861" y="3202"/>
                  </a:lnTo>
                  <a:lnTo>
                    <a:pt x="54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7">
              <a:extLst>
                <a:ext uri="{FF2B5EF4-FFF2-40B4-BE49-F238E27FC236}">
                  <a16:creationId xmlns:a16="http://schemas.microsoft.com/office/drawing/2014/main" id="{5A2B0C53-A62B-DFBC-8C43-E9F59F7A1C14}"/>
                </a:ext>
              </a:extLst>
            </p:cNvPr>
            <p:cNvSpPr/>
            <p:nvPr/>
          </p:nvSpPr>
          <p:spPr>
            <a:xfrm>
              <a:off x="1983882" y="2083336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fill="none" extrusionOk="0">
                  <a:moveTo>
                    <a:pt x="1" y="3264"/>
                  </a:moveTo>
                  <a:lnTo>
                    <a:pt x="5462" y="6403"/>
                  </a:lnTo>
                  <a:lnTo>
                    <a:pt x="10861" y="3202"/>
                  </a:lnTo>
                  <a:lnTo>
                    <a:pt x="5462" y="0"/>
                  </a:lnTo>
                  <a:lnTo>
                    <a:pt x="1" y="326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7">
              <a:extLst>
                <a:ext uri="{FF2B5EF4-FFF2-40B4-BE49-F238E27FC236}">
                  <a16:creationId xmlns:a16="http://schemas.microsoft.com/office/drawing/2014/main" id="{6C960455-8409-29F4-6E49-EBD95E009CD8}"/>
                </a:ext>
              </a:extLst>
            </p:cNvPr>
            <p:cNvSpPr/>
            <p:nvPr/>
          </p:nvSpPr>
          <p:spPr>
            <a:xfrm>
              <a:off x="2203107" y="2213311"/>
              <a:ext cx="272784" cy="260034"/>
            </a:xfrm>
            <a:custGeom>
              <a:avLst/>
              <a:gdLst/>
              <a:ahLst/>
              <a:cxnLst/>
              <a:rect l="l" t="t" r="r" b="b"/>
              <a:pathLst>
                <a:path w="6718" h="6404" extrusionOk="0">
                  <a:moveTo>
                    <a:pt x="5462" y="1"/>
                  </a:moveTo>
                  <a:lnTo>
                    <a:pt x="63" y="3202"/>
                  </a:lnTo>
                  <a:lnTo>
                    <a:pt x="0" y="6404"/>
                  </a:lnTo>
                  <a:lnTo>
                    <a:pt x="6717" y="2386"/>
                  </a:lnTo>
                  <a:lnTo>
                    <a:pt x="546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7">
              <a:extLst>
                <a:ext uri="{FF2B5EF4-FFF2-40B4-BE49-F238E27FC236}">
                  <a16:creationId xmlns:a16="http://schemas.microsoft.com/office/drawing/2014/main" id="{F8C3A30E-E5EC-5748-A556-303CCE4243FD}"/>
                </a:ext>
              </a:extLst>
            </p:cNvPr>
            <p:cNvSpPr/>
            <p:nvPr/>
          </p:nvSpPr>
          <p:spPr>
            <a:xfrm>
              <a:off x="2203107" y="2213311"/>
              <a:ext cx="272784" cy="260034"/>
            </a:xfrm>
            <a:custGeom>
              <a:avLst/>
              <a:gdLst/>
              <a:ahLst/>
              <a:cxnLst/>
              <a:rect l="l" t="t" r="r" b="b"/>
              <a:pathLst>
                <a:path w="6718" h="6404" fill="none" extrusionOk="0">
                  <a:moveTo>
                    <a:pt x="5462" y="1"/>
                  </a:moveTo>
                  <a:lnTo>
                    <a:pt x="6717" y="2386"/>
                  </a:lnTo>
                  <a:lnTo>
                    <a:pt x="0" y="6404"/>
                  </a:lnTo>
                  <a:lnTo>
                    <a:pt x="63" y="3202"/>
                  </a:lnTo>
                  <a:lnTo>
                    <a:pt x="5462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7">
              <a:extLst>
                <a:ext uri="{FF2B5EF4-FFF2-40B4-BE49-F238E27FC236}">
                  <a16:creationId xmlns:a16="http://schemas.microsoft.com/office/drawing/2014/main" id="{DDB33783-EBAC-943B-7ED4-6CDF5F166851}"/>
                </a:ext>
              </a:extLst>
            </p:cNvPr>
            <p:cNvSpPr/>
            <p:nvPr/>
          </p:nvSpPr>
          <p:spPr>
            <a:xfrm>
              <a:off x="1927806" y="2215869"/>
              <a:ext cx="277901" cy="257476"/>
            </a:xfrm>
            <a:custGeom>
              <a:avLst/>
              <a:gdLst/>
              <a:ahLst/>
              <a:cxnLst/>
              <a:rect l="l" t="t" r="r" b="b"/>
              <a:pathLst>
                <a:path w="6844" h="6341" extrusionOk="0">
                  <a:moveTo>
                    <a:pt x="1382" y="0"/>
                  </a:moveTo>
                  <a:lnTo>
                    <a:pt x="1" y="2386"/>
                  </a:lnTo>
                  <a:lnTo>
                    <a:pt x="6780" y="6341"/>
                  </a:lnTo>
                  <a:lnTo>
                    <a:pt x="6843" y="3139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7">
              <a:extLst>
                <a:ext uri="{FF2B5EF4-FFF2-40B4-BE49-F238E27FC236}">
                  <a16:creationId xmlns:a16="http://schemas.microsoft.com/office/drawing/2014/main" id="{F5AA48F0-3F5D-9EA2-F3EC-90F0E2659BBC}"/>
                </a:ext>
              </a:extLst>
            </p:cNvPr>
            <p:cNvSpPr/>
            <p:nvPr/>
          </p:nvSpPr>
          <p:spPr>
            <a:xfrm>
              <a:off x="1927806" y="2215869"/>
              <a:ext cx="277901" cy="257476"/>
            </a:xfrm>
            <a:custGeom>
              <a:avLst/>
              <a:gdLst/>
              <a:ahLst/>
              <a:cxnLst/>
              <a:rect l="l" t="t" r="r" b="b"/>
              <a:pathLst>
                <a:path w="6844" h="6341" fill="none" extrusionOk="0">
                  <a:moveTo>
                    <a:pt x="6780" y="6341"/>
                  </a:moveTo>
                  <a:lnTo>
                    <a:pt x="6843" y="3139"/>
                  </a:lnTo>
                  <a:lnTo>
                    <a:pt x="1382" y="0"/>
                  </a:lnTo>
                  <a:lnTo>
                    <a:pt x="1" y="2386"/>
                  </a:lnTo>
                  <a:lnTo>
                    <a:pt x="6780" y="6341"/>
                  </a:lnTo>
                  <a:close/>
                </a:path>
              </a:pathLst>
            </a:custGeom>
            <a:solidFill>
              <a:srgbClr val="B7B7B7"/>
            </a:solidFill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7">
              <a:extLst>
                <a:ext uri="{FF2B5EF4-FFF2-40B4-BE49-F238E27FC236}">
                  <a16:creationId xmlns:a16="http://schemas.microsoft.com/office/drawing/2014/main" id="{6F81D83D-BC5A-2F52-B546-756340C111D6}"/>
                </a:ext>
              </a:extLst>
            </p:cNvPr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extrusionOk="0">
                  <a:moveTo>
                    <a:pt x="64" y="0"/>
                  </a:move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7">
              <a:extLst>
                <a:ext uri="{FF2B5EF4-FFF2-40B4-BE49-F238E27FC236}">
                  <a16:creationId xmlns:a16="http://schemas.microsoft.com/office/drawing/2014/main" id="{94E1D75C-8964-44CB-5B19-70D05D24D52B}"/>
                </a:ext>
              </a:extLst>
            </p:cNvPr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64" y="0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7">
              <a:extLst>
                <a:ext uri="{FF2B5EF4-FFF2-40B4-BE49-F238E27FC236}">
                  <a16:creationId xmlns:a16="http://schemas.microsoft.com/office/drawing/2014/main" id="{BCCF2095-1BB4-0B42-7EE1-7ED258EBC30C}"/>
                </a:ext>
              </a:extLst>
            </p:cNvPr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64" y="0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7">
              <a:extLst>
                <a:ext uri="{FF2B5EF4-FFF2-40B4-BE49-F238E27FC236}">
                  <a16:creationId xmlns:a16="http://schemas.microsoft.com/office/drawing/2014/main" id="{485DBCCB-AD7E-AD1A-F2A4-E4AE2B82D0BB}"/>
                </a:ext>
              </a:extLst>
            </p:cNvPr>
            <p:cNvSpPr/>
            <p:nvPr/>
          </p:nvSpPr>
          <p:spPr>
            <a:xfrm>
              <a:off x="2073091" y="1616872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3" y="3139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641"/>
                  </a:lnTo>
                  <a:lnTo>
                    <a:pt x="3140" y="3641"/>
                  </a:lnTo>
                  <a:lnTo>
                    <a:pt x="3140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139"/>
                  </a:lnTo>
                  <a:lnTo>
                    <a:pt x="5713" y="2825"/>
                  </a:lnTo>
                  <a:lnTo>
                    <a:pt x="5965" y="2511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130"/>
                  </a:lnTo>
                  <a:lnTo>
                    <a:pt x="5713" y="817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0"/>
                  </a:lnTo>
                  <a:lnTo>
                    <a:pt x="3140" y="0"/>
                  </a:lnTo>
                  <a:lnTo>
                    <a:pt x="3140" y="0"/>
                  </a:lnTo>
                  <a:lnTo>
                    <a:pt x="2512" y="0"/>
                  </a:ln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817"/>
                  </a:lnTo>
                  <a:lnTo>
                    <a:pt x="252" y="1130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7">
              <a:extLst>
                <a:ext uri="{FF2B5EF4-FFF2-40B4-BE49-F238E27FC236}">
                  <a16:creationId xmlns:a16="http://schemas.microsoft.com/office/drawing/2014/main" id="{E0064DF7-B5AB-07F1-7997-15C27A115977}"/>
                </a:ext>
              </a:extLst>
            </p:cNvPr>
            <p:cNvSpPr/>
            <p:nvPr/>
          </p:nvSpPr>
          <p:spPr>
            <a:xfrm>
              <a:off x="2032323" y="1591372"/>
              <a:ext cx="336494" cy="198883"/>
            </a:xfrm>
            <a:custGeom>
              <a:avLst/>
              <a:gdLst/>
              <a:ahLst/>
              <a:cxnLst/>
              <a:rect l="l" t="t" r="r" b="b"/>
              <a:pathLst>
                <a:path w="8287" h="4898" extrusionOk="0">
                  <a:moveTo>
                    <a:pt x="4144" y="1"/>
                  </a:moveTo>
                  <a:lnTo>
                    <a:pt x="3328" y="64"/>
                  </a:lnTo>
                  <a:lnTo>
                    <a:pt x="2512" y="189"/>
                  </a:lnTo>
                  <a:lnTo>
                    <a:pt x="1821" y="440"/>
                  </a:lnTo>
                  <a:lnTo>
                    <a:pt x="1193" y="691"/>
                  </a:lnTo>
                  <a:lnTo>
                    <a:pt x="691" y="1068"/>
                  </a:lnTo>
                  <a:lnTo>
                    <a:pt x="314" y="1507"/>
                  </a:lnTo>
                  <a:lnTo>
                    <a:pt x="189" y="1696"/>
                  </a:lnTo>
                  <a:lnTo>
                    <a:pt x="63" y="1947"/>
                  </a:lnTo>
                  <a:lnTo>
                    <a:pt x="1" y="2198"/>
                  </a:lnTo>
                  <a:lnTo>
                    <a:pt x="1" y="2449"/>
                  </a:lnTo>
                  <a:lnTo>
                    <a:pt x="1" y="2700"/>
                  </a:lnTo>
                  <a:lnTo>
                    <a:pt x="63" y="2951"/>
                  </a:lnTo>
                  <a:lnTo>
                    <a:pt x="189" y="3202"/>
                  </a:lnTo>
                  <a:lnTo>
                    <a:pt x="314" y="3391"/>
                  </a:lnTo>
                  <a:lnTo>
                    <a:pt x="691" y="3830"/>
                  </a:lnTo>
                  <a:lnTo>
                    <a:pt x="1193" y="4207"/>
                  </a:lnTo>
                  <a:lnTo>
                    <a:pt x="1821" y="4458"/>
                  </a:lnTo>
                  <a:lnTo>
                    <a:pt x="2512" y="4709"/>
                  </a:lnTo>
                  <a:lnTo>
                    <a:pt x="3328" y="4834"/>
                  </a:lnTo>
                  <a:lnTo>
                    <a:pt x="4144" y="4897"/>
                  </a:lnTo>
                  <a:lnTo>
                    <a:pt x="4960" y="4834"/>
                  </a:lnTo>
                  <a:lnTo>
                    <a:pt x="5776" y="4709"/>
                  </a:lnTo>
                  <a:lnTo>
                    <a:pt x="6466" y="4458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7973" y="3391"/>
                  </a:lnTo>
                  <a:lnTo>
                    <a:pt x="8099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287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099" y="1696"/>
                  </a:lnTo>
                  <a:lnTo>
                    <a:pt x="7973" y="1507"/>
                  </a:lnTo>
                  <a:lnTo>
                    <a:pt x="7596" y="1068"/>
                  </a:lnTo>
                  <a:lnTo>
                    <a:pt x="7094" y="691"/>
                  </a:lnTo>
                  <a:lnTo>
                    <a:pt x="6466" y="440"/>
                  </a:lnTo>
                  <a:lnTo>
                    <a:pt x="5776" y="189"/>
                  </a:lnTo>
                  <a:lnTo>
                    <a:pt x="4960" y="64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7">
              <a:extLst>
                <a:ext uri="{FF2B5EF4-FFF2-40B4-BE49-F238E27FC236}">
                  <a16:creationId xmlns:a16="http://schemas.microsoft.com/office/drawing/2014/main" id="{DE9BDBEB-BE78-3121-42C9-346E7D10E193}"/>
                </a:ext>
              </a:extLst>
            </p:cNvPr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4" y="1"/>
                  </a:move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7">
              <a:extLst>
                <a:ext uri="{FF2B5EF4-FFF2-40B4-BE49-F238E27FC236}">
                  <a16:creationId xmlns:a16="http://schemas.microsoft.com/office/drawing/2014/main" id="{D8311792-A596-120A-6E97-0F0699C56964}"/>
                </a:ext>
              </a:extLst>
            </p:cNvPr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140" y="10359"/>
                  </a:lnTo>
                  <a:lnTo>
                    <a:pt x="3140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7">
              <a:extLst>
                <a:ext uri="{FF2B5EF4-FFF2-40B4-BE49-F238E27FC236}">
                  <a16:creationId xmlns:a16="http://schemas.microsoft.com/office/drawing/2014/main" id="{CB416E76-8C52-0450-B335-DC9AFE4997AE}"/>
                </a:ext>
              </a:extLst>
            </p:cNvPr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140" y="10359"/>
                  </a:lnTo>
                  <a:lnTo>
                    <a:pt x="3140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7">
              <a:extLst>
                <a:ext uri="{FF2B5EF4-FFF2-40B4-BE49-F238E27FC236}">
                  <a16:creationId xmlns:a16="http://schemas.microsoft.com/office/drawing/2014/main" id="{A8500AA5-557A-C907-6EAE-1A5835B4AEED}"/>
                </a:ext>
              </a:extLst>
            </p:cNvPr>
            <p:cNvSpPr/>
            <p:nvPr/>
          </p:nvSpPr>
          <p:spPr>
            <a:xfrm>
              <a:off x="2073091" y="125236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6"/>
                  </a:lnTo>
                  <a:lnTo>
                    <a:pt x="943" y="3139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642"/>
                  </a:lnTo>
                  <a:lnTo>
                    <a:pt x="3140" y="3642"/>
                  </a:lnTo>
                  <a:lnTo>
                    <a:pt x="3140" y="3642"/>
                  </a:lnTo>
                  <a:lnTo>
                    <a:pt x="3767" y="3642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139"/>
                  </a:lnTo>
                  <a:lnTo>
                    <a:pt x="5713" y="2826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5"/>
                  </a:lnTo>
                  <a:lnTo>
                    <a:pt x="5965" y="1131"/>
                  </a:lnTo>
                  <a:lnTo>
                    <a:pt x="5713" y="817"/>
                  </a:lnTo>
                  <a:lnTo>
                    <a:pt x="5337" y="503"/>
                  </a:lnTo>
                  <a:lnTo>
                    <a:pt x="4897" y="315"/>
                  </a:lnTo>
                  <a:lnTo>
                    <a:pt x="4332" y="126"/>
                  </a:lnTo>
                  <a:lnTo>
                    <a:pt x="3767" y="1"/>
                  </a:lnTo>
                  <a:lnTo>
                    <a:pt x="3140" y="1"/>
                  </a:lnTo>
                  <a:lnTo>
                    <a:pt x="3140" y="1"/>
                  </a:lnTo>
                  <a:lnTo>
                    <a:pt x="2512" y="1"/>
                  </a:lnTo>
                  <a:lnTo>
                    <a:pt x="1947" y="126"/>
                  </a:lnTo>
                  <a:lnTo>
                    <a:pt x="1382" y="315"/>
                  </a:lnTo>
                  <a:lnTo>
                    <a:pt x="943" y="503"/>
                  </a:lnTo>
                  <a:lnTo>
                    <a:pt x="566" y="817"/>
                  </a:lnTo>
                  <a:lnTo>
                    <a:pt x="252" y="1131"/>
                  </a:lnTo>
                  <a:lnTo>
                    <a:pt x="64" y="1445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7">
              <a:extLst>
                <a:ext uri="{FF2B5EF4-FFF2-40B4-BE49-F238E27FC236}">
                  <a16:creationId xmlns:a16="http://schemas.microsoft.com/office/drawing/2014/main" id="{F8C03B6F-8D03-BBDF-17F7-EEC9F8EC8101}"/>
                </a:ext>
              </a:extLst>
            </p:cNvPr>
            <p:cNvSpPr/>
            <p:nvPr/>
          </p:nvSpPr>
          <p:spPr>
            <a:xfrm>
              <a:off x="2032323" y="1226866"/>
              <a:ext cx="336494" cy="198883"/>
            </a:xfrm>
            <a:custGeom>
              <a:avLst/>
              <a:gdLst/>
              <a:ahLst/>
              <a:cxnLst/>
              <a:rect l="l" t="t" r="r" b="b"/>
              <a:pathLst>
                <a:path w="8287" h="4898" extrusionOk="0">
                  <a:moveTo>
                    <a:pt x="4144" y="1"/>
                  </a:moveTo>
                  <a:lnTo>
                    <a:pt x="3328" y="64"/>
                  </a:lnTo>
                  <a:lnTo>
                    <a:pt x="2512" y="189"/>
                  </a:lnTo>
                  <a:lnTo>
                    <a:pt x="1821" y="440"/>
                  </a:lnTo>
                  <a:lnTo>
                    <a:pt x="1193" y="692"/>
                  </a:lnTo>
                  <a:lnTo>
                    <a:pt x="691" y="1068"/>
                  </a:lnTo>
                  <a:lnTo>
                    <a:pt x="314" y="1508"/>
                  </a:lnTo>
                  <a:lnTo>
                    <a:pt x="189" y="1696"/>
                  </a:lnTo>
                  <a:lnTo>
                    <a:pt x="63" y="1947"/>
                  </a:lnTo>
                  <a:lnTo>
                    <a:pt x="1" y="2198"/>
                  </a:lnTo>
                  <a:lnTo>
                    <a:pt x="1" y="2449"/>
                  </a:lnTo>
                  <a:lnTo>
                    <a:pt x="1" y="2700"/>
                  </a:lnTo>
                  <a:lnTo>
                    <a:pt x="63" y="2951"/>
                  </a:lnTo>
                  <a:lnTo>
                    <a:pt x="189" y="3202"/>
                  </a:lnTo>
                  <a:lnTo>
                    <a:pt x="314" y="3391"/>
                  </a:lnTo>
                  <a:lnTo>
                    <a:pt x="691" y="3830"/>
                  </a:lnTo>
                  <a:lnTo>
                    <a:pt x="1193" y="4207"/>
                  </a:lnTo>
                  <a:lnTo>
                    <a:pt x="1821" y="4458"/>
                  </a:lnTo>
                  <a:lnTo>
                    <a:pt x="2512" y="4709"/>
                  </a:lnTo>
                  <a:lnTo>
                    <a:pt x="3328" y="4835"/>
                  </a:lnTo>
                  <a:lnTo>
                    <a:pt x="4144" y="4897"/>
                  </a:lnTo>
                  <a:lnTo>
                    <a:pt x="4960" y="4835"/>
                  </a:lnTo>
                  <a:lnTo>
                    <a:pt x="5776" y="4709"/>
                  </a:lnTo>
                  <a:lnTo>
                    <a:pt x="6466" y="4458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7973" y="3391"/>
                  </a:lnTo>
                  <a:lnTo>
                    <a:pt x="8099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287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099" y="1696"/>
                  </a:lnTo>
                  <a:lnTo>
                    <a:pt x="7973" y="1508"/>
                  </a:lnTo>
                  <a:lnTo>
                    <a:pt x="7596" y="1068"/>
                  </a:lnTo>
                  <a:lnTo>
                    <a:pt x="7094" y="692"/>
                  </a:lnTo>
                  <a:lnTo>
                    <a:pt x="6466" y="440"/>
                  </a:lnTo>
                  <a:lnTo>
                    <a:pt x="5776" y="189"/>
                  </a:lnTo>
                  <a:lnTo>
                    <a:pt x="4960" y="64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7">
              <a:extLst>
                <a:ext uri="{FF2B5EF4-FFF2-40B4-BE49-F238E27FC236}">
                  <a16:creationId xmlns:a16="http://schemas.microsoft.com/office/drawing/2014/main" id="{62FB92D0-1104-BB7C-1EDC-E10202544794}"/>
                </a:ext>
              </a:extLst>
            </p:cNvPr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4" y="1"/>
                  </a:move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7">
              <a:extLst>
                <a:ext uri="{FF2B5EF4-FFF2-40B4-BE49-F238E27FC236}">
                  <a16:creationId xmlns:a16="http://schemas.microsoft.com/office/drawing/2014/main" id="{28C1CF44-1E06-6750-C62E-64CAF45A6E3A}"/>
                </a:ext>
              </a:extLst>
            </p:cNvPr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7">
              <a:extLst>
                <a:ext uri="{FF2B5EF4-FFF2-40B4-BE49-F238E27FC236}">
                  <a16:creationId xmlns:a16="http://schemas.microsoft.com/office/drawing/2014/main" id="{26262AC7-3843-0698-3F0B-8C3580C0497D}"/>
                </a:ext>
              </a:extLst>
            </p:cNvPr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7">
              <a:extLst>
                <a:ext uri="{FF2B5EF4-FFF2-40B4-BE49-F238E27FC236}">
                  <a16:creationId xmlns:a16="http://schemas.microsoft.com/office/drawing/2014/main" id="{565121FA-1CDC-516F-66A6-01E980A66D10}"/>
                </a:ext>
              </a:extLst>
            </p:cNvPr>
            <p:cNvSpPr/>
            <p:nvPr/>
          </p:nvSpPr>
          <p:spPr>
            <a:xfrm>
              <a:off x="2073091" y="89297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5"/>
                  </a:lnTo>
                  <a:lnTo>
                    <a:pt x="943" y="3076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579"/>
                  </a:lnTo>
                  <a:lnTo>
                    <a:pt x="3140" y="3641"/>
                  </a:lnTo>
                  <a:lnTo>
                    <a:pt x="3140" y="3641"/>
                  </a:lnTo>
                  <a:lnTo>
                    <a:pt x="3767" y="3579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076"/>
                  </a:lnTo>
                  <a:lnTo>
                    <a:pt x="5713" y="2825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068"/>
                  </a:lnTo>
                  <a:lnTo>
                    <a:pt x="5713" y="754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1"/>
                  </a:lnTo>
                  <a:lnTo>
                    <a:pt x="3140" y="1"/>
                  </a:lnTo>
                  <a:lnTo>
                    <a:pt x="3140" y="1"/>
                  </a:lnTo>
                  <a:lnTo>
                    <a:pt x="2512" y="1"/>
                  </a:ln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754"/>
                  </a:lnTo>
                  <a:lnTo>
                    <a:pt x="252" y="1068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7">
              <a:extLst>
                <a:ext uri="{FF2B5EF4-FFF2-40B4-BE49-F238E27FC236}">
                  <a16:creationId xmlns:a16="http://schemas.microsoft.com/office/drawing/2014/main" id="{AD8B97B4-D742-24B5-C73C-B7450CF2441B}"/>
                </a:ext>
              </a:extLst>
            </p:cNvPr>
            <p:cNvSpPr/>
            <p:nvPr/>
          </p:nvSpPr>
          <p:spPr>
            <a:xfrm>
              <a:off x="2073091" y="89297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extrusionOk="0">
                  <a:moveTo>
                    <a:pt x="2512" y="1"/>
                  </a:move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754"/>
                  </a:lnTo>
                  <a:lnTo>
                    <a:pt x="252" y="1068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5"/>
                  </a:lnTo>
                  <a:lnTo>
                    <a:pt x="943" y="3076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579"/>
                  </a:lnTo>
                  <a:lnTo>
                    <a:pt x="3140" y="3641"/>
                  </a:lnTo>
                  <a:lnTo>
                    <a:pt x="3767" y="3579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076"/>
                  </a:lnTo>
                  <a:lnTo>
                    <a:pt x="5713" y="2825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068"/>
                  </a:lnTo>
                  <a:lnTo>
                    <a:pt x="5713" y="754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7">
              <a:extLst>
                <a:ext uri="{FF2B5EF4-FFF2-40B4-BE49-F238E27FC236}">
                  <a16:creationId xmlns:a16="http://schemas.microsoft.com/office/drawing/2014/main" id="{4CFF57EE-99B5-2DFC-AB8A-D51EC8D4A231}"/>
                </a:ext>
              </a:extLst>
            </p:cNvPr>
            <p:cNvSpPr/>
            <p:nvPr/>
          </p:nvSpPr>
          <p:spPr>
            <a:xfrm>
              <a:off x="2118974" y="918475"/>
              <a:ext cx="163191" cy="86692"/>
            </a:xfrm>
            <a:custGeom>
              <a:avLst/>
              <a:gdLst/>
              <a:ahLst/>
              <a:cxnLst/>
              <a:rect l="l" t="t" r="r" b="b"/>
              <a:pathLst>
                <a:path w="4019" h="2135" extrusionOk="0">
                  <a:moveTo>
                    <a:pt x="1570" y="0"/>
                  </a:moveTo>
                  <a:lnTo>
                    <a:pt x="1194" y="63"/>
                  </a:lnTo>
                  <a:lnTo>
                    <a:pt x="880" y="126"/>
                  </a:lnTo>
                  <a:lnTo>
                    <a:pt x="566" y="314"/>
                  </a:lnTo>
                  <a:lnTo>
                    <a:pt x="315" y="440"/>
                  </a:lnTo>
                  <a:lnTo>
                    <a:pt x="126" y="628"/>
                  </a:lnTo>
                  <a:lnTo>
                    <a:pt x="1" y="816"/>
                  </a:lnTo>
                  <a:lnTo>
                    <a:pt x="1" y="1067"/>
                  </a:lnTo>
                  <a:lnTo>
                    <a:pt x="1" y="1256"/>
                  </a:lnTo>
                  <a:lnTo>
                    <a:pt x="126" y="1444"/>
                  </a:lnTo>
                  <a:lnTo>
                    <a:pt x="315" y="1632"/>
                  </a:lnTo>
                  <a:lnTo>
                    <a:pt x="566" y="1821"/>
                  </a:lnTo>
                  <a:lnTo>
                    <a:pt x="880" y="1946"/>
                  </a:lnTo>
                  <a:lnTo>
                    <a:pt x="1194" y="2009"/>
                  </a:lnTo>
                  <a:lnTo>
                    <a:pt x="1570" y="2072"/>
                  </a:lnTo>
                  <a:lnTo>
                    <a:pt x="2010" y="2135"/>
                  </a:lnTo>
                  <a:lnTo>
                    <a:pt x="2386" y="2072"/>
                  </a:lnTo>
                  <a:lnTo>
                    <a:pt x="2763" y="2009"/>
                  </a:lnTo>
                  <a:lnTo>
                    <a:pt x="3140" y="1946"/>
                  </a:lnTo>
                  <a:lnTo>
                    <a:pt x="3454" y="1821"/>
                  </a:lnTo>
                  <a:lnTo>
                    <a:pt x="3705" y="1632"/>
                  </a:lnTo>
                  <a:lnTo>
                    <a:pt x="3893" y="1444"/>
                  </a:lnTo>
                  <a:lnTo>
                    <a:pt x="3956" y="1256"/>
                  </a:lnTo>
                  <a:lnTo>
                    <a:pt x="4018" y="1067"/>
                  </a:lnTo>
                  <a:lnTo>
                    <a:pt x="3956" y="816"/>
                  </a:lnTo>
                  <a:lnTo>
                    <a:pt x="3893" y="628"/>
                  </a:lnTo>
                  <a:lnTo>
                    <a:pt x="3705" y="440"/>
                  </a:lnTo>
                  <a:lnTo>
                    <a:pt x="3454" y="314"/>
                  </a:lnTo>
                  <a:lnTo>
                    <a:pt x="3140" y="126"/>
                  </a:lnTo>
                  <a:lnTo>
                    <a:pt x="2763" y="63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7">
              <a:extLst>
                <a:ext uri="{FF2B5EF4-FFF2-40B4-BE49-F238E27FC236}">
                  <a16:creationId xmlns:a16="http://schemas.microsoft.com/office/drawing/2014/main" id="{19F01044-A54A-FF36-37E0-08946A3D9903}"/>
                </a:ext>
              </a:extLst>
            </p:cNvPr>
            <p:cNvSpPr/>
            <p:nvPr/>
          </p:nvSpPr>
          <p:spPr>
            <a:xfrm>
              <a:off x="1660180" y="2279577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extrusionOk="0">
                  <a:moveTo>
                    <a:pt x="5462" y="1"/>
                  </a:moveTo>
                  <a:lnTo>
                    <a:pt x="0" y="3265"/>
                  </a:lnTo>
                  <a:lnTo>
                    <a:pt x="5462" y="6404"/>
                  </a:lnTo>
                  <a:lnTo>
                    <a:pt x="10860" y="3202"/>
                  </a:lnTo>
                  <a:lnTo>
                    <a:pt x="54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7">
              <a:extLst>
                <a:ext uri="{FF2B5EF4-FFF2-40B4-BE49-F238E27FC236}">
                  <a16:creationId xmlns:a16="http://schemas.microsoft.com/office/drawing/2014/main" id="{6BFA0DF9-DA17-927C-6135-A6AD1DD730FB}"/>
                </a:ext>
              </a:extLst>
            </p:cNvPr>
            <p:cNvSpPr/>
            <p:nvPr/>
          </p:nvSpPr>
          <p:spPr>
            <a:xfrm>
              <a:off x="1660180" y="2279577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fill="none" extrusionOk="0">
                  <a:moveTo>
                    <a:pt x="0" y="3265"/>
                  </a:moveTo>
                  <a:lnTo>
                    <a:pt x="5462" y="6404"/>
                  </a:lnTo>
                  <a:lnTo>
                    <a:pt x="10860" y="3202"/>
                  </a:lnTo>
                  <a:lnTo>
                    <a:pt x="5462" y="1"/>
                  </a:lnTo>
                  <a:lnTo>
                    <a:pt x="0" y="326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7">
              <a:extLst>
                <a:ext uri="{FF2B5EF4-FFF2-40B4-BE49-F238E27FC236}">
                  <a16:creationId xmlns:a16="http://schemas.microsoft.com/office/drawing/2014/main" id="{BC7796B5-A5DB-DB83-0446-2EC071A5B0DD}"/>
                </a:ext>
              </a:extLst>
            </p:cNvPr>
            <p:cNvSpPr/>
            <p:nvPr/>
          </p:nvSpPr>
          <p:spPr>
            <a:xfrm>
              <a:off x="1879405" y="2409593"/>
              <a:ext cx="272744" cy="260034"/>
            </a:xfrm>
            <a:custGeom>
              <a:avLst/>
              <a:gdLst/>
              <a:ahLst/>
              <a:cxnLst/>
              <a:rect l="l" t="t" r="r" b="b"/>
              <a:pathLst>
                <a:path w="6717" h="6404" extrusionOk="0">
                  <a:moveTo>
                    <a:pt x="5461" y="0"/>
                  </a:moveTo>
                  <a:lnTo>
                    <a:pt x="63" y="3202"/>
                  </a:lnTo>
                  <a:lnTo>
                    <a:pt x="0" y="6403"/>
                  </a:lnTo>
                  <a:lnTo>
                    <a:pt x="6717" y="2449"/>
                  </a:lnTo>
                  <a:lnTo>
                    <a:pt x="546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7">
              <a:extLst>
                <a:ext uri="{FF2B5EF4-FFF2-40B4-BE49-F238E27FC236}">
                  <a16:creationId xmlns:a16="http://schemas.microsoft.com/office/drawing/2014/main" id="{862E82B7-E94B-DC44-4BD9-AEB58DA18E84}"/>
                </a:ext>
              </a:extLst>
            </p:cNvPr>
            <p:cNvSpPr/>
            <p:nvPr/>
          </p:nvSpPr>
          <p:spPr>
            <a:xfrm>
              <a:off x="1879405" y="2409593"/>
              <a:ext cx="272744" cy="260034"/>
            </a:xfrm>
            <a:custGeom>
              <a:avLst/>
              <a:gdLst/>
              <a:ahLst/>
              <a:cxnLst/>
              <a:rect l="l" t="t" r="r" b="b"/>
              <a:pathLst>
                <a:path w="6717" h="6404" fill="none" extrusionOk="0">
                  <a:moveTo>
                    <a:pt x="5461" y="0"/>
                  </a:moveTo>
                  <a:lnTo>
                    <a:pt x="6717" y="2449"/>
                  </a:lnTo>
                  <a:lnTo>
                    <a:pt x="0" y="6403"/>
                  </a:lnTo>
                  <a:lnTo>
                    <a:pt x="63" y="3202"/>
                  </a:lnTo>
                  <a:lnTo>
                    <a:pt x="5461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7">
              <a:extLst>
                <a:ext uri="{FF2B5EF4-FFF2-40B4-BE49-F238E27FC236}">
                  <a16:creationId xmlns:a16="http://schemas.microsoft.com/office/drawing/2014/main" id="{74E8C072-8AD1-20C2-5AEB-9919A52814A4}"/>
                </a:ext>
              </a:extLst>
            </p:cNvPr>
            <p:cNvSpPr/>
            <p:nvPr/>
          </p:nvSpPr>
          <p:spPr>
            <a:xfrm>
              <a:off x="1604105" y="2412151"/>
              <a:ext cx="277860" cy="257476"/>
            </a:xfrm>
            <a:custGeom>
              <a:avLst/>
              <a:gdLst/>
              <a:ahLst/>
              <a:cxnLst/>
              <a:rect l="l" t="t" r="r" b="b"/>
              <a:pathLst>
                <a:path w="6843" h="6341" extrusionOk="0">
                  <a:moveTo>
                    <a:pt x="1381" y="0"/>
                  </a:moveTo>
                  <a:lnTo>
                    <a:pt x="0" y="2386"/>
                  </a:lnTo>
                  <a:lnTo>
                    <a:pt x="6780" y="6340"/>
                  </a:lnTo>
                  <a:lnTo>
                    <a:pt x="6843" y="3139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7">
              <a:extLst>
                <a:ext uri="{FF2B5EF4-FFF2-40B4-BE49-F238E27FC236}">
                  <a16:creationId xmlns:a16="http://schemas.microsoft.com/office/drawing/2014/main" id="{48B7B605-B87F-C121-94CC-252C84B7762D}"/>
                </a:ext>
              </a:extLst>
            </p:cNvPr>
            <p:cNvSpPr/>
            <p:nvPr/>
          </p:nvSpPr>
          <p:spPr>
            <a:xfrm>
              <a:off x="1604105" y="2412151"/>
              <a:ext cx="277860" cy="257476"/>
            </a:xfrm>
            <a:custGeom>
              <a:avLst/>
              <a:gdLst/>
              <a:ahLst/>
              <a:cxnLst/>
              <a:rect l="l" t="t" r="r" b="b"/>
              <a:pathLst>
                <a:path w="6843" h="6341" fill="none" extrusionOk="0">
                  <a:moveTo>
                    <a:pt x="6780" y="6340"/>
                  </a:moveTo>
                  <a:lnTo>
                    <a:pt x="6843" y="3139"/>
                  </a:lnTo>
                  <a:lnTo>
                    <a:pt x="1381" y="0"/>
                  </a:lnTo>
                  <a:lnTo>
                    <a:pt x="0" y="2386"/>
                  </a:lnTo>
                  <a:lnTo>
                    <a:pt x="6780" y="634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7">
              <a:extLst>
                <a:ext uri="{FF2B5EF4-FFF2-40B4-BE49-F238E27FC236}">
                  <a16:creationId xmlns:a16="http://schemas.microsoft.com/office/drawing/2014/main" id="{4E200E33-7D02-11C1-2D2F-D194239C19E1}"/>
                </a:ext>
              </a:extLst>
            </p:cNvPr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extrusionOk="0">
                  <a:moveTo>
                    <a:pt x="6215" y="0"/>
                  </a:moveTo>
                  <a:lnTo>
                    <a:pt x="1" y="63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7">
              <a:extLst>
                <a:ext uri="{FF2B5EF4-FFF2-40B4-BE49-F238E27FC236}">
                  <a16:creationId xmlns:a16="http://schemas.microsoft.com/office/drawing/2014/main" id="{47D05069-27F6-42B4-1701-83E871DD39F3}"/>
                </a:ext>
              </a:extLst>
            </p:cNvPr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1" y="63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7">
              <a:extLst>
                <a:ext uri="{FF2B5EF4-FFF2-40B4-BE49-F238E27FC236}">
                  <a16:creationId xmlns:a16="http://schemas.microsoft.com/office/drawing/2014/main" id="{280AF95C-F5FF-300E-85B6-9AD99D49B029}"/>
                </a:ext>
              </a:extLst>
            </p:cNvPr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1" y="63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7">
              <a:extLst>
                <a:ext uri="{FF2B5EF4-FFF2-40B4-BE49-F238E27FC236}">
                  <a16:creationId xmlns:a16="http://schemas.microsoft.com/office/drawing/2014/main" id="{61578D87-E497-D0DE-7608-D1E26E5FE72D}"/>
                </a:ext>
              </a:extLst>
            </p:cNvPr>
            <p:cNvSpPr/>
            <p:nvPr/>
          </p:nvSpPr>
          <p:spPr>
            <a:xfrm>
              <a:off x="1749389" y="1813154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74"/>
                  </a:lnTo>
                  <a:lnTo>
                    <a:pt x="566" y="2888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5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5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88"/>
                  </a:lnTo>
                  <a:lnTo>
                    <a:pt x="5964" y="2574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65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63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63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65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7">
              <a:extLst>
                <a:ext uri="{FF2B5EF4-FFF2-40B4-BE49-F238E27FC236}">
                  <a16:creationId xmlns:a16="http://schemas.microsoft.com/office/drawing/2014/main" id="{2780761A-B685-44DD-E5E7-D17EDA38C636}"/>
                </a:ext>
              </a:extLst>
            </p:cNvPr>
            <p:cNvSpPr/>
            <p:nvPr/>
          </p:nvSpPr>
          <p:spPr>
            <a:xfrm>
              <a:off x="1706063" y="1787654"/>
              <a:ext cx="339052" cy="198843"/>
            </a:xfrm>
            <a:custGeom>
              <a:avLst/>
              <a:gdLst/>
              <a:ahLst/>
              <a:cxnLst/>
              <a:rect l="l" t="t" r="r" b="b"/>
              <a:pathLst>
                <a:path w="8350" h="4897" extrusionOk="0">
                  <a:moveTo>
                    <a:pt x="4206" y="0"/>
                  </a:moveTo>
                  <a:lnTo>
                    <a:pt x="3327" y="63"/>
                  </a:lnTo>
                  <a:lnTo>
                    <a:pt x="2574" y="189"/>
                  </a:lnTo>
                  <a:lnTo>
                    <a:pt x="1884" y="440"/>
                  </a:lnTo>
                  <a:lnTo>
                    <a:pt x="1256" y="754"/>
                  </a:lnTo>
                  <a:lnTo>
                    <a:pt x="754" y="1068"/>
                  </a:lnTo>
                  <a:lnTo>
                    <a:pt x="377" y="1507"/>
                  </a:lnTo>
                  <a:lnTo>
                    <a:pt x="189" y="1758"/>
                  </a:lnTo>
                  <a:lnTo>
                    <a:pt x="126" y="1946"/>
                  </a:lnTo>
                  <a:lnTo>
                    <a:pt x="63" y="2197"/>
                  </a:lnTo>
                  <a:lnTo>
                    <a:pt x="0" y="2449"/>
                  </a:lnTo>
                  <a:lnTo>
                    <a:pt x="63" y="2700"/>
                  </a:lnTo>
                  <a:lnTo>
                    <a:pt x="126" y="2951"/>
                  </a:lnTo>
                  <a:lnTo>
                    <a:pt x="189" y="3202"/>
                  </a:lnTo>
                  <a:lnTo>
                    <a:pt x="377" y="3390"/>
                  </a:lnTo>
                  <a:lnTo>
                    <a:pt x="754" y="3830"/>
                  </a:lnTo>
                  <a:lnTo>
                    <a:pt x="1256" y="4206"/>
                  </a:lnTo>
                  <a:lnTo>
                    <a:pt x="1884" y="4520"/>
                  </a:lnTo>
                  <a:lnTo>
                    <a:pt x="2574" y="4708"/>
                  </a:lnTo>
                  <a:lnTo>
                    <a:pt x="3327" y="4834"/>
                  </a:lnTo>
                  <a:lnTo>
                    <a:pt x="4206" y="4897"/>
                  </a:lnTo>
                  <a:lnTo>
                    <a:pt x="5022" y="4834"/>
                  </a:lnTo>
                  <a:lnTo>
                    <a:pt x="5776" y="4708"/>
                  </a:lnTo>
                  <a:lnTo>
                    <a:pt x="6529" y="4520"/>
                  </a:lnTo>
                  <a:lnTo>
                    <a:pt x="7094" y="4206"/>
                  </a:lnTo>
                  <a:lnTo>
                    <a:pt x="7596" y="3830"/>
                  </a:lnTo>
                  <a:lnTo>
                    <a:pt x="8036" y="3390"/>
                  </a:lnTo>
                  <a:lnTo>
                    <a:pt x="8161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349" y="2449"/>
                  </a:lnTo>
                  <a:lnTo>
                    <a:pt x="8287" y="2197"/>
                  </a:lnTo>
                  <a:lnTo>
                    <a:pt x="8224" y="1946"/>
                  </a:lnTo>
                  <a:lnTo>
                    <a:pt x="8161" y="1758"/>
                  </a:lnTo>
                  <a:lnTo>
                    <a:pt x="8036" y="1507"/>
                  </a:lnTo>
                  <a:lnTo>
                    <a:pt x="7596" y="1068"/>
                  </a:lnTo>
                  <a:lnTo>
                    <a:pt x="7094" y="754"/>
                  </a:lnTo>
                  <a:lnTo>
                    <a:pt x="6529" y="440"/>
                  </a:lnTo>
                  <a:lnTo>
                    <a:pt x="5776" y="189"/>
                  </a:lnTo>
                  <a:lnTo>
                    <a:pt x="5022" y="63"/>
                  </a:lnTo>
                  <a:lnTo>
                    <a:pt x="4206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7">
              <a:extLst>
                <a:ext uri="{FF2B5EF4-FFF2-40B4-BE49-F238E27FC236}">
                  <a16:creationId xmlns:a16="http://schemas.microsoft.com/office/drawing/2014/main" id="{6DC4A3C0-3526-B67A-1781-9C85A2314B81}"/>
                </a:ext>
              </a:extLst>
            </p:cNvPr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215" y="0"/>
                  </a:moveTo>
                  <a:lnTo>
                    <a:pt x="1" y="63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7">
              <a:extLst>
                <a:ext uri="{FF2B5EF4-FFF2-40B4-BE49-F238E27FC236}">
                  <a16:creationId xmlns:a16="http://schemas.microsoft.com/office/drawing/2014/main" id="{528AF32D-9E1E-C0B1-EE6E-AC2A4A2EFDA8}"/>
                </a:ext>
              </a:extLst>
            </p:cNvPr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1" y="63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7">
              <a:extLst>
                <a:ext uri="{FF2B5EF4-FFF2-40B4-BE49-F238E27FC236}">
                  <a16:creationId xmlns:a16="http://schemas.microsoft.com/office/drawing/2014/main" id="{8C08989A-3756-270E-CA03-9C78A04FCAA4}"/>
                </a:ext>
              </a:extLst>
            </p:cNvPr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1" y="63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7">
              <a:extLst>
                <a:ext uri="{FF2B5EF4-FFF2-40B4-BE49-F238E27FC236}">
                  <a16:creationId xmlns:a16="http://schemas.microsoft.com/office/drawing/2014/main" id="{B0A5A317-8A10-A8EC-B1C5-E2418B6EAE62}"/>
                </a:ext>
              </a:extLst>
            </p:cNvPr>
            <p:cNvSpPr/>
            <p:nvPr/>
          </p:nvSpPr>
          <p:spPr>
            <a:xfrm>
              <a:off x="1749389" y="144864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74"/>
                  </a:lnTo>
                  <a:lnTo>
                    <a:pt x="566" y="2888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88"/>
                  </a:lnTo>
                  <a:lnTo>
                    <a:pt x="5964" y="2574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65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63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63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65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7">
              <a:extLst>
                <a:ext uri="{FF2B5EF4-FFF2-40B4-BE49-F238E27FC236}">
                  <a16:creationId xmlns:a16="http://schemas.microsoft.com/office/drawing/2014/main" id="{D0927D00-F7A4-B7C2-E6CA-041221717F7B}"/>
                </a:ext>
              </a:extLst>
            </p:cNvPr>
            <p:cNvSpPr/>
            <p:nvPr/>
          </p:nvSpPr>
          <p:spPr>
            <a:xfrm>
              <a:off x="1706063" y="1423148"/>
              <a:ext cx="339052" cy="198883"/>
            </a:xfrm>
            <a:custGeom>
              <a:avLst/>
              <a:gdLst/>
              <a:ahLst/>
              <a:cxnLst/>
              <a:rect l="l" t="t" r="r" b="b"/>
              <a:pathLst>
                <a:path w="8350" h="4898" extrusionOk="0">
                  <a:moveTo>
                    <a:pt x="4206" y="1"/>
                  </a:moveTo>
                  <a:lnTo>
                    <a:pt x="3327" y="63"/>
                  </a:lnTo>
                  <a:lnTo>
                    <a:pt x="2574" y="189"/>
                  </a:lnTo>
                  <a:lnTo>
                    <a:pt x="1884" y="440"/>
                  </a:lnTo>
                  <a:lnTo>
                    <a:pt x="1256" y="754"/>
                  </a:lnTo>
                  <a:lnTo>
                    <a:pt x="754" y="1068"/>
                  </a:lnTo>
                  <a:lnTo>
                    <a:pt x="377" y="1507"/>
                  </a:lnTo>
                  <a:lnTo>
                    <a:pt x="189" y="1758"/>
                  </a:lnTo>
                  <a:lnTo>
                    <a:pt x="126" y="1947"/>
                  </a:lnTo>
                  <a:lnTo>
                    <a:pt x="63" y="2198"/>
                  </a:lnTo>
                  <a:lnTo>
                    <a:pt x="0" y="2449"/>
                  </a:lnTo>
                  <a:lnTo>
                    <a:pt x="63" y="2700"/>
                  </a:lnTo>
                  <a:lnTo>
                    <a:pt x="126" y="2951"/>
                  </a:lnTo>
                  <a:lnTo>
                    <a:pt x="189" y="3202"/>
                  </a:lnTo>
                  <a:lnTo>
                    <a:pt x="377" y="3390"/>
                  </a:lnTo>
                  <a:lnTo>
                    <a:pt x="754" y="3830"/>
                  </a:lnTo>
                  <a:lnTo>
                    <a:pt x="1256" y="4207"/>
                  </a:lnTo>
                  <a:lnTo>
                    <a:pt x="1884" y="4520"/>
                  </a:lnTo>
                  <a:lnTo>
                    <a:pt x="2574" y="4709"/>
                  </a:lnTo>
                  <a:lnTo>
                    <a:pt x="3327" y="4834"/>
                  </a:lnTo>
                  <a:lnTo>
                    <a:pt x="4206" y="4897"/>
                  </a:lnTo>
                  <a:lnTo>
                    <a:pt x="5022" y="4834"/>
                  </a:lnTo>
                  <a:lnTo>
                    <a:pt x="5776" y="4709"/>
                  </a:lnTo>
                  <a:lnTo>
                    <a:pt x="6529" y="4520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8036" y="3390"/>
                  </a:lnTo>
                  <a:lnTo>
                    <a:pt x="8161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349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161" y="1758"/>
                  </a:lnTo>
                  <a:lnTo>
                    <a:pt x="8036" y="1507"/>
                  </a:lnTo>
                  <a:lnTo>
                    <a:pt x="7596" y="1068"/>
                  </a:lnTo>
                  <a:lnTo>
                    <a:pt x="7094" y="754"/>
                  </a:lnTo>
                  <a:lnTo>
                    <a:pt x="6529" y="440"/>
                  </a:lnTo>
                  <a:lnTo>
                    <a:pt x="5776" y="189"/>
                  </a:lnTo>
                  <a:lnTo>
                    <a:pt x="5022" y="63"/>
                  </a:lnTo>
                  <a:lnTo>
                    <a:pt x="420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7">
              <a:extLst>
                <a:ext uri="{FF2B5EF4-FFF2-40B4-BE49-F238E27FC236}">
                  <a16:creationId xmlns:a16="http://schemas.microsoft.com/office/drawing/2014/main" id="{B266A685-FFA1-C79B-F2D0-2B5B3D2A1A54}"/>
                </a:ext>
              </a:extLst>
            </p:cNvPr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extrusionOk="0">
                  <a:moveTo>
                    <a:pt x="1" y="0"/>
                  </a:move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7">
              <a:extLst>
                <a:ext uri="{FF2B5EF4-FFF2-40B4-BE49-F238E27FC236}">
                  <a16:creationId xmlns:a16="http://schemas.microsoft.com/office/drawing/2014/main" id="{4AF967AC-4237-8DAB-41C1-6C14AD8EDD0C}"/>
                </a:ext>
              </a:extLst>
            </p:cNvPr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fill="none" extrusionOk="0">
                  <a:moveTo>
                    <a:pt x="1" y="0"/>
                  </a:moveTo>
                  <a:lnTo>
                    <a:pt x="1" y="8537"/>
                  </a:ln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7">
              <a:extLst>
                <a:ext uri="{FF2B5EF4-FFF2-40B4-BE49-F238E27FC236}">
                  <a16:creationId xmlns:a16="http://schemas.microsoft.com/office/drawing/2014/main" id="{E6847F9B-93DA-E451-FB69-19B60768A1E8}"/>
                </a:ext>
              </a:extLst>
            </p:cNvPr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fill="none" extrusionOk="0">
                  <a:moveTo>
                    <a:pt x="1" y="0"/>
                  </a:moveTo>
                  <a:lnTo>
                    <a:pt x="1" y="8537"/>
                  </a:ln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7">
              <a:extLst>
                <a:ext uri="{FF2B5EF4-FFF2-40B4-BE49-F238E27FC236}">
                  <a16:creationId xmlns:a16="http://schemas.microsoft.com/office/drawing/2014/main" id="{B991638E-7E0E-3F2E-8588-FD5BC323C9C6}"/>
                </a:ext>
              </a:extLst>
            </p:cNvPr>
            <p:cNvSpPr/>
            <p:nvPr/>
          </p:nvSpPr>
          <p:spPr>
            <a:xfrm>
              <a:off x="1749389" y="108925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25"/>
                  </a:lnTo>
                  <a:lnTo>
                    <a:pt x="5964" y="2511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02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0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0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02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7">
              <a:extLst>
                <a:ext uri="{FF2B5EF4-FFF2-40B4-BE49-F238E27FC236}">
                  <a16:creationId xmlns:a16="http://schemas.microsoft.com/office/drawing/2014/main" id="{5B477C57-CA30-8A3B-E1C1-EB4981CFE0C7}"/>
                </a:ext>
              </a:extLst>
            </p:cNvPr>
            <p:cNvSpPr/>
            <p:nvPr/>
          </p:nvSpPr>
          <p:spPr>
            <a:xfrm>
              <a:off x="1749389" y="108925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extrusionOk="0">
                  <a:moveTo>
                    <a:pt x="2512" y="0"/>
                  </a:moveTo>
                  <a:lnTo>
                    <a:pt x="1884" y="126"/>
                  </a:lnTo>
                  <a:lnTo>
                    <a:pt x="1382" y="314"/>
                  </a:lnTo>
                  <a:lnTo>
                    <a:pt x="942" y="502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63" y="2197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25"/>
                  </a:lnTo>
                  <a:lnTo>
                    <a:pt x="5964" y="2511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02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7">
              <a:extLst>
                <a:ext uri="{FF2B5EF4-FFF2-40B4-BE49-F238E27FC236}">
                  <a16:creationId xmlns:a16="http://schemas.microsoft.com/office/drawing/2014/main" id="{AB9E4B49-8557-05A0-DBC6-7266A81F6F57}"/>
                </a:ext>
              </a:extLst>
            </p:cNvPr>
            <p:cNvSpPr/>
            <p:nvPr/>
          </p:nvSpPr>
          <p:spPr>
            <a:xfrm>
              <a:off x="1795272" y="1114716"/>
              <a:ext cx="163191" cy="86732"/>
            </a:xfrm>
            <a:custGeom>
              <a:avLst/>
              <a:gdLst/>
              <a:ahLst/>
              <a:cxnLst/>
              <a:rect l="l" t="t" r="r" b="b"/>
              <a:pathLst>
                <a:path w="4019" h="2136" extrusionOk="0">
                  <a:moveTo>
                    <a:pt x="1570" y="1"/>
                  </a:moveTo>
                  <a:lnTo>
                    <a:pt x="1193" y="64"/>
                  </a:lnTo>
                  <a:lnTo>
                    <a:pt x="879" y="189"/>
                  </a:lnTo>
                  <a:lnTo>
                    <a:pt x="566" y="315"/>
                  </a:lnTo>
                  <a:lnTo>
                    <a:pt x="314" y="440"/>
                  </a:lnTo>
                  <a:lnTo>
                    <a:pt x="126" y="629"/>
                  </a:lnTo>
                  <a:lnTo>
                    <a:pt x="1" y="817"/>
                  </a:lnTo>
                  <a:lnTo>
                    <a:pt x="1" y="1068"/>
                  </a:lnTo>
                  <a:lnTo>
                    <a:pt x="1" y="1256"/>
                  </a:lnTo>
                  <a:lnTo>
                    <a:pt x="126" y="1507"/>
                  </a:lnTo>
                  <a:lnTo>
                    <a:pt x="314" y="1633"/>
                  </a:lnTo>
                  <a:lnTo>
                    <a:pt x="566" y="1821"/>
                  </a:lnTo>
                  <a:lnTo>
                    <a:pt x="879" y="1947"/>
                  </a:lnTo>
                  <a:lnTo>
                    <a:pt x="1193" y="2072"/>
                  </a:lnTo>
                  <a:lnTo>
                    <a:pt x="1570" y="2135"/>
                  </a:lnTo>
                  <a:lnTo>
                    <a:pt x="2386" y="2135"/>
                  </a:lnTo>
                  <a:lnTo>
                    <a:pt x="2763" y="2072"/>
                  </a:lnTo>
                  <a:lnTo>
                    <a:pt x="3139" y="1947"/>
                  </a:lnTo>
                  <a:lnTo>
                    <a:pt x="3390" y="1821"/>
                  </a:lnTo>
                  <a:lnTo>
                    <a:pt x="3641" y="1633"/>
                  </a:lnTo>
                  <a:lnTo>
                    <a:pt x="3830" y="1507"/>
                  </a:lnTo>
                  <a:lnTo>
                    <a:pt x="3955" y="1256"/>
                  </a:lnTo>
                  <a:lnTo>
                    <a:pt x="4018" y="1068"/>
                  </a:lnTo>
                  <a:lnTo>
                    <a:pt x="3955" y="817"/>
                  </a:lnTo>
                  <a:lnTo>
                    <a:pt x="3830" y="629"/>
                  </a:lnTo>
                  <a:lnTo>
                    <a:pt x="3641" y="440"/>
                  </a:lnTo>
                  <a:lnTo>
                    <a:pt x="3390" y="315"/>
                  </a:lnTo>
                  <a:lnTo>
                    <a:pt x="3139" y="189"/>
                  </a:lnTo>
                  <a:lnTo>
                    <a:pt x="2763" y="64"/>
                  </a:lnTo>
                  <a:lnTo>
                    <a:pt x="23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7">
              <a:extLst>
                <a:ext uri="{FF2B5EF4-FFF2-40B4-BE49-F238E27FC236}">
                  <a16:creationId xmlns:a16="http://schemas.microsoft.com/office/drawing/2014/main" id="{6FBBDA67-F86A-5B87-99FD-FF59162E229A}"/>
                </a:ext>
              </a:extLst>
            </p:cNvPr>
            <p:cNvSpPr/>
            <p:nvPr/>
          </p:nvSpPr>
          <p:spPr>
            <a:xfrm>
              <a:off x="2345833" y="1963512"/>
              <a:ext cx="616912" cy="2309409"/>
            </a:xfrm>
            <a:custGeom>
              <a:avLst/>
              <a:gdLst/>
              <a:ahLst/>
              <a:cxnLst/>
              <a:rect l="l" t="t" r="r" b="b"/>
              <a:pathLst>
                <a:path w="15193" h="56875" extrusionOk="0">
                  <a:moveTo>
                    <a:pt x="1" y="1"/>
                  </a:moveTo>
                  <a:lnTo>
                    <a:pt x="1" y="48023"/>
                  </a:lnTo>
                  <a:lnTo>
                    <a:pt x="15067" y="56874"/>
                  </a:lnTo>
                  <a:lnTo>
                    <a:pt x="15192" y="89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7">
              <a:extLst>
                <a:ext uri="{FF2B5EF4-FFF2-40B4-BE49-F238E27FC236}">
                  <a16:creationId xmlns:a16="http://schemas.microsoft.com/office/drawing/2014/main" id="{7393D054-35DF-2F5C-77AC-3E04C75F3C30}"/>
                </a:ext>
              </a:extLst>
            </p:cNvPr>
            <p:cNvSpPr/>
            <p:nvPr/>
          </p:nvSpPr>
          <p:spPr>
            <a:xfrm>
              <a:off x="2345833" y="1963512"/>
              <a:ext cx="616912" cy="2309409"/>
            </a:xfrm>
            <a:custGeom>
              <a:avLst/>
              <a:gdLst/>
              <a:ahLst/>
              <a:cxnLst/>
              <a:rect l="l" t="t" r="r" b="b"/>
              <a:pathLst>
                <a:path w="15193" h="56875" fill="none" extrusionOk="0">
                  <a:moveTo>
                    <a:pt x="1" y="1"/>
                  </a:moveTo>
                  <a:lnTo>
                    <a:pt x="1" y="48023"/>
                  </a:lnTo>
                  <a:lnTo>
                    <a:pt x="15067" y="56874"/>
                  </a:lnTo>
                  <a:lnTo>
                    <a:pt x="15192" y="8915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7">
              <a:extLst>
                <a:ext uri="{FF2B5EF4-FFF2-40B4-BE49-F238E27FC236}">
                  <a16:creationId xmlns:a16="http://schemas.microsoft.com/office/drawing/2014/main" id="{53C1DCED-809E-7402-3A20-3CE1B8A155D6}"/>
                </a:ext>
              </a:extLst>
            </p:cNvPr>
            <p:cNvSpPr/>
            <p:nvPr/>
          </p:nvSpPr>
          <p:spPr>
            <a:xfrm>
              <a:off x="2960144" y="1741771"/>
              <a:ext cx="994132" cy="2531153"/>
            </a:xfrm>
            <a:custGeom>
              <a:avLst/>
              <a:gdLst/>
              <a:ahLst/>
              <a:cxnLst/>
              <a:rect l="l" t="t" r="r" b="b"/>
              <a:pathLst>
                <a:path w="24483" h="62336" extrusionOk="0">
                  <a:moveTo>
                    <a:pt x="24483" y="0"/>
                  </a:moveTo>
                  <a:lnTo>
                    <a:pt x="63" y="14376"/>
                  </a:lnTo>
                  <a:lnTo>
                    <a:pt x="1" y="62335"/>
                  </a:lnTo>
                  <a:lnTo>
                    <a:pt x="24483" y="48148"/>
                  </a:lnTo>
                  <a:lnTo>
                    <a:pt x="2448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>
              <a:extLst>
                <a:ext uri="{FF2B5EF4-FFF2-40B4-BE49-F238E27FC236}">
                  <a16:creationId xmlns:a16="http://schemas.microsoft.com/office/drawing/2014/main" id="{A5AF8B18-682F-409E-440B-AA606046B2AA}"/>
                </a:ext>
              </a:extLst>
            </p:cNvPr>
            <p:cNvSpPr/>
            <p:nvPr/>
          </p:nvSpPr>
          <p:spPr>
            <a:xfrm>
              <a:off x="2960144" y="1741771"/>
              <a:ext cx="994132" cy="2531153"/>
            </a:xfrm>
            <a:custGeom>
              <a:avLst/>
              <a:gdLst/>
              <a:ahLst/>
              <a:cxnLst/>
              <a:rect l="l" t="t" r="r" b="b"/>
              <a:pathLst>
                <a:path w="24483" h="62336" fill="none" extrusionOk="0">
                  <a:moveTo>
                    <a:pt x="63" y="14376"/>
                  </a:moveTo>
                  <a:lnTo>
                    <a:pt x="24483" y="0"/>
                  </a:lnTo>
                  <a:lnTo>
                    <a:pt x="24483" y="48148"/>
                  </a:lnTo>
                  <a:lnTo>
                    <a:pt x="1" y="62335"/>
                  </a:lnTo>
                  <a:lnTo>
                    <a:pt x="63" y="14376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7">
              <a:extLst>
                <a:ext uri="{FF2B5EF4-FFF2-40B4-BE49-F238E27FC236}">
                  <a16:creationId xmlns:a16="http://schemas.microsoft.com/office/drawing/2014/main" id="{6551780B-CD41-623E-1C41-FE5D80550915}"/>
                </a:ext>
              </a:extLst>
            </p:cNvPr>
            <p:cNvSpPr/>
            <p:nvPr/>
          </p:nvSpPr>
          <p:spPr>
            <a:xfrm>
              <a:off x="2348391" y="1379823"/>
              <a:ext cx="1605887" cy="945690"/>
            </a:xfrm>
            <a:custGeom>
              <a:avLst/>
              <a:gdLst/>
              <a:ahLst/>
              <a:cxnLst/>
              <a:rect l="l" t="t" r="r" b="b"/>
              <a:pathLst>
                <a:path w="39549" h="23290" extrusionOk="0">
                  <a:moveTo>
                    <a:pt x="24169" y="0"/>
                  </a:moveTo>
                  <a:lnTo>
                    <a:pt x="1" y="14376"/>
                  </a:lnTo>
                  <a:lnTo>
                    <a:pt x="15129" y="23290"/>
                  </a:lnTo>
                  <a:lnTo>
                    <a:pt x="39549" y="8914"/>
                  </a:lnTo>
                  <a:lnTo>
                    <a:pt x="24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7">
              <a:extLst>
                <a:ext uri="{FF2B5EF4-FFF2-40B4-BE49-F238E27FC236}">
                  <a16:creationId xmlns:a16="http://schemas.microsoft.com/office/drawing/2014/main" id="{C92700D8-472F-3FEE-F963-959B1FC1236D}"/>
                </a:ext>
              </a:extLst>
            </p:cNvPr>
            <p:cNvSpPr/>
            <p:nvPr/>
          </p:nvSpPr>
          <p:spPr>
            <a:xfrm>
              <a:off x="2348391" y="1379823"/>
              <a:ext cx="1605887" cy="945690"/>
            </a:xfrm>
            <a:custGeom>
              <a:avLst/>
              <a:gdLst/>
              <a:ahLst/>
              <a:cxnLst/>
              <a:rect l="l" t="t" r="r" b="b"/>
              <a:pathLst>
                <a:path w="39549" h="23290" fill="none" extrusionOk="0">
                  <a:moveTo>
                    <a:pt x="39549" y="8914"/>
                  </a:moveTo>
                  <a:lnTo>
                    <a:pt x="24169" y="0"/>
                  </a:lnTo>
                  <a:lnTo>
                    <a:pt x="1" y="14376"/>
                  </a:lnTo>
                  <a:lnTo>
                    <a:pt x="15129" y="23290"/>
                  </a:lnTo>
                  <a:lnTo>
                    <a:pt x="39549" y="891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7">
              <a:extLst>
                <a:ext uri="{FF2B5EF4-FFF2-40B4-BE49-F238E27FC236}">
                  <a16:creationId xmlns:a16="http://schemas.microsoft.com/office/drawing/2014/main" id="{66B1AA26-B81E-DAFD-F5AE-1463E619328C}"/>
                </a:ext>
              </a:extLst>
            </p:cNvPr>
            <p:cNvSpPr/>
            <p:nvPr/>
          </p:nvSpPr>
          <p:spPr>
            <a:xfrm>
              <a:off x="3113102" y="2249002"/>
              <a:ext cx="124901" cy="285534"/>
            </a:xfrm>
            <a:custGeom>
              <a:avLst/>
              <a:gdLst/>
              <a:ahLst/>
              <a:cxnLst/>
              <a:rect l="l" t="t" r="r" b="b"/>
              <a:pathLst>
                <a:path w="3076" h="7032" extrusionOk="0">
                  <a:moveTo>
                    <a:pt x="3076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76" y="5274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7">
              <a:extLst>
                <a:ext uri="{FF2B5EF4-FFF2-40B4-BE49-F238E27FC236}">
                  <a16:creationId xmlns:a16="http://schemas.microsoft.com/office/drawing/2014/main" id="{9C4F119B-D889-D7A9-BA77-17FCB0D51ED4}"/>
                </a:ext>
              </a:extLst>
            </p:cNvPr>
            <p:cNvSpPr/>
            <p:nvPr/>
          </p:nvSpPr>
          <p:spPr>
            <a:xfrm>
              <a:off x="3314462" y="2129219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7">
              <a:extLst>
                <a:ext uri="{FF2B5EF4-FFF2-40B4-BE49-F238E27FC236}">
                  <a16:creationId xmlns:a16="http://schemas.microsoft.com/office/drawing/2014/main" id="{F3471CD8-7F7C-7888-243D-11C1DD093BC7}"/>
                </a:ext>
              </a:extLst>
            </p:cNvPr>
            <p:cNvSpPr/>
            <p:nvPr/>
          </p:nvSpPr>
          <p:spPr>
            <a:xfrm>
              <a:off x="3518379" y="2011953"/>
              <a:ext cx="122383" cy="285534"/>
            </a:xfrm>
            <a:custGeom>
              <a:avLst/>
              <a:gdLst/>
              <a:ahLst/>
              <a:cxnLst/>
              <a:rect l="l" t="t" r="r" b="b"/>
              <a:pathLst>
                <a:path w="3014" h="7032" extrusionOk="0">
                  <a:moveTo>
                    <a:pt x="3013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13" y="5274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>
              <a:extLst>
                <a:ext uri="{FF2B5EF4-FFF2-40B4-BE49-F238E27FC236}">
                  <a16:creationId xmlns:a16="http://schemas.microsoft.com/office/drawing/2014/main" id="{90283669-6B2A-2068-E113-9939DD11E6A9}"/>
                </a:ext>
              </a:extLst>
            </p:cNvPr>
            <p:cNvSpPr/>
            <p:nvPr/>
          </p:nvSpPr>
          <p:spPr>
            <a:xfrm>
              <a:off x="3719739" y="1892170"/>
              <a:ext cx="124942" cy="285494"/>
            </a:xfrm>
            <a:custGeom>
              <a:avLst/>
              <a:gdLst/>
              <a:ahLst/>
              <a:cxnLst/>
              <a:rect l="l" t="t" r="r" b="b"/>
              <a:pathLst>
                <a:path w="3077" h="7031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3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7">
              <a:extLst>
                <a:ext uri="{FF2B5EF4-FFF2-40B4-BE49-F238E27FC236}">
                  <a16:creationId xmlns:a16="http://schemas.microsoft.com/office/drawing/2014/main" id="{1984D751-0A57-6F6E-E2D2-D50D875806A6}"/>
                </a:ext>
              </a:extLst>
            </p:cNvPr>
            <p:cNvSpPr/>
            <p:nvPr/>
          </p:nvSpPr>
          <p:spPr>
            <a:xfrm>
              <a:off x="3113102" y="2562509"/>
              <a:ext cx="124901" cy="288092"/>
            </a:xfrm>
            <a:custGeom>
              <a:avLst/>
              <a:gdLst/>
              <a:ahLst/>
              <a:cxnLst/>
              <a:rect l="l" t="t" r="r" b="b"/>
              <a:pathLst>
                <a:path w="3076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7">
              <a:extLst>
                <a:ext uri="{FF2B5EF4-FFF2-40B4-BE49-F238E27FC236}">
                  <a16:creationId xmlns:a16="http://schemas.microsoft.com/office/drawing/2014/main" id="{3A29EC84-A094-A5D1-2E52-512FF572D02C}"/>
                </a:ext>
              </a:extLst>
            </p:cNvPr>
            <p:cNvSpPr/>
            <p:nvPr/>
          </p:nvSpPr>
          <p:spPr>
            <a:xfrm>
              <a:off x="3314462" y="2442726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7">
              <a:extLst>
                <a:ext uri="{FF2B5EF4-FFF2-40B4-BE49-F238E27FC236}">
                  <a16:creationId xmlns:a16="http://schemas.microsoft.com/office/drawing/2014/main" id="{5408E9CC-BDB8-10EF-8FA2-29E0013C46F3}"/>
                </a:ext>
              </a:extLst>
            </p:cNvPr>
            <p:cNvSpPr/>
            <p:nvPr/>
          </p:nvSpPr>
          <p:spPr>
            <a:xfrm>
              <a:off x="3518379" y="2325460"/>
              <a:ext cx="122383" cy="285534"/>
            </a:xfrm>
            <a:custGeom>
              <a:avLst/>
              <a:gdLst/>
              <a:ahLst/>
              <a:cxnLst/>
              <a:rect l="l" t="t" r="r" b="b"/>
              <a:pathLst>
                <a:path w="3014" h="7032" extrusionOk="0">
                  <a:moveTo>
                    <a:pt x="3013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13" y="5274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>
              <a:extLst>
                <a:ext uri="{FF2B5EF4-FFF2-40B4-BE49-F238E27FC236}">
                  <a16:creationId xmlns:a16="http://schemas.microsoft.com/office/drawing/2014/main" id="{83E94B45-A63C-DF51-4646-75FCFFF8FB3D}"/>
                </a:ext>
              </a:extLst>
            </p:cNvPr>
            <p:cNvSpPr/>
            <p:nvPr/>
          </p:nvSpPr>
          <p:spPr>
            <a:xfrm>
              <a:off x="3719739" y="2205677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>
              <a:extLst>
                <a:ext uri="{FF2B5EF4-FFF2-40B4-BE49-F238E27FC236}">
                  <a16:creationId xmlns:a16="http://schemas.microsoft.com/office/drawing/2014/main" id="{E3F9D1C4-5B2C-952D-9FB6-F5793230C7A5}"/>
                </a:ext>
              </a:extLst>
            </p:cNvPr>
            <p:cNvSpPr/>
            <p:nvPr/>
          </p:nvSpPr>
          <p:spPr>
            <a:xfrm>
              <a:off x="3113102" y="2876057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7">
              <a:extLst>
                <a:ext uri="{FF2B5EF4-FFF2-40B4-BE49-F238E27FC236}">
                  <a16:creationId xmlns:a16="http://schemas.microsoft.com/office/drawing/2014/main" id="{7BEA5F89-55BD-574C-4B34-CD089009971F}"/>
                </a:ext>
              </a:extLst>
            </p:cNvPr>
            <p:cNvSpPr/>
            <p:nvPr/>
          </p:nvSpPr>
          <p:spPr>
            <a:xfrm>
              <a:off x="3314462" y="2756233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7">
              <a:extLst>
                <a:ext uri="{FF2B5EF4-FFF2-40B4-BE49-F238E27FC236}">
                  <a16:creationId xmlns:a16="http://schemas.microsoft.com/office/drawing/2014/main" id="{AD1E914D-D16D-8265-D6E4-536078650927}"/>
                </a:ext>
              </a:extLst>
            </p:cNvPr>
            <p:cNvSpPr/>
            <p:nvPr/>
          </p:nvSpPr>
          <p:spPr>
            <a:xfrm>
              <a:off x="3518379" y="2639008"/>
              <a:ext cx="122383" cy="288052"/>
            </a:xfrm>
            <a:custGeom>
              <a:avLst/>
              <a:gdLst/>
              <a:ahLst/>
              <a:cxnLst/>
              <a:rect l="l" t="t" r="r" b="b"/>
              <a:pathLst>
                <a:path w="3014" h="7094" extrusionOk="0">
                  <a:moveTo>
                    <a:pt x="3013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13" y="5336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7">
              <a:extLst>
                <a:ext uri="{FF2B5EF4-FFF2-40B4-BE49-F238E27FC236}">
                  <a16:creationId xmlns:a16="http://schemas.microsoft.com/office/drawing/2014/main" id="{B424D15F-D68E-25C3-B119-CB97026EF985}"/>
                </a:ext>
              </a:extLst>
            </p:cNvPr>
            <p:cNvSpPr/>
            <p:nvPr/>
          </p:nvSpPr>
          <p:spPr>
            <a:xfrm>
              <a:off x="3719739" y="2519184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>
              <a:extLst>
                <a:ext uri="{FF2B5EF4-FFF2-40B4-BE49-F238E27FC236}">
                  <a16:creationId xmlns:a16="http://schemas.microsoft.com/office/drawing/2014/main" id="{FEA9D1D0-AA16-ED5E-5923-B328615058C4}"/>
                </a:ext>
              </a:extLst>
            </p:cNvPr>
            <p:cNvSpPr/>
            <p:nvPr/>
          </p:nvSpPr>
          <p:spPr>
            <a:xfrm>
              <a:off x="3113102" y="3189564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7">
              <a:extLst>
                <a:ext uri="{FF2B5EF4-FFF2-40B4-BE49-F238E27FC236}">
                  <a16:creationId xmlns:a16="http://schemas.microsoft.com/office/drawing/2014/main" id="{89EB84B7-9F7F-A7D3-DC69-17D72CDB9A90}"/>
                </a:ext>
              </a:extLst>
            </p:cNvPr>
            <p:cNvSpPr/>
            <p:nvPr/>
          </p:nvSpPr>
          <p:spPr>
            <a:xfrm>
              <a:off x="3314462" y="3072298"/>
              <a:ext cx="124942" cy="285534"/>
            </a:xfrm>
            <a:custGeom>
              <a:avLst/>
              <a:gdLst/>
              <a:ahLst/>
              <a:cxnLst/>
              <a:rect l="l" t="t" r="r" b="b"/>
              <a:pathLst>
                <a:path w="3077" h="7032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4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7">
              <a:extLst>
                <a:ext uri="{FF2B5EF4-FFF2-40B4-BE49-F238E27FC236}">
                  <a16:creationId xmlns:a16="http://schemas.microsoft.com/office/drawing/2014/main" id="{B5F83FFA-6217-EFED-FE28-5E16088AAC27}"/>
                </a:ext>
              </a:extLst>
            </p:cNvPr>
            <p:cNvSpPr/>
            <p:nvPr/>
          </p:nvSpPr>
          <p:spPr>
            <a:xfrm>
              <a:off x="3518379" y="2952515"/>
              <a:ext cx="122383" cy="288052"/>
            </a:xfrm>
            <a:custGeom>
              <a:avLst/>
              <a:gdLst/>
              <a:ahLst/>
              <a:cxnLst/>
              <a:rect l="l" t="t" r="r" b="b"/>
              <a:pathLst>
                <a:path w="3014" h="7094" extrusionOk="0">
                  <a:moveTo>
                    <a:pt x="3013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13" y="5336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7">
              <a:extLst>
                <a:ext uri="{FF2B5EF4-FFF2-40B4-BE49-F238E27FC236}">
                  <a16:creationId xmlns:a16="http://schemas.microsoft.com/office/drawing/2014/main" id="{A1BB5266-D641-A5BF-73F0-F3D781B2994D}"/>
                </a:ext>
              </a:extLst>
            </p:cNvPr>
            <p:cNvSpPr/>
            <p:nvPr/>
          </p:nvSpPr>
          <p:spPr>
            <a:xfrm>
              <a:off x="3719739" y="2832691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7">
              <a:extLst>
                <a:ext uri="{FF2B5EF4-FFF2-40B4-BE49-F238E27FC236}">
                  <a16:creationId xmlns:a16="http://schemas.microsoft.com/office/drawing/2014/main" id="{25E16883-98FA-8D2C-1473-0DFCCFCD3EC2}"/>
                </a:ext>
              </a:extLst>
            </p:cNvPr>
            <p:cNvSpPr/>
            <p:nvPr/>
          </p:nvSpPr>
          <p:spPr>
            <a:xfrm>
              <a:off x="3113102" y="3497996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>
              <a:extLst>
                <a:ext uri="{FF2B5EF4-FFF2-40B4-BE49-F238E27FC236}">
                  <a16:creationId xmlns:a16="http://schemas.microsoft.com/office/drawing/2014/main" id="{21A2E56E-3200-C4C7-1E77-6EE87BDBCBB3}"/>
                </a:ext>
              </a:extLst>
            </p:cNvPr>
            <p:cNvSpPr/>
            <p:nvPr/>
          </p:nvSpPr>
          <p:spPr>
            <a:xfrm>
              <a:off x="3314462" y="3380730"/>
              <a:ext cx="124942" cy="285534"/>
            </a:xfrm>
            <a:custGeom>
              <a:avLst/>
              <a:gdLst/>
              <a:ahLst/>
              <a:cxnLst/>
              <a:rect l="l" t="t" r="r" b="b"/>
              <a:pathLst>
                <a:path w="3077" h="7032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3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>
              <a:extLst>
                <a:ext uri="{FF2B5EF4-FFF2-40B4-BE49-F238E27FC236}">
                  <a16:creationId xmlns:a16="http://schemas.microsoft.com/office/drawing/2014/main" id="{B37F9406-FFEC-7508-B4D1-F62508B8B474}"/>
                </a:ext>
              </a:extLst>
            </p:cNvPr>
            <p:cNvSpPr/>
            <p:nvPr/>
          </p:nvSpPr>
          <p:spPr>
            <a:xfrm>
              <a:off x="3518379" y="3260906"/>
              <a:ext cx="122383" cy="288092"/>
            </a:xfrm>
            <a:custGeom>
              <a:avLst/>
              <a:gdLst/>
              <a:ahLst/>
              <a:cxnLst/>
              <a:rect l="l" t="t" r="r" b="b"/>
              <a:pathLst>
                <a:path w="3014" h="7095" extrusionOk="0">
                  <a:moveTo>
                    <a:pt x="3013" y="1"/>
                  </a:moveTo>
                  <a:lnTo>
                    <a:pt x="0" y="1759"/>
                  </a:lnTo>
                  <a:lnTo>
                    <a:pt x="0" y="7094"/>
                  </a:lnTo>
                  <a:lnTo>
                    <a:pt x="3013" y="5337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>
              <a:extLst>
                <a:ext uri="{FF2B5EF4-FFF2-40B4-BE49-F238E27FC236}">
                  <a16:creationId xmlns:a16="http://schemas.microsoft.com/office/drawing/2014/main" id="{E0BEDA83-B83D-DEFA-C6E7-E3AC5FE5FEBA}"/>
                </a:ext>
              </a:extLst>
            </p:cNvPr>
            <p:cNvSpPr/>
            <p:nvPr/>
          </p:nvSpPr>
          <p:spPr>
            <a:xfrm>
              <a:off x="3719739" y="3141123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7">
              <a:extLst>
                <a:ext uri="{FF2B5EF4-FFF2-40B4-BE49-F238E27FC236}">
                  <a16:creationId xmlns:a16="http://schemas.microsoft.com/office/drawing/2014/main" id="{6FD5FC41-7EFB-8E2A-1F0B-4CB6CA9B1159}"/>
                </a:ext>
              </a:extLst>
            </p:cNvPr>
            <p:cNvSpPr/>
            <p:nvPr/>
          </p:nvSpPr>
          <p:spPr>
            <a:xfrm>
              <a:off x="3355229" y="3735044"/>
              <a:ext cx="267668" cy="305877"/>
            </a:xfrm>
            <a:custGeom>
              <a:avLst/>
              <a:gdLst/>
              <a:ahLst/>
              <a:cxnLst/>
              <a:rect l="l" t="t" r="r" b="b"/>
              <a:pathLst>
                <a:path w="6592" h="7533" extrusionOk="0">
                  <a:moveTo>
                    <a:pt x="6592" y="0"/>
                  </a:moveTo>
                  <a:lnTo>
                    <a:pt x="1" y="3829"/>
                  </a:lnTo>
                  <a:lnTo>
                    <a:pt x="1" y="7533"/>
                  </a:lnTo>
                  <a:lnTo>
                    <a:pt x="6592" y="3578"/>
                  </a:lnTo>
                  <a:lnTo>
                    <a:pt x="6592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7">
              <a:extLst>
                <a:ext uri="{FF2B5EF4-FFF2-40B4-BE49-F238E27FC236}">
                  <a16:creationId xmlns:a16="http://schemas.microsoft.com/office/drawing/2014/main" id="{846E3527-47AF-E7E0-1143-0FBEEC33F8CF}"/>
                </a:ext>
              </a:extLst>
            </p:cNvPr>
            <p:cNvSpPr/>
            <p:nvPr/>
          </p:nvSpPr>
          <p:spPr>
            <a:xfrm>
              <a:off x="3355229" y="3735044"/>
              <a:ext cx="267668" cy="305877"/>
            </a:xfrm>
            <a:custGeom>
              <a:avLst/>
              <a:gdLst/>
              <a:ahLst/>
              <a:cxnLst/>
              <a:rect l="l" t="t" r="r" b="b"/>
              <a:pathLst>
                <a:path w="6592" h="7533" fill="none" extrusionOk="0">
                  <a:moveTo>
                    <a:pt x="6592" y="0"/>
                  </a:moveTo>
                  <a:lnTo>
                    <a:pt x="6592" y="3578"/>
                  </a:lnTo>
                  <a:lnTo>
                    <a:pt x="1" y="7533"/>
                  </a:lnTo>
                  <a:lnTo>
                    <a:pt x="1" y="3829"/>
                  </a:lnTo>
                  <a:lnTo>
                    <a:pt x="6592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>
              <a:extLst>
                <a:ext uri="{FF2B5EF4-FFF2-40B4-BE49-F238E27FC236}">
                  <a16:creationId xmlns:a16="http://schemas.microsoft.com/office/drawing/2014/main" id="{6C9B2825-34D7-F501-3D74-1BBC24A14C53}"/>
                </a:ext>
              </a:extLst>
            </p:cNvPr>
            <p:cNvSpPr/>
            <p:nvPr/>
          </p:nvSpPr>
          <p:spPr>
            <a:xfrm>
              <a:off x="2957586" y="3383288"/>
              <a:ext cx="994132" cy="578621"/>
            </a:xfrm>
            <a:custGeom>
              <a:avLst/>
              <a:gdLst/>
              <a:ahLst/>
              <a:cxnLst/>
              <a:rect l="l" t="t" r="r" b="b"/>
              <a:pathLst>
                <a:path w="24483" h="14250" fill="none" extrusionOk="0">
                  <a:moveTo>
                    <a:pt x="1" y="14250"/>
                  </a:moveTo>
                  <a:lnTo>
                    <a:pt x="24483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>
              <a:extLst>
                <a:ext uri="{FF2B5EF4-FFF2-40B4-BE49-F238E27FC236}">
                  <a16:creationId xmlns:a16="http://schemas.microsoft.com/office/drawing/2014/main" id="{24D49946-044C-89EC-C249-7608B9D50A47}"/>
                </a:ext>
              </a:extLst>
            </p:cNvPr>
            <p:cNvSpPr/>
            <p:nvPr/>
          </p:nvSpPr>
          <p:spPr>
            <a:xfrm>
              <a:off x="2371333" y="2315268"/>
              <a:ext cx="435935" cy="390052"/>
            </a:xfrm>
            <a:custGeom>
              <a:avLst/>
              <a:gdLst/>
              <a:ahLst/>
              <a:cxnLst/>
              <a:rect l="l" t="t" r="r" b="b"/>
              <a:pathLst>
                <a:path w="10736" h="9606" extrusionOk="0">
                  <a:moveTo>
                    <a:pt x="1" y="1"/>
                  </a:moveTo>
                  <a:lnTo>
                    <a:pt x="63" y="3390"/>
                  </a:lnTo>
                  <a:lnTo>
                    <a:pt x="10735" y="9605"/>
                  </a:lnTo>
                  <a:lnTo>
                    <a:pt x="10735" y="64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>
              <a:extLst>
                <a:ext uri="{FF2B5EF4-FFF2-40B4-BE49-F238E27FC236}">
                  <a16:creationId xmlns:a16="http://schemas.microsoft.com/office/drawing/2014/main" id="{ECB42A62-9B6B-683C-2429-CBA92FA01A81}"/>
                </a:ext>
              </a:extLst>
            </p:cNvPr>
            <p:cNvSpPr/>
            <p:nvPr/>
          </p:nvSpPr>
          <p:spPr>
            <a:xfrm>
              <a:off x="2371333" y="2315268"/>
              <a:ext cx="435935" cy="390052"/>
            </a:xfrm>
            <a:custGeom>
              <a:avLst/>
              <a:gdLst/>
              <a:ahLst/>
              <a:cxnLst/>
              <a:rect l="l" t="t" r="r" b="b"/>
              <a:pathLst>
                <a:path w="10736" h="9606" fill="none" extrusionOk="0">
                  <a:moveTo>
                    <a:pt x="10735" y="6404"/>
                  </a:moveTo>
                  <a:lnTo>
                    <a:pt x="10735" y="9605"/>
                  </a:lnTo>
                  <a:lnTo>
                    <a:pt x="63" y="3390"/>
                  </a:lnTo>
                  <a:lnTo>
                    <a:pt x="1" y="1"/>
                  </a:lnTo>
                  <a:lnTo>
                    <a:pt x="10735" y="640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7">
              <a:extLst>
                <a:ext uri="{FF2B5EF4-FFF2-40B4-BE49-F238E27FC236}">
                  <a16:creationId xmlns:a16="http://schemas.microsoft.com/office/drawing/2014/main" id="{860929C1-FC4E-0891-9540-0A90FE5F5694}"/>
                </a:ext>
              </a:extLst>
            </p:cNvPr>
            <p:cNvSpPr/>
            <p:nvPr/>
          </p:nvSpPr>
          <p:spPr>
            <a:xfrm>
              <a:off x="2371333" y="2254118"/>
              <a:ext cx="542970" cy="321186"/>
            </a:xfrm>
            <a:custGeom>
              <a:avLst/>
              <a:gdLst/>
              <a:ahLst/>
              <a:cxnLst/>
              <a:rect l="l" t="t" r="r" b="b"/>
              <a:pathLst>
                <a:path w="13372" h="7910" extrusionOk="0">
                  <a:moveTo>
                    <a:pt x="2700" y="0"/>
                  </a:moveTo>
                  <a:lnTo>
                    <a:pt x="1" y="1507"/>
                  </a:lnTo>
                  <a:lnTo>
                    <a:pt x="10735" y="7910"/>
                  </a:lnTo>
                  <a:lnTo>
                    <a:pt x="13372" y="6278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7">
              <a:extLst>
                <a:ext uri="{FF2B5EF4-FFF2-40B4-BE49-F238E27FC236}">
                  <a16:creationId xmlns:a16="http://schemas.microsoft.com/office/drawing/2014/main" id="{3C433EA4-7AAB-64AC-2CAD-673A026D2443}"/>
                </a:ext>
              </a:extLst>
            </p:cNvPr>
            <p:cNvSpPr/>
            <p:nvPr/>
          </p:nvSpPr>
          <p:spPr>
            <a:xfrm>
              <a:off x="2371333" y="2254118"/>
              <a:ext cx="542970" cy="321186"/>
            </a:xfrm>
            <a:custGeom>
              <a:avLst/>
              <a:gdLst/>
              <a:ahLst/>
              <a:cxnLst/>
              <a:rect l="l" t="t" r="r" b="b"/>
              <a:pathLst>
                <a:path w="13372" h="7910" fill="none" extrusionOk="0">
                  <a:moveTo>
                    <a:pt x="10735" y="7910"/>
                  </a:moveTo>
                  <a:lnTo>
                    <a:pt x="13372" y="6278"/>
                  </a:lnTo>
                  <a:lnTo>
                    <a:pt x="2700" y="0"/>
                  </a:lnTo>
                  <a:lnTo>
                    <a:pt x="1" y="1507"/>
                  </a:lnTo>
                  <a:lnTo>
                    <a:pt x="10735" y="791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>
              <a:extLst>
                <a:ext uri="{FF2B5EF4-FFF2-40B4-BE49-F238E27FC236}">
                  <a16:creationId xmlns:a16="http://schemas.microsoft.com/office/drawing/2014/main" id="{3673A47F-424E-B63D-3EC3-16537B34F972}"/>
                </a:ext>
              </a:extLst>
            </p:cNvPr>
            <p:cNvSpPr/>
            <p:nvPr/>
          </p:nvSpPr>
          <p:spPr>
            <a:xfrm>
              <a:off x="2807226" y="2508992"/>
              <a:ext cx="109633" cy="196325"/>
            </a:xfrm>
            <a:custGeom>
              <a:avLst/>
              <a:gdLst/>
              <a:ahLst/>
              <a:cxnLst/>
              <a:rect l="l" t="t" r="r" b="b"/>
              <a:pathLst>
                <a:path w="2700" h="4835" extrusionOk="0">
                  <a:moveTo>
                    <a:pt x="2637" y="1"/>
                  </a:moveTo>
                  <a:lnTo>
                    <a:pt x="0" y="1633"/>
                  </a:lnTo>
                  <a:lnTo>
                    <a:pt x="0" y="4834"/>
                  </a:lnTo>
                  <a:lnTo>
                    <a:pt x="2699" y="3328"/>
                  </a:lnTo>
                  <a:lnTo>
                    <a:pt x="26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>
              <a:extLst>
                <a:ext uri="{FF2B5EF4-FFF2-40B4-BE49-F238E27FC236}">
                  <a16:creationId xmlns:a16="http://schemas.microsoft.com/office/drawing/2014/main" id="{2B563488-E6D1-2FA0-6A52-147D28EA4D23}"/>
                </a:ext>
              </a:extLst>
            </p:cNvPr>
            <p:cNvSpPr/>
            <p:nvPr/>
          </p:nvSpPr>
          <p:spPr>
            <a:xfrm>
              <a:off x="2807226" y="2508992"/>
              <a:ext cx="109633" cy="196325"/>
            </a:xfrm>
            <a:custGeom>
              <a:avLst/>
              <a:gdLst/>
              <a:ahLst/>
              <a:cxnLst/>
              <a:rect l="l" t="t" r="r" b="b"/>
              <a:pathLst>
                <a:path w="2700" h="4835" fill="none" extrusionOk="0">
                  <a:moveTo>
                    <a:pt x="0" y="4834"/>
                  </a:moveTo>
                  <a:lnTo>
                    <a:pt x="2699" y="3328"/>
                  </a:lnTo>
                  <a:lnTo>
                    <a:pt x="2637" y="1"/>
                  </a:lnTo>
                  <a:lnTo>
                    <a:pt x="0" y="1633"/>
                  </a:lnTo>
                  <a:lnTo>
                    <a:pt x="0" y="483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>
              <a:extLst>
                <a:ext uri="{FF2B5EF4-FFF2-40B4-BE49-F238E27FC236}">
                  <a16:creationId xmlns:a16="http://schemas.microsoft.com/office/drawing/2014/main" id="{2A8694C3-404F-2642-4C3D-6D2E21231F5B}"/>
                </a:ext>
              </a:extLst>
            </p:cNvPr>
            <p:cNvSpPr/>
            <p:nvPr/>
          </p:nvSpPr>
          <p:spPr>
            <a:xfrm>
              <a:off x="2371333" y="2626258"/>
              <a:ext cx="435935" cy="390011"/>
            </a:xfrm>
            <a:custGeom>
              <a:avLst/>
              <a:gdLst/>
              <a:ahLst/>
              <a:cxnLst/>
              <a:rect l="l" t="t" r="r" b="b"/>
              <a:pathLst>
                <a:path w="10736" h="9605" extrusionOk="0">
                  <a:moveTo>
                    <a:pt x="1" y="0"/>
                  </a:moveTo>
                  <a:lnTo>
                    <a:pt x="63" y="3327"/>
                  </a:lnTo>
                  <a:lnTo>
                    <a:pt x="10735" y="9605"/>
                  </a:lnTo>
                  <a:lnTo>
                    <a:pt x="10735" y="64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7">
              <a:extLst>
                <a:ext uri="{FF2B5EF4-FFF2-40B4-BE49-F238E27FC236}">
                  <a16:creationId xmlns:a16="http://schemas.microsoft.com/office/drawing/2014/main" id="{03574794-BEBC-1BB0-F6BE-F7C9F3EDF8A0}"/>
                </a:ext>
              </a:extLst>
            </p:cNvPr>
            <p:cNvSpPr/>
            <p:nvPr/>
          </p:nvSpPr>
          <p:spPr>
            <a:xfrm>
              <a:off x="2371333" y="2626258"/>
              <a:ext cx="435935" cy="390011"/>
            </a:xfrm>
            <a:custGeom>
              <a:avLst/>
              <a:gdLst/>
              <a:ahLst/>
              <a:cxnLst/>
              <a:rect l="l" t="t" r="r" b="b"/>
              <a:pathLst>
                <a:path w="10736" h="9605" fill="none" extrusionOk="0">
                  <a:moveTo>
                    <a:pt x="10735" y="6403"/>
                  </a:moveTo>
                  <a:lnTo>
                    <a:pt x="10735" y="9605"/>
                  </a:lnTo>
                  <a:lnTo>
                    <a:pt x="63" y="3327"/>
                  </a:lnTo>
                  <a:lnTo>
                    <a:pt x="1" y="0"/>
                  </a:lnTo>
                  <a:lnTo>
                    <a:pt x="10735" y="6403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7">
              <a:extLst>
                <a:ext uri="{FF2B5EF4-FFF2-40B4-BE49-F238E27FC236}">
                  <a16:creationId xmlns:a16="http://schemas.microsoft.com/office/drawing/2014/main" id="{FDF72CDC-B511-13B2-72DA-57CA09F2EEE0}"/>
                </a:ext>
              </a:extLst>
            </p:cNvPr>
            <p:cNvSpPr/>
            <p:nvPr/>
          </p:nvSpPr>
          <p:spPr>
            <a:xfrm>
              <a:off x="2371333" y="2562509"/>
              <a:ext cx="542970" cy="323784"/>
            </a:xfrm>
            <a:custGeom>
              <a:avLst/>
              <a:gdLst/>
              <a:ahLst/>
              <a:cxnLst/>
              <a:rect l="l" t="t" r="r" b="b"/>
              <a:pathLst>
                <a:path w="13372" h="7974" extrusionOk="0">
                  <a:moveTo>
                    <a:pt x="2700" y="1"/>
                  </a:moveTo>
                  <a:lnTo>
                    <a:pt x="1" y="1507"/>
                  </a:lnTo>
                  <a:lnTo>
                    <a:pt x="10735" y="7973"/>
                  </a:lnTo>
                  <a:lnTo>
                    <a:pt x="13372" y="6341"/>
                  </a:lnTo>
                  <a:lnTo>
                    <a:pt x="27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7">
              <a:extLst>
                <a:ext uri="{FF2B5EF4-FFF2-40B4-BE49-F238E27FC236}">
                  <a16:creationId xmlns:a16="http://schemas.microsoft.com/office/drawing/2014/main" id="{013E6BCE-0B56-E700-AC85-8E277A9E3358}"/>
                </a:ext>
              </a:extLst>
            </p:cNvPr>
            <p:cNvSpPr/>
            <p:nvPr/>
          </p:nvSpPr>
          <p:spPr>
            <a:xfrm>
              <a:off x="2371333" y="2562509"/>
              <a:ext cx="542970" cy="323784"/>
            </a:xfrm>
            <a:custGeom>
              <a:avLst/>
              <a:gdLst/>
              <a:ahLst/>
              <a:cxnLst/>
              <a:rect l="l" t="t" r="r" b="b"/>
              <a:pathLst>
                <a:path w="13372" h="7974" fill="none" extrusionOk="0">
                  <a:moveTo>
                    <a:pt x="10735" y="7973"/>
                  </a:moveTo>
                  <a:lnTo>
                    <a:pt x="13372" y="6341"/>
                  </a:lnTo>
                  <a:lnTo>
                    <a:pt x="2700" y="1"/>
                  </a:lnTo>
                  <a:lnTo>
                    <a:pt x="1" y="1507"/>
                  </a:lnTo>
                  <a:lnTo>
                    <a:pt x="10735" y="7973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7">
              <a:extLst>
                <a:ext uri="{FF2B5EF4-FFF2-40B4-BE49-F238E27FC236}">
                  <a16:creationId xmlns:a16="http://schemas.microsoft.com/office/drawing/2014/main" id="{8C47E956-E12A-A5D2-C157-8CF996A9C044}"/>
                </a:ext>
              </a:extLst>
            </p:cNvPr>
            <p:cNvSpPr/>
            <p:nvPr/>
          </p:nvSpPr>
          <p:spPr>
            <a:xfrm>
              <a:off x="2807226" y="2819982"/>
              <a:ext cx="109633" cy="196285"/>
            </a:xfrm>
            <a:custGeom>
              <a:avLst/>
              <a:gdLst/>
              <a:ahLst/>
              <a:cxnLst/>
              <a:rect l="l" t="t" r="r" b="b"/>
              <a:pathLst>
                <a:path w="2700" h="4834" extrusionOk="0">
                  <a:moveTo>
                    <a:pt x="2637" y="0"/>
                  </a:moveTo>
                  <a:lnTo>
                    <a:pt x="0" y="1632"/>
                  </a:lnTo>
                  <a:lnTo>
                    <a:pt x="0" y="4834"/>
                  </a:lnTo>
                  <a:lnTo>
                    <a:pt x="2699" y="3264"/>
                  </a:lnTo>
                  <a:lnTo>
                    <a:pt x="263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7">
              <a:extLst>
                <a:ext uri="{FF2B5EF4-FFF2-40B4-BE49-F238E27FC236}">
                  <a16:creationId xmlns:a16="http://schemas.microsoft.com/office/drawing/2014/main" id="{EE3C5CEC-2E58-4F09-FE2C-E07047A263CA}"/>
                </a:ext>
              </a:extLst>
            </p:cNvPr>
            <p:cNvSpPr/>
            <p:nvPr/>
          </p:nvSpPr>
          <p:spPr>
            <a:xfrm>
              <a:off x="2807226" y="2819982"/>
              <a:ext cx="109633" cy="196285"/>
            </a:xfrm>
            <a:custGeom>
              <a:avLst/>
              <a:gdLst/>
              <a:ahLst/>
              <a:cxnLst/>
              <a:rect l="l" t="t" r="r" b="b"/>
              <a:pathLst>
                <a:path w="2700" h="4834" fill="none" extrusionOk="0">
                  <a:moveTo>
                    <a:pt x="0" y="4834"/>
                  </a:moveTo>
                  <a:lnTo>
                    <a:pt x="2699" y="3264"/>
                  </a:lnTo>
                  <a:lnTo>
                    <a:pt x="2637" y="0"/>
                  </a:lnTo>
                  <a:lnTo>
                    <a:pt x="0" y="1632"/>
                  </a:lnTo>
                  <a:lnTo>
                    <a:pt x="0" y="483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7">
              <a:extLst>
                <a:ext uri="{FF2B5EF4-FFF2-40B4-BE49-F238E27FC236}">
                  <a16:creationId xmlns:a16="http://schemas.microsoft.com/office/drawing/2014/main" id="{2C5DDBF5-E909-8257-727E-42ABD70476AC}"/>
                </a:ext>
              </a:extLst>
            </p:cNvPr>
            <p:cNvSpPr/>
            <p:nvPr/>
          </p:nvSpPr>
          <p:spPr>
            <a:xfrm>
              <a:off x="2980528" y="1469031"/>
              <a:ext cx="627104" cy="670429"/>
            </a:xfrm>
            <a:custGeom>
              <a:avLst/>
              <a:gdLst/>
              <a:ahLst/>
              <a:cxnLst/>
              <a:rect l="l" t="t" r="r" b="b"/>
              <a:pathLst>
                <a:path w="15444" h="16511" extrusionOk="0">
                  <a:moveTo>
                    <a:pt x="15443" y="1"/>
                  </a:moveTo>
                  <a:lnTo>
                    <a:pt x="1" y="9291"/>
                  </a:lnTo>
                  <a:lnTo>
                    <a:pt x="1" y="16510"/>
                  </a:lnTo>
                  <a:lnTo>
                    <a:pt x="15381" y="7345"/>
                  </a:lnTo>
                  <a:lnTo>
                    <a:pt x="1544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7">
              <a:extLst>
                <a:ext uri="{FF2B5EF4-FFF2-40B4-BE49-F238E27FC236}">
                  <a16:creationId xmlns:a16="http://schemas.microsoft.com/office/drawing/2014/main" id="{A53715CF-9678-BC40-7462-EF147064AA4C}"/>
                </a:ext>
              </a:extLst>
            </p:cNvPr>
            <p:cNvSpPr/>
            <p:nvPr/>
          </p:nvSpPr>
          <p:spPr>
            <a:xfrm>
              <a:off x="2980528" y="1469031"/>
              <a:ext cx="627104" cy="670429"/>
            </a:xfrm>
            <a:custGeom>
              <a:avLst/>
              <a:gdLst/>
              <a:ahLst/>
              <a:cxnLst/>
              <a:rect l="l" t="t" r="r" b="b"/>
              <a:pathLst>
                <a:path w="15444" h="16511" fill="none" extrusionOk="0">
                  <a:moveTo>
                    <a:pt x="1" y="9291"/>
                  </a:moveTo>
                  <a:lnTo>
                    <a:pt x="1" y="16510"/>
                  </a:lnTo>
                  <a:lnTo>
                    <a:pt x="15381" y="7345"/>
                  </a:lnTo>
                  <a:lnTo>
                    <a:pt x="15443" y="1"/>
                  </a:lnTo>
                  <a:lnTo>
                    <a:pt x="1" y="929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7">
              <a:extLst>
                <a:ext uri="{FF2B5EF4-FFF2-40B4-BE49-F238E27FC236}">
                  <a16:creationId xmlns:a16="http://schemas.microsoft.com/office/drawing/2014/main" id="{A23E4985-6A8F-5594-525A-1FC484686FF3}"/>
                </a:ext>
              </a:extLst>
            </p:cNvPr>
            <p:cNvSpPr/>
            <p:nvPr/>
          </p:nvSpPr>
          <p:spPr>
            <a:xfrm>
              <a:off x="2870935" y="1407840"/>
              <a:ext cx="736697" cy="438493"/>
            </a:xfrm>
            <a:custGeom>
              <a:avLst/>
              <a:gdLst/>
              <a:ahLst/>
              <a:cxnLst/>
              <a:rect l="l" t="t" r="r" b="b"/>
              <a:pathLst>
                <a:path w="18143" h="10799" extrusionOk="0">
                  <a:moveTo>
                    <a:pt x="15443" y="1"/>
                  </a:moveTo>
                  <a:lnTo>
                    <a:pt x="0" y="9166"/>
                  </a:lnTo>
                  <a:lnTo>
                    <a:pt x="2700" y="10798"/>
                  </a:lnTo>
                  <a:lnTo>
                    <a:pt x="18142" y="1508"/>
                  </a:lnTo>
                  <a:lnTo>
                    <a:pt x="154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7">
              <a:extLst>
                <a:ext uri="{FF2B5EF4-FFF2-40B4-BE49-F238E27FC236}">
                  <a16:creationId xmlns:a16="http://schemas.microsoft.com/office/drawing/2014/main" id="{F6D6DCFA-AC8F-A50F-CD5E-7AF9C24B6F58}"/>
                </a:ext>
              </a:extLst>
            </p:cNvPr>
            <p:cNvSpPr/>
            <p:nvPr/>
          </p:nvSpPr>
          <p:spPr>
            <a:xfrm>
              <a:off x="2870935" y="1407840"/>
              <a:ext cx="736697" cy="438493"/>
            </a:xfrm>
            <a:custGeom>
              <a:avLst/>
              <a:gdLst/>
              <a:ahLst/>
              <a:cxnLst/>
              <a:rect l="l" t="t" r="r" b="b"/>
              <a:pathLst>
                <a:path w="18143" h="10799" fill="none" extrusionOk="0">
                  <a:moveTo>
                    <a:pt x="2700" y="10798"/>
                  </a:moveTo>
                  <a:lnTo>
                    <a:pt x="0" y="9166"/>
                  </a:lnTo>
                  <a:lnTo>
                    <a:pt x="15443" y="1"/>
                  </a:lnTo>
                  <a:lnTo>
                    <a:pt x="18142" y="1508"/>
                  </a:lnTo>
                  <a:lnTo>
                    <a:pt x="2700" y="10798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7">
              <a:extLst>
                <a:ext uri="{FF2B5EF4-FFF2-40B4-BE49-F238E27FC236}">
                  <a16:creationId xmlns:a16="http://schemas.microsoft.com/office/drawing/2014/main" id="{3E8628C9-EE7F-4CBD-F417-AB4179FB7A4C}"/>
                </a:ext>
              </a:extLst>
            </p:cNvPr>
            <p:cNvSpPr/>
            <p:nvPr/>
          </p:nvSpPr>
          <p:spPr>
            <a:xfrm>
              <a:off x="2870935" y="1780020"/>
              <a:ext cx="109633" cy="359435"/>
            </a:xfrm>
            <a:custGeom>
              <a:avLst/>
              <a:gdLst/>
              <a:ahLst/>
              <a:cxnLst/>
              <a:rect l="l" t="t" r="r" b="b"/>
              <a:pathLst>
                <a:path w="2700" h="8852" extrusionOk="0">
                  <a:moveTo>
                    <a:pt x="0" y="0"/>
                  </a:moveTo>
                  <a:lnTo>
                    <a:pt x="0" y="7282"/>
                  </a:lnTo>
                  <a:lnTo>
                    <a:pt x="2700" y="8851"/>
                  </a:lnTo>
                  <a:lnTo>
                    <a:pt x="2700" y="1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7">
              <a:extLst>
                <a:ext uri="{FF2B5EF4-FFF2-40B4-BE49-F238E27FC236}">
                  <a16:creationId xmlns:a16="http://schemas.microsoft.com/office/drawing/2014/main" id="{7DA3A363-76A8-060F-75D6-A3D4B7D8A77B}"/>
                </a:ext>
              </a:extLst>
            </p:cNvPr>
            <p:cNvSpPr/>
            <p:nvPr/>
          </p:nvSpPr>
          <p:spPr>
            <a:xfrm>
              <a:off x="2870935" y="1780020"/>
              <a:ext cx="109633" cy="359435"/>
            </a:xfrm>
            <a:custGeom>
              <a:avLst/>
              <a:gdLst/>
              <a:ahLst/>
              <a:cxnLst/>
              <a:rect l="l" t="t" r="r" b="b"/>
              <a:pathLst>
                <a:path w="2700" h="8852" fill="none" extrusionOk="0">
                  <a:moveTo>
                    <a:pt x="2700" y="8851"/>
                  </a:moveTo>
                  <a:lnTo>
                    <a:pt x="0" y="7282"/>
                  </a:lnTo>
                  <a:lnTo>
                    <a:pt x="0" y="0"/>
                  </a:lnTo>
                  <a:lnTo>
                    <a:pt x="2700" y="1632"/>
                  </a:lnTo>
                  <a:lnTo>
                    <a:pt x="2700" y="885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7">
              <a:extLst>
                <a:ext uri="{FF2B5EF4-FFF2-40B4-BE49-F238E27FC236}">
                  <a16:creationId xmlns:a16="http://schemas.microsoft.com/office/drawing/2014/main" id="{C0FE22C7-54D7-3CDF-6E77-2135256F4C96}"/>
                </a:ext>
              </a:extLst>
            </p:cNvPr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extrusionOk="0">
                  <a:moveTo>
                    <a:pt x="0" y="0"/>
                  </a:move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7">
              <a:extLst>
                <a:ext uri="{FF2B5EF4-FFF2-40B4-BE49-F238E27FC236}">
                  <a16:creationId xmlns:a16="http://schemas.microsoft.com/office/drawing/2014/main" id="{94412FD2-FE77-5BB9-9EB5-2CCB122AFBB5}"/>
                </a:ext>
              </a:extLst>
            </p:cNvPr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fill="none" extrusionOk="0">
                  <a:moveTo>
                    <a:pt x="0" y="0"/>
                  </a:moveTo>
                  <a:lnTo>
                    <a:pt x="0" y="8475"/>
                  </a:ln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7">
              <a:extLst>
                <a:ext uri="{FF2B5EF4-FFF2-40B4-BE49-F238E27FC236}">
                  <a16:creationId xmlns:a16="http://schemas.microsoft.com/office/drawing/2014/main" id="{B8682649-E43A-E498-26D0-A8BBAC80A7B8}"/>
                </a:ext>
              </a:extLst>
            </p:cNvPr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fill="none" extrusionOk="0">
                  <a:moveTo>
                    <a:pt x="0" y="0"/>
                  </a:moveTo>
                  <a:lnTo>
                    <a:pt x="0" y="8475"/>
                  </a:ln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7">
              <a:extLst>
                <a:ext uri="{FF2B5EF4-FFF2-40B4-BE49-F238E27FC236}">
                  <a16:creationId xmlns:a16="http://schemas.microsoft.com/office/drawing/2014/main" id="{06FC441A-0FE9-F5D7-C0EA-FA63D476407D}"/>
                </a:ext>
              </a:extLst>
            </p:cNvPr>
            <p:cNvSpPr/>
            <p:nvPr/>
          </p:nvSpPr>
          <p:spPr>
            <a:xfrm>
              <a:off x="2037440" y="4214218"/>
              <a:ext cx="252360" cy="150442"/>
            </a:xfrm>
            <a:custGeom>
              <a:avLst/>
              <a:gdLst/>
              <a:ahLst/>
              <a:cxnLst/>
              <a:rect l="l" t="t" r="r" b="b"/>
              <a:pathLst>
                <a:path w="6215" h="3705" fill="none" extrusionOk="0">
                  <a:moveTo>
                    <a:pt x="0" y="1821"/>
                  </a:moveTo>
                  <a:lnTo>
                    <a:pt x="0" y="1821"/>
                  </a:lnTo>
                  <a:lnTo>
                    <a:pt x="63" y="2198"/>
                  </a:lnTo>
                  <a:lnTo>
                    <a:pt x="251" y="2574"/>
                  </a:lnTo>
                  <a:lnTo>
                    <a:pt x="502" y="2888"/>
                  </a:lnTo>
                  <a:lnTo>
                    <a:pt x="879" y="3139"/>
                  </a:lnTo>
                  <a:lnTo>
                    <a:pt x="1318" y="3390"/>
                  </a:lnTo>
                  <a:lnTo>
                    <a:pt x="1883" y="3516"/>
                  </a:lnTo>
                  <a:lnTo>
                    <a:pt x="2448" y="3642"/>
                  </a:lnTo>
                  <a:lnTo>
                    <a:pt x="3076" y="3704"/>
                  </a:lnTo>
                  <a:lnTo>
                    <a:pt x="3076" y="3704"/>
                  </a:lnTo>
                  <a:lnTo>
                    <a:pt x="3704" y="3642"/>
                  </a:lnTo>
                  <a:lnTo>
                    <a:pt x="4269" y="3516"/>
                  </a:lnTo>
                  <a:lnTo>
                    <a:pt x="4834" y="3390"/>
                  </a:lnTo>
                  <a:lnTo>
                    <a:pt x="5273" y="3139"/>
                  </a:lnTo>
                  <a:lnTo>
                    <a:pt x="5650" y="2888"/>
                  </a:lnTo>
                  <a:lnTo>
                    <a:pt x="5964" y="2574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2" y="1507"/>
                  </a:lnTo>
                  <a:lnTo>
                    <a:pt x="5964" y="1131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89"/>
                  </a:lnTo>
                  <a:lnTo>
                    <a:pt x="3704" y="63"/>
                  </a:lnTo>
                  <a:lnTo>
                    <a:pt x="3076" y="1"/>
                  </a:lnTo>
                  <a:lnTo>
                    <a:pt x="3076" y="1"/>
                  </a:lnTo>
                  <a:lnTo>
                    <a:pt x="2448" y="63"/>
                  </a:lnTo>
                  <a:lnTo>
                    <a:pt x="1883" y="189"/>
                  </a:lnTo>
                  <a:lnTo>
                    <a:pt x="1318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1"/>
                  </a:lnTo>
                  <a:lnTo>
                    <a:pt x="63" y="1507"/>
                  </a:lnTo>
                  <a:lnTo>
                    <a:pt x="0" y="1821"/>
                  </a:lnTo>
                  <a:lnTo>
                    <a:pt x="0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7">
              <a:extLst>
                <a:ext uri="{FF2B5EF4-FFF2-40B4-BE49-F238E27FC236}">
                  <a16:creationId xmlns:a16="http://schemas.microsoft.com/office/drawing/2014/main" id="{622251AE-F5F8-308A-D657-C513F43B2301}"/>
                </a:ext>
              </a:extLst>
            </p:cNvPr>
            <p:cNvSpPr/>
            <p:nvPr/>
          </p:nvSpPr>
          <p:spPr>
            <a:xfrm>
              <a:off x="2037440" y="4214218"/>
              <a:ext cx="252360" cy="150442"/>
            </a:xfrm>
            <a:custGeom>
              <a:avLst/>
              <a:gdLst/>
              <a:ahLst/>
              <a:cxnLst/>
              <a:rect l="l" t="t" r="r" b="b"/>
              <a:pathLst>
                <a:path w="6215" h="3705" extrusionOk="0">
                  <a:moveTo>
                    <a:pt x="3076" y="1"/>
                  </a:moveTo>
                  <a:lnTo>
                    <a:pt x="2448" y="63"/>
                  </a:lnTo>
                  <a:lnTo>
                    <a:pt x="1883" y="189"/>
                  </a:lnTo>
                  <a:lnTo>
                    <a:pt x="1318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1"/>
                  </a:lnTo>
                  <a:lnTo>
                    <a:pt x="63" y="1507"/>
                  </a:lnTo>
                  <a:lnTo>
                    <a:pt x="0" y="1821"/>
                  </a:lnTo>
                  <a:lnTo>
                    <a:pt x="63" y="2198"/>
                  </a:lnTo>
                  <a:lnTo>
                    <a:pt x="251" y="2574"/>
                  </a:lnTo>
                  <a:lnTo>
                    <a:pt x="502" y="2888"/>
                  </a:lnTo>
                  <a:lnTo>
                    <a:pt x="879" y="3139"/>
                  </a:lnTo>
                  <a:lnTo>
                    <a:pt x="1318" y="3390"/>
                  </a:lnTo>
                  <a:lnTo>
                    <a:pt x="1883" y="3516"/>
                  </a:lnTo>
                  <a:lnTo>
                    <a:pt x="2448" y="3642"/>
                  </a:lnTo>
                  <a:lnTo>
                    <a:pt x="3076" y="3704"/>
                  </a:lnTo>
                  <a:lnTo>
                    <a:pt x="3704" y="3642"/>
                  </a:lnTo>
                  <a:lnTo>
                    <a:pt x="4269" y="3516"/>
                  </a:lnTo>
                  <a:lnTo>
                    <a:pt x="4834" y="3390"/>
                  </a:lnTo>
                  <a:lnTo>
                    <a:pt x="5273" y="3139"/>
                  </a:lnTo>
                  <a:lnTo>
                    <a:pt x="5650" y="2888"/>
                  </a:lnTo>
                  <a:lnTo>
                    <a:pt x="5964" y="2574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152" y="1507"/>
                  </a:lnTo>
                  <a:lnTo>
                    <a:pt x="5964" y="1131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89"/>
                  </a:lnTo>
                  <a:lnTo>
                    <a:pt x="3704" y="63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7">
              <a:extLst>
                <a:ext uri="{FF2B5EF4-FFF2-40B4-BE49-F238E27FC236}">
                  <a16:creationId xmlns:a16="http://schemas.microsoft.com/office/drawing/2014/main" id="{AA1D2A0E-540D-8BB8-4266-89647DE6648F}"/>
                </a:ext>
              </a:extLst>
            </p:cNvPr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extrusionOk="0">
                  <a:moveTo>
                    <a:pt x="6152" y="1"/>
                  </a:moveTo>
                  <a:lnTo>
                    <a:pt x="0" y="63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7">
              <a:extLst>
                <a:ext uri="{FF2B5EF4-FFF2-40B4-BE49-F238E27FC236}">
                  <a16:creationId xmlns:a16="http://schemas.microsoft.com/office/drawing/2014/main" id="{154AB837-B276-C554-1357-7802C907C108}"/>
                </a:ext>
              </a:extLst>
            </p:cNvPr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fill="none" extrusionOk="0">
                  <a:moveTo>
                    <a:pt x="0" y="63"/>
                  </a:moveTo>
                  <a:lnTo>
                    <a:pt x="0" y="8538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7">
              <a:extLst>
                <a:ext uri="{FF2B5EF4-FFF2-40B4-BE49-F238E27FC236}">
                  <a16:creationId xmlns:a16="http://schemas.microsoft.com/office/drawing/2014/main" id="{FC659D77-B46D-598D-4EEE-2394551C061D}"/>
                </a:ext>
              </a:extLst>
            </p:cNvPr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fill="none" extrusionOk="0">
                  <a:moveTo>
                    <a:pt x="0" y="63"/>
                  </a:moveTo>
                  <a:lnTo>
                    <a:pt x="0" y="8538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7">
              <a:extLst>
                <a:ext uri="{FF2B5EF4-FFF2-40B4-BE49-F238E27FC236}">
                  <a16:creationId xmlns:a16="http://schemas.microsoft.com/office/drawing/2014/main" id="{2678F4F7-4BFF-D270-D297-CF8024402D11}"/>
                </a:ext>
              </a:extLst>
            </p:cNvPr>
            <p:cNvSpPr/>
            <p:nvPr/>
          </p:nvSpPr>
          <p:spPr>
            <a:xfrm>
              <a:off x="1382362" y="3842078"/>
              <a:ext cx="252360" cy="147883"/>
            </a:xfrm>
            <a:custGeom>
              <a:avLst/>
              <a:gdLst/>
              <a:ahLst/>
              <a:cxnLst/>
              <a:rect l="l" t="t" r="r" b="b"/>
              <a:pathLst>
                <a:path w="6215" h="3642" fill="none" extrusionOk="0">
                  <a:moveTo>
                    <a:pt x="0" y="1821"/>
                  </a:moveTo>
                  <a:lnTo>
                    <a:pt x="0" y="1821"/>
                  </a:lnTo>
                  <a:lnTo>
                    <a:pt x="63" y="2198"/>
                  </a:lnTo>
                  <a:lnTo>
                    <a:pt x="251" y="2512"/>
                  </a:lnTo>
                  <a:lnTo>
                    <a:pt x="502" y="2825"/>
                  </a:lnTo>
                  <a:lnTo>
                    <a:pt x="879" y="3139"/>
                  </a:lnTo>
                  <a:lnTo>
                    <a:pt x="1381" y="3328"/>
                  </a:lnTo>
                  <a:lnTo>
                    <a:pt x="1883" y="3516"/>
                  </a:lnTo>
                  <a:lnTo>
                    <a:pt x="2448" y="3641"/>
                  </a:lnTo>
                  <a:lnTo>
                    <a:pt x="3076" y="3641"/>
                  </a:lnTo>
                  <a:lnTo>
                    <a:pt x="3076" y="3641"/>
                  </a:lnTo>
                  <a:lnTo>
                    <a:pt x="3704" y="3641"/>
                  </a:lnTo>
                  <a:lnTo>
                    <a:pt x="4269" y="3516"/>
                  </a:lnTo>
                  <a:lnTo>
                    <a:pt x="4834" y="3328"/>
                  </a:lnTo>
                  <a:lnTo>
                    <a:pt x="5273" y="3139"/>
                  </a:lnTo>
                  <a:lnTo>
                    <a:pt x="5650" y="2825"/>
                  </a:lnTo>
                  <a:lnTo>
                    <a:pt x="5964" y="2512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2" y="1444"/>
                  </a:lnTo>
                  <a:lnTo>
                    <a:pt x="5964" y="1130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26"/>
                  </a:lnTo>
                  <a:lnTo>
                    <a:pt x="3704" y="63"/>
                  </a:lnTo>
                  <a:lnTo>
                    <a:pt x="3076" y="1"/>
                  </a:lnTo>
                  <a:lnTo>
                    <a:pt x="3076" y="1"/>
                  </a:lnTo>
                  <a:lnTo>
                    <a:pt x="2448" y="63"/>
                  </a:lnTo>
                  <a:lnTo>
                    <a:pt x="1883" y="126"/>
                  </a:lnTo>
                  <a:lnTo>
                    <a:pt x="1381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0"/>
                  </a:lnTo>
                  <a:lnTo>
                    <a:pt x="63" y="1444"/>
                  </a:lnTo>
                  <a:lnTo>
                    <a:pt x="0" y="1821"/>
                  </a:lnTo>
                  <a:lnTo>
                    <a:pt x="0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7">
              <a:extLst>
                <a:ext uri="{FF2B5EF4-FFF2-40B4-BE49-F238E27FC236}">
                  <a16:creationId xmlns:a16="http://schemas.microsoft.com/office/drawing/2014/main" id="{E433CD21-229E-FCDB-7536-905439D7EF97}"/>
                </a:ext>
              </a:extLst>
            </p:cNvPr>
            <p:cNvSpPr/>
            <p:nvPr/>
          </p:nvSpPr>
          <p:spPr>
            <a:xfrm>
              <a:off x="1382362" y="3842078"/>
              <a:ext cx="252360" cy="147883"/>
            </a:xfrm>
            <a:custGeom>
              <a:avLst/>
              <a:gdLst/>
              <a:ahLst/>
              <a:cxnLst/>
              <a:rect l="l" t="t" r="r" b="b"/>
              <a:pathLst>
                <a:path w="6215" h="3642" extrusionOk="0">
                  <a:moveTo>
                    <a:pt x="3076" y="1"/>
                  </a:moveTo>
                  <a:lnTo>
                    <a:pt x="2448" y="63"/>
                  </a:lnTo>
                  <a:lnTo>
                    <a:pt x="1883" y="126"/>
                  </a:lnTo>
                  <a:lnTo>
                    <a:pt x="1381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0"/>
                  </a:lnTo>
                  <a:lnTo>
                    <a:pt x="63" y="1444"/>
                  </a:lnTo>
                  <a:lnTo>
                    <a:pt x="0" y="1821"/>
                  </a:lnTo>
                  <a:lnTo>
                    <a:pt x="63" y="2198"/>
                  </a:lnTo>
                  <a:lnTo>
                    <a:pt x="251" y="2512"/>
                  </a:lnTo>
                  <a:lnTo>
                    <a:pt x="502" y="2825"/>
                  </a:lnTo>
                  <a:lnTo>
                    <a:pt x="879" y="3139"/>
                  </a:lnTo>
                  <a:lnTo>
                    <a:pt x="1381" y="3328"/>
                  </a:lnTo>
                  <a:lnTo>
                    <a:pt x="1883" y="3516"/>
                  </a:lnTo>
                  <a:lnTo>
                    <a:pt x="2448" y="3641"/>
                  </a:lnTo>
                  <a:lnTo>
                    <a:pt x="3704" y="3641"/>
                  </a:lnTo>
                  <a:lnTo>
                    <a:pt x="4269" y="3516"/>
                  </a:lnTo>
                  <a:lnTo>
                    <a:pt x="4834" y="3328"/>
                  </a:lnTo>
                  <a:lnTo>
                    <a:pt x="5273" y="3139"/>
                  </a:lnTo>
                  <a:lnTo>
                    <a:pt x="5650" y="2825"/>
                  </a:lnTo>
                  <a:lnTo>
                    <a:pt x="5964" y="2512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152" y="1444"/>
                  </a:lnTo>
                  <a:lnTo>
                    <a:pt x="5964" y="1130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26"/>
                  </a:lnTo>
                  <a:lnTo>
                    <a:pt x="3704" y="63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>
              <a:extLst>
                <a:ext uri="{FF2B5EF4-FFF2-40B4-BE49-F238E27FC236}">
                  <a16:creationId xmlns:a16="http://schemas.microsoft.com/office/drawing/2014/main" id="{C4937364-9320-8FE2-FDBF-73CE795E5F40}"/>
                </a:ext>
              </a:extLst>
            </p:cNvPr>
            <p:cNvSpPr/>
            <p:nvPr/>
          </p:nvSpPr>
          <p:spPr>
            <a:xfrm>
              <a:off x="1349187" y="3416421"/>
              <a:ext cx="616912" cy="1121551"/>
            </a:xfrm>
            <a:custGeom>
              <a:avLst/>
              <a:gdLst/>
              <a:ahLst/>
              <a:cxnLst/>
              <a:rect l="l" t="t" r="r" b="b"/>
              <a:pathLst>
                <a:path w="15193" h="27621" extrusionOk="0">
                  <a:moveTo>
                    <a:pt x="1" y="0"/>
                  </a:moveTo>
                  <a:lnTo>
                    <a:pt x="1" y="18770"/>
                  </a:lnTo>
                  <a:lnTo>
                    <a:pt x="15130" y="27621"/>
                  </a:lnTo>
                  <a:lnTo>
                    <a:pt x="15192" y="89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7">
              <a:extLst>
                <a:ext uri="{FF2B5EF4-FFF2-40B4-BE49-F238E27FC236}">
                  <a16:creationId xmlns:a16="http://schemas.microsoft.com/office/drawing/2014/main" id="{A285C594-38D4-907A-09C6-DB6C644E196C}"/>
                </a:ext>
              </a:extLst>
            </p:cNvPr>
            <p:cNvSpPr/>
            <p:nvPr/>
          </p:nvSpPr>
          <p:spPr>
            <a:xfrm>
              <a:off x="1349187" y="3416421"/>
              <a:ext cx="616912" cy="1121551"/>
            </a:xfrm>
            <a:custGeom>
              <a:avLst/>
              <a:gdLst/>
              <a:ahLst/>
              <a:cxnLst/>
              <a:rect l="l" t="t" r="r" b="b"/>
              <a:pathLst>
                <a:path w="15193" h="27621" fill="none" extrusionOk="0">
                  <a:moveTo>
                    <a:pt x="1" y="0"/>
                  </a:moveTo>
                  <a:lnTo>
                    <a:pt x="1" y="18770"/>
                  </a:lnTo>
                  <a:lnTo>
                    <a:pt x="15130" y="27621"/>
                  </a:lnTo>
                  <a:lnTo>
                    <a:pt x="15192" y="8914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7">
              <a:extLst>
                <a:ext uri="{FF2B5EF4-FFF2-40B4-BE49-F238E27FC236}">
                  <a16:creationId xmlns:a16="http://schemas.microsoft.com/office/drawing/2014/main" id="{CB8ADCCC-AD39-C6CC-EBA4-0B694DAB7264}"/>
                </a:ext>
              </a:extLst>
            </p:cNvPr>
            <p:cNvSpPr/>
            <p:nvPr/>
          </p:nvSpPr>
          <p:spPr>
            <a:xfrm>
              <a:off x="1963498" y="3194640"/>
              <a:ext cx="994132" cy="1343335"/>
            </a:xfrm>
            <a:custGeom>
              <a:avLst/>
              <a:gdLst/>
              <a:ahLst/>
              <a:cxnLst/>
              <a:rect l="l" t="t" r="r" b="b"/>
              <a:pathLst>
                <a:path w="24483" h="33083" extrusionOk="0">
                  <a:moveTo>
                    <a:pt x="24483" y="1"/>
                  </a:moveTo>
                  <a:lnTo>
                    <a:pt x="126" y="14376"/>
                  </a:lnTo>
                  <a:lnTo>
                    <a:pt x="1" y="33083"/>
                  </a:lnTo>
                  <a:lnTo>
                    <a:pt x="24483" y="18896"/>
                  </a:lnTo>
                  <a:lnTo>
                    <a:pt x="2448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7">
              <a:extLst>
                <a:ext uri="{FF2B5EF4-FFF2-40B4-BE49-F238E27FC236}">
                  <a16:creationId xmlns:a16="http://schemas.microsoft.com/office/drawing/2014/main" id="{23D97C0F-3B4D-07D7-6912-5E7CEEECB9DA}"/>
                </a:ext>
              </a:extLst>
            </p:cNvPr>
            <p:cNvSpPr/>
            <p:nvPr/>
          </p:nvSpPr>
          <p:spPr>
            <a:xfrm>
              <a:off x="1963498" y="3194640"/>
              <a:ext cx="994132" cy="1343335"/>
            </a:xfrm>
            <a:custGeom>
              <a:avLst/>
              <a:gdLst/>
              <a:ahLst/>
              <a:cxnLst/>
              <a:rect l="l" t="t" r="r" b="b"/>
              <a:pathLst>
                <a:path w="24483" h="33083" fill="none" extrusionOk="0">
                  <a:moveTo>
                    <a:pt x="126" y="14376"/>
                  </a:moveTo>
                  <a:lnTo>
                    <a:pt x="24483" y="1"/>
                  </a:lnTo>
                  <a:lnTo>
                    <a:pt x="24483" y="18896"/>
                  </a:lnTo>
                  <a:lnTo>
                    <a:pt x="1" y="33083"/>
                  </a:lnTo>
                  <a:lnTo>
                    <a:pt x="126" y="14376"/>
                  </a:lnTo>
                  <a:close/>
                </a:path>
              </a:pathLst>
            </a:custGeom>
            <a:solidFill>
              <a:schemeClr val="accent6"/>
            </a:solidFill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7">
              <a:extLst>
                <a:ext uri="{FF2B5EF4-FFF2-40B4-BE49-F238E27FC236}">
                  <a16:creationId xmlns:a16="http://schemas.microsoft.com/office/drawing/2014/main" id="{411FF9E1-C826-5572-98A6-ACC27ED6F0A9}"/>
                </a:ext>
              </a:extLst>
            </p:cNvPr>
            <p:cNvSpPr/>
            <p:nvPr/>
          </p:nvSpPr>
          <p:spPr>
            <a:xfrm>
              <a:off x="1351746" y="2832691"/>
              <a:ext cx="1605887" cy="945731"/>
            </a:xfrm>
            <a:custGeom>
              <a:avLst/>
              <a:gdLst/>
              <a:ahLst/>
              <a:cxnLst/>
              <a:rect l="l" t="t" r="r" b="b"/>
              <a:pathLst>
                <a:path w="39549" h="23291" extrusionOk="0">
                  <a:moveTo>
                    <a:pt x="24232" y="1"/>
                  </a:moveTo>
                  <a:lnTo>
                    <a:pt x="1" y="14376"/>
                  </a:lnTo>
                  <a:lnTo>
                    <a:pt x="15192" y="23290"/>
                  </a:lnTo>
                  <a:lnTo>
                    <a:pt x="39549" y="8915"/>
                  </a:lnTo>
                  <a:lnTo>
                    <a:pt x="242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7">
              <a:extLst>
                <a:ext uri="{FF2B5EF4-FFF2-40B4-BE49-F238E27FC236}">
                  <a16:creationId xmlns:a16="http://schemas.microsoft.com/office/drawing/2014/main" id="{34810FDE-D0FF-5259-ADAE-BB019ABE99A7}"/>
                </a:ext>
              </a:extLst>
            </p:cNvPr>
            <p:cNvSpPr/>
            <p:nvPr/>
          </p:nvSpPr>
          <p:spPr>
            <a:xfrm>
              <a:off x="1351746" y="2832691"/>
              <a:ext cx="1605887" cy="945731"/>
            </a:xfrm>
            <a:custGeom>
              <a:avLst/>
              <a:gdLst/>
              <a:ahLst/>
              <a:cxnLst/>
              <a:rect l="l" t="t" r="r" b="b"/>
              <a:pathLst>
                <a:path w="39549" h="23291" fill="none" extrusionOk="0">
                  <a:moveTo>
                    <a:pt x="39549" y="8915"/>
                  </a:moveTo>
                  <a:lnTo>
                    <a:pt x="24232" y="1"/>
                  </a:lnTo>
                  <a:lnTo>
                    <a:pt x="1" y="14376"/>
                  </a:lnTo>
                  <a:lnTo>
                    <a:pt x="15192" y="23290"/>
                  </a:lnTo>
                  <a:lnTo>
                    <a:pt x="39549" y="891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7">
              <a:extLst>
                <a:ext uri="{FF2B5EF4-FFF2-40B4-BE49-F238E27FC236}">
                  <a16:creationId xmlns:a16="http://schemas.microsoft.com/office/drawing/2014/main" id="{86ABF18D-4F61-5BEB-2808-70823614E44D}"/>
                </a:ext>
              </a:extLst>
            </p:cNvPr>
            <p:cNvSpPr/>
            <p:nvPr/>
          </p:nvSpPr>
          <p:spPr>
            <a:xfrm>
              <a:off x="2062899" y="3373096"/>
              <a:ext cx="823388" cy="703522"/>
            </a:xfrm>
            <a:custGeom>
              <a:avLst/>
              <a:gdLst/>
              <a:ahLst/>
              <a:cxnLst/>
              <a:rect l="l" t="t" r="r" b="b"/>
              <a:pathLst>
                <a:path w="20278" h="17326" extrusionOk="0">
                  <a:moveTo>
                    <a:pt x="20277" y="0"/>
                  </a:moveTo>
                  <a:lnTo>
                    <a:pt x="1" y="11802"/>
                  </a:lnTo>
                  <a:lnTo>
                    <a:pt x="1" y="17326"/>
                  </a:lnTo>
                  <a:lnTo>
                    <a:pt x="20277" y="5524"/>
                  </a:lnTo>
                  <a:lnTo>
                    <a:pt x="202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7">
              <a:extLst>
                <a:ext uri="{FF2B5EF4-FFF2-40B4-BE49-F238E27FC236}">
                  <a16:creationId xmlns:a16="http://schemas.microsoft.com/office/drawing/2014/main" id="{2432F0B1-71E7-4BE8-0D78-4040EA336C6A}"/>
                </a:ext>
              </a:extLst>
            </p:cNvPr>
            <p:cNvSpPr/>
            <p:nvPr/>
          </p:nvSpPr>
          <p:spPr>
            <a:xfrm>
              <a:off x="2062899" y="3653470"/>
              <a:ext cx="823388" cy="703522"/>
            </a:xfrm>
            <a:custGeom>
              <a:avLst/>
              <a:gdLst/>
              <a:ahLst/>
              <a:cxnLst/>
              <a:rect l="l" t="t" r="r" b="b"/>
              <a:pathLst>
                <a:path w="20278" h="17326" extrusionOk="0">
                  <a:moveTo>
                    <a:pt x="20277" y="0"/>
                  </a:moveTo>
                  <a:lnTo>
                    <a:pt x="1" y="11802"/>
                  </a:lnTo>
                  <a:lnTo>
                    <a:pt x="1" y="17326"/>
                  </a:lnTo>
                  <a:lnTo>
                    <a:pt x="20277" y="5524"/>
                  </a:lnTo>
                  <a:lnTo>
                    <a:pt x="202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7">
            <a:extLst>
              <a:ext uri="{FF2B5EF4-FFF2-40B4-BE49-F238E27FC236}">
                <a16:creationId xmlns:a16="http://schemas.microsoft.com/office/drawing/2014/main" id="{87DB98C3-3566-F074-E118-B9B441DB0220}"/>
              </a:ext>
            </a:extLst>
          </p:cNvPr>
          <p:cNvSpPr/>
          <p:nvPr/>
        </p:nvSpPr>
        <p:spPr>
          <a:xfrm>
            <a:off x="3302700" y="3475288"/>
            <a:ext cx="608400" cy="60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" name="Google Shape;229;p27">
            <a:extLst>
              <a:ext uri="{FF2B5EF4-FFF2-40B4-BE49-F238E27FC236}">
                <a16:creationId xmlns:a16="http://schemas.microsoft.com/office/drawing/2014/main" id="{AF6CEA4D-DD4F-7E99-2D8A-E474D4B8C200}"/>
              </a:ext>
            </a:extLst>
          </p:cNvPr>
          <p:cNvGrpSpPr/>
          <p:nvPr/>
        </p:nvGrpSpPr>
        <p:grpSpPr>
          <a:xfrm>
            <a:off x="3443586" y="3610885"/>
            <a:ext cx="339411" cy="337193"/>
            <a:chOff x="3863900" y="4993625"/>
            <a:chExt cx="482050" cy="478900"/>
          </a:xfrm>
        </p:grpSpPr>
        <p:sp>
          <p:nvSpPr>
            <p:cNvPr id="230" name="Google Shape;230;p27">
              <a:extLst>
                <a:ext uri="{FF2B5EF4-FFF2-40B4-BE49-F238E27FC236}">
                  <a16:creationId xmlns:a16="http://schemas.microsoft.com/office/drawing/2014/main" id="{3C1FBD56-1295-D8A7-6C2A-E3267B138075}"/>
                </a:ext>
              </a:extLst>
            </p:cNvPr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1" name="Google Shape;231;p27">
              <a:extLst>
                <a:ext uri="{FF2B5EF4-FFF2-40B4-BE49-F238E27FC236}">
                  <a16:creationId xmlns:a16="http://schemas.microsoft.com/office/drawing/2014/main" id="{FEAB8C32-D2AC-BCC6-70E5-2B0840AF08B4}"/>
                </a:ext>
              </a:extLst>
            </p:cNvPr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2" name="Google Shape;232;p27">
              <a:extLst>
                <a:ext uri="{FF2B5EF4-FFF2-40B4-BE49-F238E27FC236}">
                  <a16:creationId xmlns:a16="http://schemas.microsoft.com/office/drawing/2014/main" id="{8297F706-9B51-3B34-4287-0E8944059E9F}"/>
                </a:ext>
              </a:extLst>
            </p:cNvPr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3" name="Google Shape;233;p27">
              <a:extLst>
                <a:ext uri="{FF2B5EF4-FFF2-40B4-BE49-F238E27FC236}">
                  <a16:creationId xmlns:a16="http://schemas.microsoft.com/office/drawing/2014/main" id="{46F78AE2-00B5-40D5-2832-DEFCBA1D43BD}"/>
                </a:ext>
              </a:extLst>
            </p:cNvPr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cxnSp>
        <p:nvCxnSpPr>
          <p:cNvPr id="234" name="Google Shape;234;p27">
            <a:extLst>
              <a:ext uri="{FF2B5EF4-FFF2-40B4-BE49-F238E27FC236}">
                <a16:creationId xmlns:a16="http://schemas.microsoft.com/office/drawing/2014/main" id="{C12CA2CD-5CF5-5752-C4A7-190EEE15E874}"/>
              </a:ext>
            </a:extLst>
          </p:cNvPr>
          <p:cNvCxnSpPr>
            <a:stCxn id="228" idx="5"/>
          </p:cNvCxnSpPr>
          <p:nvPr/>
        </p:nvCxnSpPr>
        <p:spPr>
          <a:xfrm>
            <a:off x="3822002" y="3994589"/>
            <a:ext cx="1249800" cy="7215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35" name="Google Shape;235;p27">
            <a:extLst>
              <a:ext uri="{FF2B5EF4-FFF2-40B4-BE49-F238E27FC236}">
                <a16:creationId xmlns:a16="http://schemas.microsoft.com/office/drawing/2014/main" id="{5FED1F83-F323-2E36-8A2E-B221FD30E7DB}"/>
              </a:ext>
            </a:extLst>
          </p:cNvPr>
          <p:cNvSpPr/>
          <p:nvPr/>
        </p:nvSpPr>
        <p:spPr>
          <a:xfrm>
            <a:off x="7329250" y="411463"/>
            <a:ext cx="608400" cy="6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6" name="Google Shape;236;p27">
            <a:extLst>
              <a:ext uri="{FF2B5EF4-FFF2-40B4-BE49-F238E27FC236}">
                <a16:creationId xmlns:a16="http://schemas.microsoft.com/office/drawing/2014/main" id="{8E6AA782-C1CC-6AA7-8437-4095A7F36D45}"/>
              </a:ext>
            </a:extLst>
          </p:cNvPr>
          <p:cNvCxnSpPr>
            <a:stCxn id="235" idx="2"/>
          </p:cNvCxnSpPr>
          <p:nvPr/>
        </p:nvCxnSpPr>
        <p:spPr>
          <a:xfrm rot="10800000">
            <a:off x="6166450" y="715663"/>
            <a:ext cx="1162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37" name="Google Shape;237;p27">
            <a:extLst>
              <a:ext uri="{FF2B5EF4-FFF2-40B4-BE49-F238E27FC236}">
                <a16:creationId xmlns:a16="http://schemas.microsoft.com/office/drawing/2014/main" id="{170D1C0F-CD57-DD56-4521-1C83B2395A3B}"/>
              </a:ext>
            </a:extLst>
          </p:cNvPr>
          <p:cNvGrpSpPr/>
          <p:nvPr/>
        </p:nvGrpSpPr>
        <p:grpSpPr>
          <a:xfrm>
            <a:off x="7464271" y="546511"/>
            <a:ext cx="338342" cy="338327"/>
            <a:chOff x="-59470075" y="3308975"/>
            <a:chExt cx="318200" cy="316075"/>
          </a:xfrm>
        </p:grpSpPr>
        <p:sp>
          <p:nvSpPr>
            <p:cNvPr id="238" name="Google Shape;238;p27">
              <a:extLst>
                <a:ext uri="{FF2B5EF4-FFF2-40B4-BE49-F238E27FC236}">
                  <a16:creationId xmlns:a16="http://schemas.microsoft.com/office/drawing/2014/main" id="{BC16245B-23E9-80AE-92DB-067B618F2A7A}"/>
                </a:ext>
              </a:extLst>
            </p:cNvPr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7">
              <a:extLst>
                <a:ext uri="{FF2B5EF4-FFF2-40B4-BE49-F238E27FC236}">
                  <a16:creationId xmlns:a16="http://schemas.microsoft.com/office/drawing/2014/main" id="{1C4EED81-B04A-46D7-350C-5F4997FB9815}"/>
                </a:ext>
              </a:extLst>
            </p:cNvPr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7">
              <a:extLst>
                <a:ext uri="{FF2B5EF4-FFF2-40B4-BE49-F238E27FC236}">
                  <a16:creationId xmlns:a16="http://schemas.microsoft.com/office/drawing/2014/main" id="{D54311CD-B6C1-47D2-CBA5-7316552F8DCF}"/>
                </a:ext>
              </a:extLst>
            </p:cNvPr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7">
              <a:extLst>
                <a:ext uri="{FF2B5EF4-FFF2-40B4-BE49-F238E27FC236}">
                  <a16:creationId xmlns:a16="http://schemas.microsoft.com/office/drawing/2014/main" id="{967446AF-94D6-574A-CCF7-AC6EB51B740C}"/>
                </a:ext>
              </a:extLst>
            </p:cNvPr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7">
              <a:extLst>
                <a:ext uri="{FF2B5EF4-FFF2-40B4-BE49-F238E27FC236}">
                  <a16:creationId xmlns:a16="http://schemas.microsoft.com/office/drawing/2014/main" id="{3FBF6F32-C1AB-BAA6-B127-C2C0D9D67080}"/>
                </a:ext>
              </a:extLst>
            </p:cNvPr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7">
              <a:extLst>
                <a:ext uri="{FF2B5EF4-FFF2-40B4-BE49-F238E27FC236}">
                  <a16:creationId xmlns:a16="http://schemas.microsoft.com/office/drawing/2014/main" id="{53698C86-D7D0-C405-BB1A-1D09E59F5360}"/>
                </a:ext>
              </a:extLst>
            </p:cNvPr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7">
              <a:extLst>
                <a:ext uri="{FF2B5EF4-FFF2-40B4-BE49-F238E27FC236}">
                  <a16:creationId xmlns:a16="http://schemas.microsoft.com/office/drawing/2014/main" id="{022078A9-3513-A4A3-3DEC-4811369AEE37}"/>
                </a:ext>
              </a:extLst>
            </p:cNvPr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7">
              <a:extLst>
                <a:ext uri="{FF2B5EF4-FFF2-40B4-BE49-F238E27FC236}">
                  <a16:creationId xmlns:a16="http://schemas.microsoft.com/office/drawing/2014/main" id="{4B10A469-FA10-EA6B-3EC6-9AD47C0F8524}"/>
                </a:ext>
              </a:extLst>
            </p:cNvPr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7">
              <a:extLst>
                <a:ext uri="{FF2B5EF4-FFF2-40B4-BE49-F238E27FC236}">
                  <a16:creationId xmlns:a16="http://schemas.microsoft.com/office/drawing/2014/main" id="{36F089B6-C829-EA60-F505-277F87299968}"/>
                </a:ext>
              </a:extLst>
            </p:cNvPr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9539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EFA88143-D82A-1BD7-5661-4CF1DF801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>
            <a:extLst>
              <a:ext uri="{FF2B5EF4-FFF2-40B4-BE49-F238E27FC236}">
                <a16:creationId xmlns:a16="http://schemas.microsoft.com/office/drawing/2014/main" id="{8F7E6734-4E78-7619-5104-CC1A232B45B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57200" y="411475"/>
            <a:ext cx="5051700" cy="608388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Produzione</a:t>
            </a:r>
            <a:endParaRPr dirty="0"/>
          </a:p>
        </p:txBody>
      </p:sp>
      <p:sp>
        <p:nvSpPr>
          <p:cNvPr id="102" name="Google Shape;102;p27">
            <a:extLst>
              <a:ext uri="{FF2B5EF4-FFF2-40B4-BE49-F238E27FC236}">
                <a16:creationId xmlns:a16="http://schemas.microsoft.com/office/drawing/2014/main" id="{464795FF-6820-9AFA-8EDF-17AC239E927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58799" y="1145611"/>
            <a:ext cx="3493911" cy="3381233"/>
          </a:xfrm>
          <a:prstGeom prst="rect">
            <a:avLst/>
          </a:prstGeom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-IT" b="0" i="0" dirty="0">
                <a:solidFill>
                  <a:srgbClr val="494949"/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La calce si produce tramite un processo noto come decomposizione termica del </a:t>
            </a:r>
            <a:r>
              <a:rPr lang="it-IT" b="1" i="0" u="sng" dirty="0">
                <a:solidFill>
                  <a:srgbClr val="494949"/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carbonato di calcio (</a:t>
            </a:r>
            <a:r>
              <a:rPr lang="it-IT" b="1" i="0" u="sng" dirty="0" err="1">
                <a:solidFill>
                  <a:srgbClr val="494949"/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CaCO</a:t>
            </a:r>
            <a:r>
              <a:rPr lang="it-IT" b="1" i="0" u="sng" dirty="0">
                <a:solidFill>
                  <a:srgbClr val="494949"/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₃). </a:t>
            </a:r>
            <a:r>
              <a:rPr lang="it-IT" b="0" i="0" dirty="0">
                <a:solidFill>
                  <a:srgbClr val="494949"/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Questo processo viene chiamato </a:t>
            </a:r>
            <a:r>
              <a:rPr lang="it-IT" b="1" i="0" u="sng" dirty="0">
                <a:solidFill>
                  <a:srgbClr val="494949"/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calcinazione</a:t>
            </a:r>
            <a:r>
              <a:rPr lang="it-IT" b="0" i="0" dirty="0">
                <a:solidFill>
                  <a:srgbClr val="494949"/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 ed è un processo particolare che avviene a temperature elevate, intorno ai 900-1000°C. </a:t>
            </a:r>
          </a:p>
        </p:txBody>
      </p:sp>
      <p:grpSp>
        <p:nvGrpSpPr>
          <p:cNvPr id="103" name="Google Shape;103;p27">
            <a:extLst>
              <a:ext uri="{FF2B5EF4-FFF2-40B4-BE49-F238E27FC236}">
                <a16:creationId xmlns:a16="http://schemas.microsoft.com/office/drawing/2014/main" id="{9A13A198-3634-7F4F-1978-76D6E7DD2E6A}"/>
              </a:ext>
            </a:extLst>
          </p:cNvPr>
          <p:cNvGrpSpPr/>
          <p:nvPr/>
        </p:nvGrpSpPr>
        <p:grpSpPr>
          <a:xfrm>
            <a:off x="3922132" y="435054"/>
            <a:ext cx="5117965" cy="5696539"/>
            <a:chOff x="625325" y="892975"/>
            <a:chExt cx="3629762" cy="4040098"/>
          </a:xfrm>
        </p:grpSpPr>
        <p:sp>
          <p:nvSpPr>
            <p:cNvPr id="104" name="Google Shape;104;p27">
              <a:extLst>
                <a:ext uri="{FF2B5EF4-FFF2-40B4-BE49-F238E27FC236}">
                  <a16:creationId xmlns:a16="http://schemas.microsoft.com/office/drawing/2014/main" id="{6F6B3E69-B15E-7A68-85CE-2382440C6F60}"/>
                </a:ext>
              </a:extLst>
            </p:cNvPr>
            <p:cNvSpPr/>
            <p:nvPr/>
          </p:nvSpPr>
          <p:spPr>
            <a:xfrm>
              <a:off x="625325" y="2266827"/>
              <a:ext cx="3629762" cy="2666246"/>
            </a:xfrm>
            <a:custGeom>
              <a:avLst/>
              <a:gdLst/>
              <a:ahLst/>
              <a:cxnLst/>
              <a:rect l="l" t="t" r="r" b="b"/>
              <a:pathLst>
                <a:path w="89392" h="65663" extrusionOk="0">
                  <a:moveTo>
                    <a:pt x="33522" y="1"/>
                  </a:moveTo>
                  <a:lnTo>
                    <a:pt x="33145" y="64"/>
                  </a:lnTo>
                  <a:lnTo>
                    <a:pt x="32768" y="189"/>
                  </a:lnTo>
                  <a:lnTo>
                    <a:pt x="32392" y="378"/>
                  </a:lnTo>
                  <a:lnTo>
                    <a:pt x="1632" y="18394"/>
                  </a:lnTo>
                  <a:lnTo>
                    <a:pt x="1255" y="18645"/>
                  </a:lnTo>
                  <a:lnTo>
                    <a:pt x="1004" y="18959"/>
                  </a:lnTo>
                  <a:lnTo>
                    <a:pt x="753" y="19210"/>
                  </a:lnTo>
                  <a:lnTo>
                    <a:pt x="502" y="19587"/>
                  </a:lnTo>
                  <a:lnTo>
                    <a:pt x="377" y="19900"/>
                  </a:lnTo>
                  <a:lnTo>
                    <a:pt x="251" y="20277"/>
                  </a:lnTo>
                  <a:lnTo>
                    <a:pt x="188" y="20654"/>
                  </a:lnTo>
                  <a:lnTo>
                    <a:pt x="126" y="21030"/>
                  </a:lnTo>
                  <a:lnTo>
                    <a:pt x="188" y="21407"/>
                  </a:lnTo>
                  <a:lnTo>
                    <a:pt x="251" y="21784"/>
                  </a:lnTo>
                  <a:lnTo>
                    <a:pt x="377" y="22098"/>
                  </a:lnTo>
                  <a:lnTo>
                    <a:pt x="502" y="22474"/>
                  </a:lnTo>
                  <a:lnTo>
                    <a:pt x="753" y="22788"/>
                  </a:lnTo>
                  <a:lnTo>
                    <a:pt x="1004" y="23102"/>
                  </a:lnTo>
                  <a:lnTo>
                    <a:pt x="1255" y="23353"/>
                  </a:lnTo>
                  <a:lnTo>
                    <a:pt x="1632" y="23604"/>
                  </a:lnTo>
                  <a:lnTo>
                    <a:pt x="11048" y="29128"/>
                  </a:lnTo>
                  <a:lnTo>
                    <a:pt x="11425" y="29379"/>
                  </a:lnTo>
                  <a:lnTo>
                    <a:pt x="11676" y="29630"/>
                  </a:lnTo>
                  <a:lnTo>
                    <a:pt x="11990" y="29944"/>
                  </a:lnTo>
                  <a:lnTo>
                    <a:pt x="12178" y="30321"/>
                  </a:lnTo>
                  <a:lnTo>
                    <a:pt x="12304" y="30635"/>
                  </a:lnTo>
                  <a:lnTo>
                    <a:pt x="12429" y="31012"/>
                  </a:lnTo>
                  <a:lnTo>
                    <a:pt x="12492" y="31388"/>
                  </a:lnTo>
                  <a:lnTo>
                    <a:pt x="12555" y="31765"/>
                  </a:lnTo>
                  <a:lnTo>
                    <a:pt x="12492" y="32141"/>
                  </a:lnTo>
                  <a:lnTo>
                    <a:pt x="12429" y="32518"/>
                  </a:lnTo>
                  <a:lnTo>
                    <a:pt x="12304" y="32832"/>
                  </a:lnTo>
                  <a:lnTo>
                    <a:pt x="12178" y="33209"/>
                  </a:lnTo>
                  <a:lnTo>
                    <a:pt x="11927" y="33522"/>
                  </a:lnTo>
                  <a:lnTo>
                    <a:pt x="11676" y="33836"/>
                  </a:lnTo>
                  <a:lnTo>
                    <a:pt x="11425" y="34087"/>
                  </a:lnTo>
                  <a:lnTo>
                    <a:pt x="11048" y="34339"/>
                  </a:lnTo>
                  <a:lnTo>
                    <a:pt x="1507" y="39925"/>
                  </a:lnTo>
                  <a:lnTo>
                    <a:pt x="1130" y="40177"/>
                  </a:lnTo>
                  <a:lnTo>
                    <a:pt x="879" y="40428"/>
                  </a:lnTo>
                  <a:lnTo>
                    <a:pt x="628" y="40742"/>
                  </a:lnTo>
                  <a:lnTo>
                    <a:pt x="377" y="41055"/>
                  </a:lnTo>
                  <a:lnTo>
                    <a:pt x="251" y="41432"/>
                  </a:lnTo>
                  <a:lnTo>
                    <a:pt x="126" y="41746"/>
                  </a:lnTo>
                  <a:lnTo>
                    <a:pt x="63" y="42123"/>
                  </a:lnTo>
                  <a:lnTo>
                    <a:pt x="0" y="42499"/>
                  </a:lnTo>
                  <a:lnTo>
                    <a:pt x="63" y="42876"/>
                  </a:lnTo>
                  <a:lnTo>
                    <a:pt x="126" y="43253"/>
                  </a:lnTo>
                  <a:lnTo>
                    <a:pt x="251" y="43629"/>
                  </a:lnTo>
                  <a:lnTo>
                    <a:pt x="377" y="44006"/>
                  </a:lnTo>
                  <a:lnTo>
                    <a:pt x="628" y="44320"/>
                  </a:lnTo>
                  <a:lnTo>
                    <a:pt x="879" y="44634"/>
                  </a:lnTo>
                  <a:lnTo>
                    <a:pt x="1130" y="44885"/>
                  </a:lnTo>
                  <a:lnTo>
                    <a:pt x="1507" y="45136"/>
                  </a:lnTo>
                  <a:lnTo>
                    <a:pt x="35907" y="65224"/>
                  </a:lnTo>
                  <a:lnTo>
                    <a:pt x="36221" y="65412"/>
                  </a:lnTo>
                  <a:lnTo>
                    <a:pt x="36598" y="65537"/>
                  </a:lnTo>
                  <a:lnTo>
                    <a:pt x="37037" y="65663"/>
                  </a:lnTo>
                  <a:lnTo>
                    <a:pt x="37790" y="65663"/>
                  </a:lnTo>
                  <a:lnTo>
                    <a:pt x="38167" y="65537"/>
                  </a:lnTo>
                  <a:lnTo>
                    <a:pt x="38544" y="65412"/>
                  </a:lnTo>
                  <a:lnTo>
                    <a:pt x="38920" y="65224"/>
                  </a:lnTo>
                  <a:lnTo>
                    <a:pt x="87884" y="36536"/>
                  </a:lnTo>
                  <a:lnTo>
                    <a:pt x="88198" y="36285"/>
                  </a:lnTo>
                  <a:lnTo>
                    <a:pt x="88512" y="36033"/>
                  </a:lnTo>
                  <a:lnTo>
                    <a:pt x="88763" y="35720"/>
                  </a:lnTo>
                  <a:lnTo>
                    <a:pt x="89014" y="35406"/>
                  </a:lnTo>
                  <a:lnTo>
                    <a:pt x="89140" y="35029"/>
                  </a:lnTo>
                  <a:lnTo>
                    <a:pt x="89265" y="34652"/>
                  </a:lnTo>
                  <a:lnTo>
                    <a:pt x="89328" y="34276"/>
                  </a:lnTo>
                  <a:lnTo>
                    <a:pt x="89391" y="33899"/>
                  </a:lnTo>
                  <a:lnTo>
                    <a:pt x="89328" y="33522"/>
                  </a:lnTo>
                  <a:lnTo>
                    <a:pt x="89265" y="33209"/>
                  </a:lnTo>
                  <a:lnTo>
                    <a:pt x="89140" y="32832"/>
                  </a:lnTo>
                  <a:lnTo>
                    <a:pt x="89014" y="32455"/>
                  </a:lnTo>
                  <a:lnTo>
                    <a:pt x="88763" y="32141"/>
                  </a:lnTo>
                  <a:lnTo>
                    <a:pt x="88512" y="31828"/>
                  </a:lnTo>
                  <a:lnTo>
                    <a:pt x="88261" y="31576"/>
                  </a:lnTo>
                  <a:lnTo>
                    <a:pt x="87884" y="31325"/>
                  </a:lnTo>
                  <a:lnTo>
                    <a:pt x="35468" y="378"/>
                  </a:lnTo>
                  <a:lnTo>
                    <a:pt x="35091" y="189"/>
                  </a:lnTo>
                  <a:lnTo>
                    <a:pt x="34714" y="64"/>
                  </a:lnTo>
                  <a:lnTo>
                    <a:pt x="34338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7">
              <a:extLst>
                <a:ext uri="{FF2B5EF4-FFF2-40B4-BE49-F238E27FC236}">
                  <a16:creationId xmlns:a16="http://schemas.microsoft.com/office/drawing/2014/main" id="{CF696DC6-DB1B-1DF4-2E37-59723703F742}"/>
                </a:ext>
              </a:extLst>
            </p:cNvPr>
            <p:cNvSpPr/>
            <p:nvPr/>
          </p:nvSpPr>
          <p:spPr>
            <a:xfrm>
              <a:off x="1010178" y="2348402"/>
              <a:ext cx="1335701" cy="1575312"/>
            </a:xfrm>
            <a:custGeom>
              <a:avLst/>
              <a:gdLst/>
              <a:ahLst/>
              <a:cxnLst/>
              <a:rect l="l" t="t" r="r" b="b"/>
              <a:pathLst>
                <a:path w="32895" h="38796" extrusionOk="0">
                  <a:moveTo>
                    <a:pt x="1" y="1"/>
                  </a:moveTo>
                  <a:lnTo>
                    <a:pt x="1" y="19398"/>
                  </a:lnTo>
                  <a:lnTo>
                    <a:pt x="32769" y="38795"/>
                  </a:lnTo>
                  <a:lnTo>
                    <a:pt x="32895" y="188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7">
              <a:extLst>
                <a:ext uri="{FF2B5EF4-FFF2-40B4-BE49-F238E27FC236}">
                  <a16:creationId xmlns:a16="http://schemas.microsoft.com/office/drawing/2014/main" id="{C2D5AE16-737A-04ED-9C77-FC10A058973C}"/>
                </a:ext>
              </a:extLst>
            </p:cNvPr>
            <p:cNvSpPr/>
            <p:nvPr/>
          </p:nvSpPr>
          <p:spPr>
            <a:xfrm>
              <a:off x="1010178" y="2348402"/>
              <a:ext cx="1335701" cy="1575312"/>
            </a:xfrm>
            <a:custGeom>
              <a:avLst/>
              <a:gdLst/>
              <a:ahLst/>
              <a:cxnLst/>
              <a:rect l="l" t="t" r="r" b="b"/>
              <a:pathLst>
                <a:path w="32895" h="38796" fill="none" extrusionOk="0">
                  <a:moveTo>
                    <a:pt x="1" y="1"/>
                  </a:moveTo>
                  <a:lnTo>
                    <a:pt x="1" y="19398"/>
                  </a:lnTo>
                  <a:lnTo>
                    <a:pt x="32769" y="38795"/>
                  </a:lnTo>
                  <a:lnTo>
                    <a:pt x="32895" y="18896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7">
              <a:extLst>
                <a:ext uri="{FF2B5EF4-FFF2-40B4-BE49-F238E27FC236}">
                  <a16:creationId xmlns:a16="http://schemas.microsoft.com/office/drawing/2014/main" id="{B825C746-1291-1CCD-8640-07679FA70BC2}"/>
                </a:ext>
              </a:extLst>
            </p:cNvPr>
            <p:cNvSpPr/>
            <p:nvPr/>
          </p:nvSpPr>
          <p:spPr>
            <a:xfrm>
              <a:off x="2343316" y="2529376"/>
              <a:ext cx="994132" cy="1394335"/>
            </a:xfrm>
            <a:custGeom>
              <a:avLst/>
              <a:gdLst/>
              <a:ahLst/>
              <a:cxnLst/>
              <a:rect l="l" t="t" r="r" b="b"/>
              <a:pathLst>
                <a:path w="24483" h="34339" extrusionOk="0">
                  <a:moveTo>
                    <a:pt x="24482" y="1"/>
                  </a:moveTo>
                  <a:lnTo>
                    <a:pt x="63" y="14439"/>
                  </a:lnTo>
                  <a:lnTo>
                    <a:pt x="0" y="34338"/>
                  </a:lnTo>
                  <a:lnTo>
                    <a:pt x="24482" y="19900"/>
                  </a:lnTo>
                  <a:lnTo>
                    <a:pt x="24482" y="1"/>
                  </a:lnTo>
                  <a:close/>
                </a:path>
              </a:pathLst>
            </a:custGeom>
            <a:solidFill>
              <a:srgbClr val="620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7">
              <a:extLst>
                <a:ext uri="{FF2B5EF4-FFF2-40B4-BE49-F238E27FC236}">
                  <a16:creationId xmlns:a16="http://schemas.microsoft.com/office/drawing/2014/main" id="{8D36F9DC-26D7-F589-D02A-4FFC91104288}"/>
                </a:ext>
              </a:extLst>
            </p:cNvPr>
            <p:cNvSpPr/>
            <p:nvPr/>
          </p:nvSpPr>
          <p:spPr>
            <a:xfrm>
              <a:off x="2343316" y="2529376"/>
              <a:ext cx="994132" cy="1394335"/>
            </a:xfrm>
            <a:custGeom>
              <a:avLst/>
              <a:gdLst/>
              <a:ahLst/>
              <a:cxnLst/>
              <a:rect l="l" t="t" r="r" b="b"/>
              <a:pathLst>
                <a:path w="24483" h="34339" fill="none" extrusionOk="0">
                  <a:moveTo>
                    <a:pt x="63" y="14439"/>
                  </a:moveTo>
                  <a:lnTo>
                    <a:pt x="24482" y="1"/>
                  </a:lnTo>
                  <a:lnTo>
                    <a:pt x="24482" y="19900"/>
                  </a:lnTo>
                  <a:lnTo>
                    <a:pt x="0" y="34338"/>
                  </a:lnTo>
                  <a:lnTo>
                    <a:pt x="63" y="14439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7">
              <a:extLst>
                <a:ext uri="{FF2B5EF4-FFF2-40B4-BE49-F238E27FC236}">
                  <a16:creationId xmlns:a16="http://schemas.microsoft.com/office/drawing/2014/main" id="{AC9729CD-0887-310B-CC5C-33134133E573}"/>
                </a:ext>
              </a:extLst>
            </p:cNvPr>
            <p:cNvSpPr/>
            <p:nvPr/>
          </p:nvSpPr>
          <p:spPr>
            <a:xfrm>
              <a:off x="1012736" y="1764712"/>
              <a:ext cx="2324717" cy="1350969"/>
            </a:xfrm>
            <a:custGeom>
              <a:avLst/>
              <a:gdLst/>
              <a:ahLst/>
              <a:cxnLst/>
              <a:rect l="l" t="t" r="r" b="b"/>
              <a:pathLst>
                <a:path w="57252" h="33271" extrusionOk="0">
                  <a:moveTo>
                    <a:pt x="24232" y="0"/>
                  </a:moveTo>
                  <a:lnTo>
                    <a:pt x="1" y="14376"/>
                  </a:lnTo>
                  <a:lnTo>
                    <a:pt x="32832" y="33271"/>
                  </a:lnTo>
                  <a:lnTo>
                    <a:pt x="57251" y="18895"/>
                  </a:lnTo>
                  <a:lnTo>
                    <a:pt x="24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7">
              <a:extLst>
                <a:ext uri="{FF2B5EF4-FFF2-40B4-BE49-F238E27FC236}">
                  <a16:creationId xmlns:a16="http://schemas.microsoft.com/office/drawing/2014/main" id="{370E3D47-AE97-9D8E-16DC-E3F95F17D303}"/>
                </a:ext>
              </a:extLst>
            </p:cNvPr>
            <p:cNvSpPr/>
            <p:nvPr/>
          </p:nvSpPr>
          <p:spPr>
            <a:xfrm>
              <a:off x="1012736" y="1764712"/>
              <a:ext cx="2324717" cy="1350969"/>
            </a:xfrm>
            <a:custGeom>
              <a:avLst/>
              <a:gdLst/>
              <a:ahLst/>
              <a:cxnLst/>
              <a:rect l="l" t="t" r="r" b="b"/>
              <a:pathLst>
                <a:path w="57252" h="33271" fill="none" extrusionOk="0">
                  <a:moveTo>
                    <a:pt x="57251" y="18895"/>
                  </a:moveTo>
                  <a:lnTo>
                    <a:pt x="24232" y="0"/>
                  </a:lnTo>
                  <a:lnTo>
                    <a:pt x="1" y="14376"/>
                  </a:lnTo>
                  <a:lnTo>
                    <a:pt x="32832" y="33271"/>
                  </a:lnTo>
                  <a:lnTo>
                    <a:pt x="57251" y="1889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7">
              <a:extLst>
                <a:ext uri="{FF2B5EF4-FFF2-40B4-BE49-F238E27FC236}">
                  <a16:creationId xmlns:a16="http://schemas.microsoft.com/office/drawing/2014/main" id="{BD688837-95B9-FB74-DDC1-153257E9F390}"/>
                </a:ext>
              </a:extLst>
            </p:cNvPr>
            <p:cNvSpPr/>
            <p:nvPr/>
          </p:nvSpPr>
          <p:spPr>
            <a:xfrm>
              <a:off x="1420571" y="2847999"/>
              <a:ext cx="349244" cy="619429"/>
            </a:xfrm>
            <a:custGeom>
              <a:avLst/>
              <a:gdLst/>
              <a:ahLst/>
              <a:cxnLst/>
              <a:rect l="l" t="t" r="r" b="b"/>
              <a:pathLst>
                <a:path w="8601" h="15255" extrusionOk="0">
                  <a:moveTo>
                    <a:pt x="126" y="1"/>
                  </a:moveTo>
                  <a:lnTo>
                    <a:pt x="1" y="10233"/>
                  </a:lnTo>
                  <a:lnTo>
                    <a:pt x="8601" y="15255"/>
                  </a:lnTo>
                  <a:lnTo>
                    <a:pt x="8601" y="5085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7">
              <a:extLst>
                <a:ext uri="{FF2B5EF4-FFF2-40B4-BE49-F238E27FC236}">
                  <a16:creationId xmlns:a16="http://schemas.microsoft.com/office/drawing/2014/main" id="{A5D3DAE4-5A9F-0550-AC98-0EEC42021C00}"/>
                </a:ext>
              </a:extLst>
            </p:cNvPr>
            <p:cNvSpPr/>
            <p:nvPr/>
          </p:nvSpPr>
          <p:spPr>
            <a:xfrm>
              <a:off x="1420571" y="2847999"/>
              <a:ext cx="349244" cy="619429"/>
            </a:xfrm>
            <a:custGeom>
              <a:avLst/>
              <a:gdLst/>
              <a:ahLst/>
              <a:cxnLst/>
              <a:rect l="l" t="t" r="r" b="b"/>
              <a:pathLst>
                <a:path w="8601" h="15255" fill="none" extrusionOk="0">
                  <a:moveTo>
                    <a:pt x="126" y="1"/>
                  </a:moveTo>
                  <a:lnTo>
                    <a:pt x="1" y="10233"/>
                  </a:lnTo>
                  <a:lnTo>
                    <a:pt x="8601" y="15255"/>
                  </a:lnTo>
                  <a:lnTo>
                    <a:pt x="8601" y="5085"/>
                  </a:lnTo>
                  <a:lnTo>
                    <a:pt x="126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7">
              <a:extLst>
                <a:ext uri="{FF2B5EF4-FFF2-40B4-BE49-F238E27FC236}">
                  <a16:creationId xmlns:a16="http://schemas.microsoft.com/office/drawing/2014/main" id="{94A9742C-A646-4E84-9EA0-4961B768F34A}"/>
                </a:ext>
              </a:extLst>
            </p:cNvPr>
            <p:cNvSpPr/>
            <p:nvPr/>
          </p:nvSpPr>
          <p:spPr>
            <a:xfrm>
              <a:off x="1425687" y="2781733"/>
              <a:ext cx="461395" cy="272784"/>
            </a:xfrm>
            <a:custGeom>
              <a:avLst/>
              <a:gdLst/>
              <a:ahLst/>
              <a:cxnLst/>
              <a:rect l="l" t="t" r="r" b="b"/>
              <a:pathLst>
                <a:path w="11363" h="6718" extrusionOk="0">
                  <a:moveTo>
                    <a:pt x="2700" y="0"/>
                  </a:moveTo>
                  <a:lnTo>
                    <a:pt x="0" y="1633"/>
                  </a:lnTo>
                  <a:lnTo>
                    <a:pt x="8475" y="6717"/>
                  </a:lnTo>
                  <a:lnTo>
                    <a:pt x="11362" y="5022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7">
              <a:extLst>
                <a:ext uri="{FF2B5EF4-FFF2-40B4-BE49-F238E27FC236}">
                  <a16:creationId xmlns:a16="http://schemas.microsoft.com/office/drawing/2014/main" id="{E4D9E71E-256B-AA2B-F60D-2014909AE099}"/>
                </a:ext>
              </a:extLst>
            </p:cNvPr>
            <p:cNvSpPr/>
            <p:nvPr/>
          </p:nvSpPr>
          <p:spPr>
            <a:xfrm>
              <a:off x="1425687" y="2781733"/>
              <a:ext cx="461395" cy="272784"/>
            </a:xfrm>
            <a:custGeom>
              <a:avLst/>
              <a:gdLst/>
              <a:ahLst/>
              <a:cxnLst/>
              <a:rect l="l" t="t" r="r" b="b"/>
              <a:pathLst>
                <a:path w="11363" h="6718" fill="none" extrusionOk="0">
                  <a:moveTo>
                    <a:pt x="8475" y="6717"/>
                  </a:moveTo>
                  <a:lnTo>
                    <a:pt x="11362" y="5022"/>
                  </a:lnTo>
                  <a:lnTo>
                    <a:pt x="2700" y="0"/>
                  </a:lnTo>
                  <a:lnTo>
                    <a:pt x="0" y="1633"/>
                  </a:lnTo>
                  <a:lnTo>
                    <a:pt x="8475" y="6717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7">
              <a:extLst>
                <a:ext uri="{FF2B5EF4-FFF2-40B4-BE49-F238E27FC236}">
                  <a16:creationId xmlns:a16="http://schemas.microsoft.com/office/drawing/2014/main" id="{DFCBDC47-F1D3-F42B-A16C-A148337B3235}"/>
                </a:ext>
              </a:extLst>
            </p:cNvPr>
            <p:cNvSpPr/>
            <p:nvPr/>
          </p:nvSpPr>
          <p:spPr>
            <a:xfrm>
              <a:off x="1769772" y="2985648"/>
              <a:ext cx="117308" cy="481778"/>
            </a:xfrm>
            <a:custGeom>
              <a:avLst/>
              <a:gdLst/>
              <a:ahLst/>
              <a:cxnLst/>
              <a:rect l="l" t="t" r="r" b="b"/>
              <a:pathLst>
                <a:path w="2889" h="11865" extrusionOk="0">
                  <a:moveTo>
                    <a:pt x="2888" y="0"/>
                  </a:moveTo>
                  <a:lnTo>
                    <a:pt x="1" y="1695"/>
                  </a:lnTo>
                  <a:lnTo>
                    <a:pt x="1" y="11865"/>
                  </a:lnTo>
                  <a:lnTo>
                    <a:pt x="2888" y="10107"/>
                  </a:lnTo>
                  <a:lnTo>
                    <a:pt x="288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7">
              <a:extLst>
                <a:ext uri="{FF2B5EF4-FFF2-40B4-BE49-F238E27FC236}">
                  <a16:creationId xmlns:a16="http://schemas.microsoft.com/office/drawing/2014/main" id="{7672CD7F-0F72-058B-795F-3C54693A3F7C}"/>
                </a:ext>
              </a:extLst>
            </p:cNvPr>
            <p:cNvSpPr/>
            <p:nvPr/>
          </p:nvSpPr>
          <p:spPr>
            <a:xfrm>
              <a:off x="1769772" y="2985648"/>
              <a:ext cx="117308" cy="481778"/>
            </a:xfrm>
            <a:custGeom>
              <a:avLst/>
              <a:gdLst/>
              <a:ahLst/>
              <a:cxnLst/>
              <a:rect l="l" t="t" r="r" b="b"/>
              <a:pathLst>
                <a:path w="2889" h="11865" fill="none" extrusionOk="0">
                  <a:moveTo>
                    <a:pt x="2888" y="0"/>
                  </a:moveTo>
                  <a:lnTo>
                    <a:pt x="2888" y="10107"/>
                  </a:lnTo>
                  <a:lnTo>
                    <a:pt x="1" y="11865"/>
                  </a:lnTo>
                  <a:lnTo>
                    <a:pt x="1" y="1695"/>
                  </a:lnTo>
                  <a:lnTo>
                    <a:pt x="2888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7">
              <a:extLst>
                <a:ext uri="{FF2B5EF4-FFF2-40B4-BE49-F238E27FC236}">
                  <a16:creationId xmlns:a16="http://schemas.microsoft.com/office/drawing/2014/main" id="{AB76865A-3429-20B0-1FE3-E526BDE77AF7}"/>
                </a:ext>
              </a:extLst>
            </p:cNvPr>
            <p:cNvSpPr/>
            <p:nvPr/>
          </p:nvSpPr>
          <p:spPr>
            <a:xfrm>
              <a:off x="1191153" y="2501359"/>
              <a:ext cx="117308" cy="349244"/>
            </a:xfrm>
            <a:custGeom>
              <a:avLst/>
              <a:gdLst/>
              <a:ahLst/>
              <a:cxnLst/>
              <a:rect l="l" t="t" r="r" b="b"/>
              <a:pathLst>
                <a:path w="2889" h="8601" extrusionOk="0">
                  <a:moveTo>
                    <a:pt x="1" y="0"/>
                  </a:moveTo>
                  <a:lnTo>
                    <a:pt x="1" y="6843"/>
                  </a:lnTo>
                  <a:lnTo>
                    <a:pt x="2889" y="8600"/>
                  </a:lnTo>
                  <a:lnTo>
                    <a:pt x="2889" y="16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7">
              <a:extLst>
                <a:ext uri="{FF2B5EF4-FFF2-40B4-BE49-F238E27FC236}">
                  <a16:creationId xmlns:a16="http://schemas.microsoft.com/office/drawing/2014/main" id="{22FF1170-8FFF-CE31-6F6B-C6E52E541C7B}"/>
                </a:ext>
              </a:extLst>
            </p:cNvPr>
            <p:cNvSpPr/>
            <p:nvPr/>
          </p:nvSpPr>
          <p:spPr>
            <a:xfrm>
              <a:off x="1191153" y="2886249"/>
              <a:ext cx="117308" cy="349244"/>
            </a:xfrm>
            <a:custGeom>
              <a:avLst/>
              <a:gdLst/>
              <a:ahLst/>
              <a:cxnLst/>
              <a:rect l="l" t="t" r="r" b="b"/>
              <a:pathLst>
                <a:path w="2889" h="8601" extrusionOk="0">
                  <a:moveTo>
                    <a:pt x="1" y="0"/>
                  </a:moveTo>
                  <a:lnTo>
                    <a:pt x="1" y="6843"/>
                  </a:lnTo>
                  <a:lnTo>
                    <a:pt x="2889" y="8600"/>
                  </a:lnTo>
                  <a:lnTo>
                    <a:pt x="2889" y="16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7">
              <a:extLst>
                <a:ext uri="{FF2B5EF4-FFF2-40B4-BE49-F238E27FC236}">
                  <a16:creationId xmlns:a16="http://schemas.microsoft.com/office/drawing/2014/main" id="{5A018C5E-AD6C-D6C7-7F21-3AF9F7A90E5B}"/>
                </a:ext>
              </a:extLst>
            </p:cNvPr>
            <p:cNvSpPr/>
            <p:nvPr/>
          </p:nvSpPr>
          <p:spPr>
            <a:xfrm>
              <a:off x="1983882" y="2083336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extrusionOk="0">
                  <a:moveTo>
                    <a:pt x="5462" y="0"/>
                  </a:moveTo>
                  <a:lnTo>
                    <a:pt x="1" y="3264"/>
                  </a:lnTo>
                  <a:lnTo>
                    <a:pt x="5462" y="6403"/>
                  </a:lnTo>
                  <a:lnTo>
                    <a:pt x="10861" y="3202"/>
                  </a:lnTo>
                  <a:lnTo>
                    <a:pt x="54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7">
              <a:extLst>
                <a:ext uri="{FF2B5EF4-FFF2-40B4-BE49-F238E27FC236}">
                  <a16:creationId xmlns:a16="http://schemas.microsoft.com/office/drawing/2014/main" id="{6C0FC7A9-E4DC-7439-A872-65735010D498}"/>
                </a:ext>
              </a:extLst>
            </p:cNvPr>
            <p:cNvSpPr/>
            <p:nvPr/>
          </p:nvSpPr>
          <p:spPr>
            <a:xfrm>
              <a:off x="1983882" y="2083336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fill="none" extrusionOk="0">
                  <a:moveTo>
                    <a:pt x="1" y="3264"/>
                  </a:moveTo>
                  <a:lnTo>
                    <a:pt x="5462" y="6403"/>
                  </a:lnTo>
                  <a:lnTo>
                    <a:pt x="10861" y="3202"/>
                  </a:lnTo>
                  <a:lnTo>
                    <a:pt x="5462" y="0"/>
                  </a:lnTo>
                  <a:lnTo>
                    <a:pt x="1" y="326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7">
              <a:extLst>
                <a:ext uri="{FF2B5EF4-FFF2-40B4-BE49-F238E27FC236}">
                  <a16:creationId xmlns:a16="http://schemas.microsoft.com/office/drawing/2014/main" id="{C9662565-24CC-C08C-6067-E815FCC2BEBF}"/>
                </a:ext>
              </a:extLst>
            </p:cNvPr>
            <p:cNvSpPr/>
            <p:nvPr/>
          </p:nvSpPr>
          <p:spPr>
            <a:xfrm>
              <a:off x="2203107" y="2213311"/>
              <a:ext cx="272784" cy="260034"/>
            </a:xfrm>
            <a:custGeom>
              <a:avLst/>
              <a:gdLst/>
              <a:ahLst/>
              <a:cxnLst/>
              <a:rect l="l" t="t" r="r" b="b"/>
              <a:pathLst>
                <a:path w="6718" h="6404" extrusionOk="0">
                  <a:moveTo>
                    <a:pt x="5462" y="1"/>
                  </a:moveTo>
                  <a:lnTo>
                    <a:pt x="63" y="3202"/>
                  </a:lnTo>
                  <a:lnTo>
                    <a:pt x="0" y="6404"/>
                  </a:lnTo>
                  <a:lnTo>
                    <a:pt x="6717" y="2386"/>
                  </a:lnTo>
                  <a:lnTo>
                    <a:pt x="546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7">
              <a:extLst>
                <a:ext uri="{FF2B5EF4-FFF2-40B4-BE49-F238E27FC236}">
                  <a16:creationId xmlns:a16="http://schemas.microsoft.com/office/drawing/2014/main" id="{8E2F49AD-5578-B48E-BBDF-394C389E4142}"/>
                </a:ext>
              </a:extLst>
            </p:cNvPr>
            <p:cNvSpPr/>
            <p:nvPr/>
          </p:nvSpPr>
          <p:spPr>
            <a:xfrm>
              <a:off x="2203107" y="2213311"/>
              <a:ext cx="272784" cy="260034"/>
            </a:xfrm>
            <a:custGeom>
              <a:avLst/>
              <a:gdLst/>
              <a:ahLst/>
              <a:cxnLst/>
              <a:rect l="l" t="t" r="r" b="b"/>
              <a:pathLst>
                <a:path w="6718" h="6404" fill="none" extrusionOk="0">
                  <a:moveTo>
                    <a:pt x="5462" y="1"/>
                  </a:moveTo>
                  <a:lnTo>
                    <a:pt x="6717" y="2386"/>
                  </a:lnTo>
                  <a:lnTo>
                    <a:pt x="0" y="6404"/>
                  </a:lnTo>
                  <a:lnTo>
                    <a:pt x="63" y="3202"/>
                  </a:lnTo>
                  <a:lnTo>
                    <a:pt x="5462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7">
              <a:extLst>
                <a:ext uri="{FF2B5EF4-FFF2-40B4-BE49-F238E27FC236}">
                  <a16:creationId xmlns:a16="http://schemas.microsoft.com/office/drawing/2014/main" id="{1F287AC2-DAB2-137E-813A-0A02C5AFEFB9}"/>
                </a:ext>
              </a:extLst>
            </p:cNvPr>
            <p:cNvSpPr/>
            <p:nvPr/>
          </p:nvSpPr>
          <p:spPr>
            <a:xfrm>
              <a:off x="1927806" y="2215869"/>
              <a:ext cx="277901" cy="257476"/>
            </a:xfrm>
            <a:custGeom>
              <a:avLst/>
              <a:gdLst/>
              <a:ahLst/>
              <a:cxnLst/>
              <a:rect l="l" t="t" r="r" b="b"/>
              <a:pathLst>
                <a:path w="6844" h="6341" extrusionOk="0">
                  <a:moveTo>
                    <a:pt x="1382" y="0"/>
                  </a:moveTo>
                  <a:lnTo>
                    <a:pt x="1" y="2386"/>
                  </a:lnTo>
                  <a:lnTo>
                    <a:pt x="6780" y="6341"/>
                  </a:lnTo>
                  <a:lnTo>
                    <a:pt x="6843" y="3139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7">
              <a:extLst>
                <a:ext uri="{FF2B5EF4-FFF2-40B4-BE49-F238E27FC236}">
                  <a16:creationId xmlns:a16="http://schemas.microsoft.com/office/drawing/2014/main" id="{71B31E79-4E3D-2C3E-AB57-6C29F92C0F10}"/>
                </a:ext>
              </a:extLst>
            </p:cNvPr>
            <p:cNvSpPr/>
            <p:nvPr/>
          </p:nvSpPr>
          <p:spPr>
            <a:xfrm>
              <a:off x="1927806" y="2215869"/>
              <a:ext cx="277901" cy="257476"/>
            </a:xfrm>
            <a:custGeom>
              <a:avLst/>
              <a:gdLst/>
              <a:ahLst/>
              <a:cxnLst/>
              <a:rect l="l" t="t" r="r" b="b"/>
              <a:pathLst>
                <a:path w="6844" h="6341" fill="none" extrusionOk="0">
                  <a:moveTo>
                    <a:pt x="6780" y="6341"/>
                  </a:moveTo>
                  <a:lnTo>
                    <a:pt x="6843" y="3139"/>
                  </a:lnTo>
                  <a:lnTo>
                    <a:pt x="1382" y="0"/>
                  </a:lnTo>
                  <a:lnTo>
                    <a:pt x="1" y="2386"/>
                  </a:lnTo>
                  <a:lnTo>
                    <a:pt x="6780" y="6341"/>
                  </a:lnTo>
                  <a:close/>
                </a:path>
              </a:pathLst>
            </a:custGeom>
            <a:solidFill>
              <a:srgbClr val="B7B7B7"/>
            </a:solidFill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7">
              <a:extLst>
                <a:ext uri="{FF2B5EF4-FFF2-40B4-BE49-F238E27FC236}">
                  <a16:creationId xmlns:a16="http://schemas.microsoft.com/office/drawing/2014/main" id="{B6F72585-CDF4-36DB-B72F-002C99520D78}"/>
                </a:ext>
              </a:extLst>
            </p:cNvPr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extrusionOk="0">
                  <a:moveTo>
                    <a:pt x="64" y="0"/>
                  </a:move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7">
              <a:extLst>
                <a:ext uri="{FF2B5EF4-FFF2-40B4-BE49-F238E27FC236}">
                  <a16:creationId xmlns:a16="http://schemas.microsoft.com/office/drawing/2014/main" id="{BAEE7AA1-FA73-269C-787D-853D64E69E4B}"/>
                </a:ext>
              </a:extLst>
            </p:cNvPr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64" y="0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7">
              <a:extLst>
                <a:ext uri="{FF2B5EF4-FFF2-40B4-BE49-F238E27FC236}">
                  <a16:creationId xmlns:a16="http://schemas.microsoft.com/office/drawing/2014/main" id="{4CC346E7-5BD6-110B-77F7-1453C5086DFE}"/>
                </a:ext>
              </a:extLst>
            </p:cNvPr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64" y="0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7">
              <a:extLst>
                <a:ext uri="{FF2B5EF4-FFF2-40B4-BE49-F238E27FC236}">
                  <a16:creationId xmlns:a16="http://schemas.microsoft.com/office/drawing/2014/main" id="{51114D79-2BF4-ED25-06D0-DC45F5800E28}"/>
                </a:ext>
              </a:extLst>
            </p:cNvPr>
            <p:cNvSpPr/>
            <p:nvPr/>
          </p:nvSpPr>
          <p:spPr>
            <a:xfrm>
              <a:off x="2073091" y="1616872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3" y="3139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641"/>
                  </a:lnTo>
                  <a:lnTo>
                    <a:pt x="3140" y="3641"/>
                  </a:lnTo>
                  <a:lnTo>
                    <a:pt x="3140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139"/>
                  </a:lnTo>
                  <a:lnTo>
                    <a:pt x="5713" y="2825"/>
                  </a:lnTo>
                  <a:lnTo>
                    <a:pt x="5965" y="2511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130"/>
                  </a:lnTo>
                  <a:lnTo>
                    <a:pt x="5713" y="817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0"/>
                  </a:lnTo>
                  <a:lnTo>
                    <a:pt x="3140" y="0"/>
                  </a:lnTo>
                  <a:lnTo>
                    <a:pt x="3140" y="0"/>
                  </a:lnTo>
                  <a:lnTo>
                    <a:pt x="2512" y="0"/>
                  </a:ln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817"/>
                  </a:lnTo>
                  <a:lnTo>
                    <a:pt x="252" y="1130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7">
              <a:extLst>
                <a:ext uri="{FF2B5EF4-FFF2-40B4-BE49-F238E27FC236}">
                  <a16:creationId xmlns:a16="http://schemas.microsoft.com/office/drawing/2014/main" id="{AADC0B03-9F9A-D3EA-A0DD-C0CFBF97F44B}"/>
                </a:ext>
              </a:extLst>
            </p:cNvPr>
            <p:cNvSpPr/>
            <p:nvPr/>
          </p:nvSpPr>
          <p:spPr>
            <a:xfrm>
              <a:off x="2032323" y="1591372"/>
              <a:ext cx="336494" cy="198883"/>
            </a:xfrm>
            <a:custGeom>
              <a:avLst/>
              <a:gdLst/>
              <a:ahLst/>
              <a:cxnLst/>
              <a:rect l="l" t="t" r="r" b="b"/>
              <a:pathLst>
                <a:path w="8287" h="4898" extrusionOk="0">
                  <a:moveTo>
                    <a:pt x="4144" y="1"/>
                  </a:moveTo>
                  <a:lnTo>
                    <a:pt x="3328" y="64"/>
                  </a:lnTo>
                  <a:lnTo>
                    <a:pt x="2512" y="189"/>
                  </a:lnTo>
                  <a:lnTo>
                    <a:pt x="1821" y="440"/>
                  </a:lnTo>
                  <a:lnTo>
                    <a:pt x="1193" y="691"/>
                  </a:lnTo>
                  <a:lnTo>
                    <a:pt x="691" y="1068"/>
                  </a:lnTo>
                  <a:lnTo>
                    <a:pt x="314" y="1507"/>
                  </a:lnTo>
                  <a:lnTo>
                    <a:pt x="189" y="1696"/>
                  </a:lnTo>
                  <a:lnTo>
                    <a:pt x="63" y="1947"/>
                  </a:lnTo>
                  <a:lnTo>
                    <a:pt x="1" y="2198"/>
                  </a:lnTo>
                  <a:lnTo>
                    <a:pt x="1" y="2449"/>
                  </a:lnTo>
                  <a:lnTo>
                    <a:pt x="1" y="2700"/>
                  </a:lnTo>
                  <a:lnTo>
                    <a:pt x="63" y="2951"/>
                  </a:lnTo>
                  <a:lnTo>
                    <a:pt x="189" y="3202"/>
                  </a:lnTo>
                  <a:lnTo>
                    <a:pt x="314" y="3391"/>
                  </a:lnTo>
                  <a:lnTo>
                    <a:pt x="691" y="3830"/>
                  </a:lnTo>
                  <a:lnTo>
                    <a:pt x="1193" y="4207"/>
                  </a:lnTo>
                  <a:lnTo>
                    <a:pt x="1821" y="4458"/>
                  </a:lnTo>
                  <a:lnTo>
                    <a:pt x="2512" y="4709"/>
                  </a:lnTo>
                  <a:lnTo>
                    <a:pt x="3328" y="4834"/>
                  </a:lnTo>
                  <a:lnTo>
                    <a:pt x="4144" y="4897"/>
                  </a:lnTo>
                  <a:lnTo>
                    <a:pt x="4960" y="4834"/>
                  </a:lnTo>
                  <a:lnTo>
                    <a:pt x="5776" y="4709"/>
                  </a:lnTo>
                  <a:lnTo>
                    <a:pt x="6466" y="4458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7973" y="3391"/>
                  </a:lnTo>
                  <a:lnTo>
                    <a:pt x="8099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287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099" y="1696"/>
                  </a:lnTo>
                  <a:lnTo>
                    <a:pt x="7973" y="1507"/>
                  </a:lnTo>
                  <a:lnTo>
                    <a:pt x="7596" y="1068"/>
                  </a:lnTo>
                  <a:lnTo>
                    <a:pt x="7094" y="691"/>
                  </a:lnTo>
                  <a:lnTo>
                    <a:pt x="6466" y="440"/>
                  </a:lnTo>
                  <a:lnTo>
                    <a:pt x="5776" y="189"/>
                  </a:lnTo>
                  <a:lnTo>
                    <a:pt x="4960" y="64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7">
              <a:extLst>
                <a:ext uri="{FF2B5EF4-FFF2-40B4-BE49-F238E27FC236}">
                  <a16:creationId xmlns:a16="http://schemas.microsoft.com/office/drawing/2014/main" id="{386F5AF4-DD83-8EC0-2941-6E7B53C9AEAF}"/>
                </a:ext>
              </a:extLst>
            </p:cNvPr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4" y="1"/>
                  </a:move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7">
              <a:extLst>
                <a:ext uri="{FF2B5EF4-FFF2-40B4-BE49-F238E27FC236}">
                  <a16:creationId xmlns:a16="http://schemas.microsoft.com/office/drawing/2014/main" id="{18515FE9-8DA6-7E32-7875-108F098C2A52}"/>
                </a:ext>
              </a:extLst>
            </p:cNvPr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140" y="10359"/>
                  </a:lnTo>
                  <a:lnTo>
                    <a:pt x="3140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7">
              <a:extLst>
                <a:ext uri="{FF2B5EF4-FFF2-40B4-BE49-F238E27FC236}">
                  <a16:creationId xmlns:a16="http://schemas.microsoft.com/office/drawing/2014/main" id="{E5CC51AA-623E-73F8-2F37-3BF538CF7167}"/>
                </a:ext>
              </a:extLst>
            </p:cNvPr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140" y="10359"/>
                  </a:lnTo>
                  <a:lnTo>
                    <a:pt x="3140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7">
              <a:extLst>
                <a:ext uri="{FF2B5EF4-FFF2-40B4-BE49-F238E27FC236}">
                  <a16:creationId xmlns:a16="http://schemas.microsoft.com/office/drawing/2014/main" id="{2C259DAB-9F09-008E-9BC6-23D2687DBCE7}"/>
                </a:ext>
              </a:extLst>
            </p:cNvPr>
            <p:cNvSpPr/>
            <p:nvPr/>
          </p:nvSpPr>
          <p:spPr>
            <a:xfrm>
              <a:off x="2073091" y="125236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6"/>
                  </a:lnTo>
                  <a:lnTo>
                    <a:pt x="943" y="3139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642"/>
                  </a:lnTo>
                  <a:lnTo>
                    <a:pt x="3140" y="3642"/>
                  </a:lnTo>
                  <a:lnTo>
                    <a:pt x="3140" y="3642"/>
                  </a:lnTo>
                  <a:lnTo>
                    <a:pt x="3767" y="3642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139"/>
                  </a:lnTo>
                  <a:lnTo>
                    <a:pt x="5713" y="2826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5"/>
                  </a:lnTo>
                  <a:lnTo>
                    <a:pt x="5965" y="1131"/>
                  </a:lnTo>
                  <a:lnTo>
                    <a:pt x="5713" y="817"/>
                  </a:lnTo>
                  <a:lnTo>
                    <a:pt x="5337" y="503"/>
                  </a:lnTo>
                  <a:lnTo>
                    <a:pt x="4897" y="315"/>
                  </a:lnTo>
                  <a:lnTo>
                    <a:pt x="4332" y="126"/>
                  </a:lnTo>
                  <a:lnTo>
                    <a:pt x="3767" y="1"/>
                  </a:lnTo>
                  <a:lnTo>
                    <a:pt x="3140" y="1"/>
                  </a:lnTo>
                  <a:lnTo>
                    <a:pt x="3140" y="1"/>
                  </a:lnTo>
                  <a:lnTo>
                    <a:pt x="2512" y="1"/>
                  </a:lnTo>
                  <a:lnTo>
                    <a:pt x="1947" y="126"/>
                  </a:lnTo>
                  <a:lnTo>
                    <a:pt x="1382" y="315"/>
                  </a:lnTo>
                  <a:lnTo>
                    <a:pt x="943" y="503"/>
                  </a:lnTo>
                  <a:lnTo>
                    <a:pt x="566" y="817"/>
                  </a:lnTo>
                  <a:lnTo>
                    <a:pt x="252" y="1131"/>
                  </a:lnTo>
                  <a:lnTo>
                    <a:pt x="64" y="1445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7">
              <a:extLst>
                <a:ext uri="{FF2B5EF4-FFF2-40B4-BE49-F238E27FC236}">
                  <a16:creationId xmlns:a16="http://schemas.microsoft.com/office/drawing/2014/main" id="{CB113BA2-0B67-3134-800C-ED6C8CBA3D5F}"/>
                </a:ext>
              </a:extLst>
            </p:cNvPr>
            <p:cNvSpPr/>
            <p:nvPr/>
          </p:nvSpPr>
          <p:spPr>
            <a:xfrm>
              <a:off x="2032323" y="1226866"/>
              <a:ext cx="336494" cy="198883"/>
            </a:xfrm>
            <a:custGeom>
              <a:avLst/>
              <a:gdLst/>
              <a:ahLst/>
              <a:cxnLst/>
              <a:rect l="l" t="t" r="r" b="b"/>
              <a:pathLst>
                <a:path w="8287" h="4898" extrusionOk="0">
                  <a:moveTo>
                    <a:pt x="4144" y="1"/>
                  </a:moveTo>
                  <a:lnTo>
                    <a:pt x="3328" y="64"/>
                  </a:lnTo>
                  <a:lnTo>
                    <a:pt x="2512" y="189"/>
                  </a:lnTo>
                  <a:lnTo>
                    <a:pt x="1821" y="440"/>
                  </a:lnTo>
                  <a:lnTo>
                    <a:pt x="1193" y="692"/>
                  </a:lnTo>
                  <a:lnTo>
                    <a:pt x="691" y="1068"/>
                  </a:lnTo>
                  <a:lnTo>
                    <a:pt x="314" y="1508"/>
                  </a:lnTo>
                  <a:lnTo>
                    <a:pt x="189" y="1696"/>
                  </a:lnTo>
                  <a:lnTo>
                    <a:pt x="63" y="1947"/>
                  </a:lnTo>
                  <a:lnTo>
                    <a:pt x="1" y="2198"/>
                  </a:lnTo>
                  <a:lnTo>
                    <a:pt x="1" y="2449"/>
                  </a:lnTo>
                  <a:lnTo>
                    <a:pt x="1" y="2700"/>
                  </a:lnTo>
                  <a:lnTo>
                    <a:pt x="63" y="2951"/>
                  </a:lnTo>
                  <a:lnTo>
                    <a:pt x="189" y="3202"/>
                  </a:lnTo>
                  <a:lnTo>
                    <a:pt x="314" y="3391"/>
                  </a:lnTo>
                  <a:lnTo>
                    <a:pt x="691" y="3830"/>
                  </a:lnTo>
                  <a:lnTo>
                    <a:pt x="1193" y="4207"/>
                  </a:lnTo>
                  <a:lnTo>
                    <a:pt x="1821" y="4458"/>
                  </a:lnTo>
                  <a:lnTo>
                    <a:pt x="2512" y="4709"/>
                  </a:lnTo>
                  <a:lnTo>
                    <a:pt x="3328" y="4835"/>
                  </a:lnTo>
                  <a:lnTo>
                    <a:pt x="4144" y="4897"/>
                  </a:lnTo>
                  <a:lnTo>
                    <a:pt x="4960" y="4835"/>
                  </a:lnTo>
                  <a:lnTo>
                    <a:pt x="5776" y="4709"/>
                  </a:lnTo>
                  <a:lnTo>
                    <a:pt x="6466" y="4458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7973" y="3391"/>
                  </a:lnTo>
                  <a:lnTo>
                    <a:pt x="8099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287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099" y="1696"/>
                  </a:lnTo>
                  <a:lnTo>
                    <a:pt x="7973" y="1508"/>
                  </a:lnTo>
                  <a:lnTo>
                    <a:pt x="7596" y="1068"/>
                  </a:lnTo>
                  <a:lnTo>
                    <a:pt x="7094" y="692"/>
                  </a:lnTo>
                  <a:lnTo>
                    <a:pt x="6466" y="440"/>
                  </a:lnTo>
                  <a:lnTo>
                    <a:pt x="5776" y="189"/>
                  </a:lnTo>
                  <a:lnTo>
                    <a:pt x="4960" y="64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7">
              <a:extLst>
                <a:ext uri="{FF2B5EF4-FFF2-40B4-BE49-F238E27FC236}">
                  <a16:creationId xmlns:a16="http://schemas.microsoft.com/office/drawing/2014/main" id="{8FDBD3AE-1005-2BBC-F1EC-6C2D6043D7A1}"/>
                </a:ext>
              </a:extLst>
            </p:cNvPr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4" y="1"/>
                  </a:move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7">
              <a:extLst>
                <a:ext uri="{FF2B5EF4-FFF2-40B4-BE49-F238E27FC236}">
                  <a16:creationId xmlns:a16="http://schemas.microsoft.com/office/drawing/2014/main" id="{2D5772DE-B225-4C92-369C-4C1D62D9F4AD}"/>
                </a:ext>
              </a:extLst>
            </p:cNvPr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7">
              <a:extLst>
                <a:ext uri="{FF2B5EF4-FFF2-40B4-BE49-F238E27FC236}">
                  <a16:creationId xmlns:a16="http://schemas.microsoft.com/office/drawing/2014/main" id="{092A1783-9111-5B5A-255A-3CF88773079C}"/>
                </a:ext>
              </a:extLst>
            </p:cNvPr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7">
              <a:extLst>
                <a:ext uri="{FF2B5EF4-FFF2-40B4-BE49-F238E27FC236}">
                  <a16:creationId xmlns:a16="http://schemas.microsoft.com/office/drawing/2014/main" id="{453C5453-95DA-391C-22B0-F5DF577F166A}"/>
                </a:ext>
              </a:extLst>
            </p:cNvPr>
            <p:cNvSpPr/>
            <p:nvPr/>
          </p:nvSpPr>
          <p:spPr>
            <a:xfrm>
              <a:off x="2073091" y="89297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5"/>
                  </a:lnTo>
                  <a:lnTo>
                    <a:pt x="943" y="3076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579"/>
                  </a:lnTo>
                  <a:lnTo>
                    <a:pt x="3140" y="3641"/>
                  </a:lnTo>
                  <a:lnTo>
                    <a:pt x="3140" y="3641"/>
                  </a:lnTo>
                  <a:lnTo>
                    <a:pt x="3767" y="3579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076"/>
                  </a:lnTo>
                  <a:lnTo>
                    <a:pt x="5713" y="2825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068"/>
                  </a:lnTo>
                  <a:lnTo>
                    <a:pt x="5713" y="754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1"/>
                  </a:lnTo>
                  <a:lnTo>
                    <a:pt x="3140" y="1"/>
                  </a:lnTo>
                  <a:lnTo>
                    <a:pt x="3140" y="1"/>
                  </a:lnTo>
                  <a:lnTo>
                    <a:pt x="2512" y="1"/>
                  </a:ln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754"/>
                  </a:lnTo>
                  <a:lnTo>
                    <a:pt x="252" y="1068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7">
              <a:extLst>
                <a:ext uri="{FF2B5EF4-FFF2-40B4-BE49-F238E27FC236}">
                  <a16:creationId xmlns:a16="http://schemas.microsoft.com/office/drawing/2014/main" id="{267470E5-5D0D-0869-02DE-58E3F81B8076}"/>
                </a:ext>
              </a:extLst>
            </p:cNvPr>
            <p:cNvSpPr/>
            <p:nvPr/>
          </p:nvSpPr>
          <p:spPr>
            <a:xfrm>
              <a:off x="2073091" y="89297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extrusionOk="0">
                  <a:moveTo>
                    <a:pt x="2512" y="1"/>
                  </a:move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754"/>
                  </a:lnTo>
                  <a:lnTo>
                    <a:pt x="252" y="1068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5"/>
                  </a:lnTo>
                  <a:lnTo>
                    <a:pt x="943" y="3076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579"/>
                  </a:lnTo>
                  <a:lnTo>
                    <a:pt x="3140" y="3641"/>
                  </a:lnTo>
                  <a:lnTo>
                    <a:pt x="3767" y="3579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076"/>
                  </a:lnTo>
                  <a:lnTo>
                    <a:pt x="5713" y="2825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068"/>
                  </a:lnTo>
                  <a:lnTo>
                    <a:pt x="5713" y="754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7">
              <a:extLst>
                <a:ext uri="{FF2B5EF4-FFF2-40B4-BE49-F238E27FC236}">
                  <a16:creationId xmlns:a16="http://schemas.microsoft.com/office/drawing/2014/main" id="{07815B1F-3940-3653-67AA-BABEFBBA59BB}"/>
                </a:ext>
              </a:extLst>
            </p:cNvPr>
            <p:cNvSpPr/>
            <p:nvPr/>
          </p:nvSpPr>
          <p:spPr>
            <a:xfrm>
              <a:off x="2118974" y="918475"/>
              <a:ext cx="163191" cy="86692"/>
            </a:xfrm>
            <a:custGeom>
              <a:avLst/>
              <a:gdLst/>
              <a:ahLst/>
              <a:cxnLst/>
              <a:rect l="l" t="t" r="r" b="b"/>
              <a:pathLst>
                <a:path w="4019" h="2135" extrusionOk="0">
                  <a:moveTo>
                    <a:pt x="1570" y="0"/>
                  </a:moveTo>
                  <a:lnTo>
                    <a:pt x="1194" y="63"/>
                  </a:lnTo>
                  <a:lnTo>
                    <a:pt x="880" y="126"/>
                  </a:lnTo>
                  <a:lnTo>
                    <a:pt x="566" y="314"/>
                  </a:lnTo>
                  <a:lnTo>
                    <a:pt x="315" y="440"/>
                  </a:lnTo>
                  <a:lnTo>
                    <a:pt x="126" y="628"/>
                  </a:lnTo>
                  <a:lnTo>
                    <a:pt x="1" y="816"/>
                  </a:lnTo>
                  <a:lnTo>
                    <a:pt x="1" y="1067"/>
                  </a:lnTo>
                  <a:lnTo>
                    <a:pt x="1" y="1256"/>
                  </a:lnTo>
                  <a:lnTo>
                    <a:pt x="126" y="1444"/>
                  </a:lnTo>
                  <a:lnTo>
                    <a:pt x="315" y="1632"/>
                  </a:lnTo>
                  <a:lnTo>
                    <a:pt x="566" y="1821"/>
                  </a:lnTo>
                  <a:lnTo>
                    <a:pt x="880" y="1946"/>
                  </a:lnTo>
                  <a:lnTo>
                    <a:pt x="1194" y="2009"/>
                  </a:lnTo>
                  <a:lnTo>
                    <a:pt x="1570" y="2072"/>
                  </a:lnTo>
                  <a:lnTo>
                    <a:pt x="2010" y="2135"/>
                  </a:lnTo>
                  <a:lnTo>
                    <a:pt x="2386" y="2072"/>
                  </a:lnTo>
                  <a:lnTo>
                    <a:pt x="2763" y="2009"/>
                  </a:lnTo>
                  <a:lnTo>
                    <a:pt x="3140" y="1946"/>
                  </a:lnTo>
                  <a:lnTo>
                    <a:pt x="3454" y="1821"/>
                  </a:lnTo>
                  <a:lnTo>
                    <a:pt x="3705" y="1632"/>
                  </a:lnTo>
                  <a:lnTo>
                    <a:pt x="3893" y="1444"/>
                  </a:lnTo>
                  <a:lnTo>
                    <a:pt x="3956" y="1256"/>
                  </a:lnTo>
                  <a:lnTo>
                    <a:pt x="4018" y="1067"/>
                  </a:lnTo>
                  <a:lnTo>
                    <a:pt x="3956" y="816"/>
                  </a:lnTo>
                  <a:lnTo>
                    <a:pt x="3893" y="628"/>
                  </a:lnTo>
                  <a:lnTo>
                    <a:pt x="3705" y="440"/>
                  </a:lnTo>
                  <a:lnTo>
                    <a:pt x="3454" y="314"/>
                  </a:lnTo>
                  <a:lnTo>
                    <a:pt x="3140" y="126"/>
                  </a:lnTo>
                  <a:lnTo>
                    <a:pt x="2763" y="63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7">
              <a:extLst>
                <a:ext uri="{FF2B5EF4-FFF2-40B4-BE49-F238E27FC236}">
                  <a16:creationId xmlns:a16="http://schemas.microsoft.com/office/drawing/2014/main" id="{FFA6965E-9253-5C5E-1C48-BA77A3D81B27}"/>
                </a:ext>
              </a:extLst>
            </p:cNvPr>
            <p:cNvSpPr/>
            <p:nvPr/>
          </p:nvSpPr>
          <p:spPr>
            <a:xfrm>
              <a:off x="1660180" y="2279577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extrusionOk="0">
                  <a:moveTo>
                    <a:pt x="5462" y="1"/>
                  </a:moveTo>
                  <a:lnTo>
                    <a:pt x="0" y="3265"/>
                  </a:lnTo>
                  <a:lnTo>
                    <a:pt x="5462" y="6404"/>
                  </a:lnTo>
                  <a:lnTo>
                    <a:pt x="10860" y="3202"/>
                  </a:lnTo>
                  <a:lnTo>
                    <a:pt x="54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7">
              <a:extLst>
                <a:ext uri="{FF2B5EF4-FFF2-40B4-BE49-F238E27FC236}">
                  <a16:creationId xmlns:a16="http://schemas.microsoft.com/office/drawing/2014/main" id="{AF797D6A-AC97-D970-EAFA-5D6ACFCE99BE}"/>
                </a:ext>
              </a:extLst>
            </p:cNvPr>
            <p:cNvSpPr/>
            <p:nvPr/>
          </p:nvSpPr>
          <p:spPr>
            <a:xfrm>
              <a:off x="1660180" y="2279577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fill="none" extrusionOk="0">
                  <a:moveTo>
                    <a:pt x="0" y="3265"/>
                  </a:moveTo>
                  <a:lnTo>
                    <a:pt x="5462" y="6404"/>
                  </a:lnTo>
                  <a:lnTo>
                    <a:pt x="10860" y="3202"/>
                  </a:lnTo>
                  <a:lnTo>
                    <a:pt x="5462" y="1"/>
                  </a:lnTo>
                  <a:lnTo>
                    <a:pt x="0" y="326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7">
              <a:extLst>
                <a:ext uri="{FF2B5EF4-FFF2-40B4-BE49-F238E27FC236}">
                  <a16:creationId xmlns:a16="http://schemas.microsoft.com/office/drawing/2014/main" id="{5094DA2F-15AB-E619-F5D7-B06665C39949}"/>
                </a:ext>
              </a:extLst>
            </p:cNvPr>
            <p:cNvSpPr/>
            <p:nvPr/>
          </p:nvSpPr>
          <p:spPr>
            <a:xfrm>
              <a:off x="1879405" y="2409593"/>
              <a:ext cx="272744" cy="260034"/>
            </a:xfrm>
            <a:custGeom>
              <a:avLst/>
              <a:gdLst/>
              <a:ahLst/>
              <a:cxnLst/>
              <a:rect l="l" t="t" r="r" b="b"/>
              <a:pathLst>
                <a:path w="6717" h="6404" extrusionOk="0">
                  <a:moveTo>
                    <a:pt x="5461" y="0"/>
                  </a:moveTo>
                  <a:lnTo>
                    <a:pt x="63" y="3202"/>
                  </a:lnTo>
                  <a:lnTo>
                    <a:pt x="0" y="6403"/>
                  </a:lnTo>
                  <a:lnTo>
                    <a:pt x="6717" y="2449"/>
                  </a:lnTo>
                  <a:lnTo>
                    <a:pt x="546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7">
              <a:extLst>
                <a:ext uri="{FF2B5EF4-FFF2-40B4-BE49-F238E27FC236}">
                  <a16:creationId xmlns:a16="http://schemas.microsoft.com/office/drawing/2014/main" id="{BFFEC876-5C97-F45D-4BB7-FD623395ADDC}"/>
                </a:ext>
              </a:extLst>
            </p:cNvPr>
            <p:cNvSpPr/>
            <p:nvPr/>
          </p:nvSpPr>
          <p:spPr>
            <a:xfrm>
              <a:off x="1879405" y="2409593"/>
              <a:ext cx="272744" cy="260034"/>
            </a:xfrm>
            <a:custGeom>
              <a:avLst/>
              <a:gdLst/>
              <a:ahLst/>
              <a:cxnLst/>
              <a:rect l="l" t="t" r="r" b="b"/>
              <a:pathLst>
                <a:path w="6717" h="6404" fill="none" extrusionOk="0">
                  <a:moveTo>
                    <a:pt x="5461" y="0"/>
                  </a:moveTo>
                  <a:lnTo>
                    <a:pt x="6717" y="2449"/>
                  </a:lnTo>
                  <a:lnTo>
                    <a:pt x="0" y="6403"/>
                  </a:lnTo>
                  <a:lnTo>
                    <a:pt x="63" y="3202"/>
                  </a:lnTo>
                  <a:lnTo>
                    <a:pt x="5461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7">
              <a:extLst>
                <a:ext uri="{FF2B5EF4-FFF2-40B4-BE49-F238E27FC236}">
                  <a16:creationId xmlns:a16="http://schemas.microsoft.com/office/drawing/2014/main" id="{EB1EF27B-FFEA-B070-BD33-8EDB485434DC}"/>
                </a:ext>
              </a:extLst>
            </p:cNvPr>
            <p:cNvSpPr/>
            <p:nvPr/>
          </p:nvSpPr>
          <p:spPr>
            <a:xfrm>
              <a:off x="1604105" y="2412151"/>
              <a:ext cx="277860" cy="257476"/>
            </a:xfrm>
            <a:custGeom>
              <a:avLst/>
              <a:gdLst/>
              <a:ahLst/>
              <a:cxnLst/>
              <a:rect l="l" t="t" r="r" b="b"/>
              <a:pathLst>
                <a:path w="6843" h="6341" extrusionOk="0">
                  <a:moveTo>
                    <a:pt x="1381" y="0"/>
                  </a:moveTo>
                  <a:lnTo>
                    <a:pt x="0" y="2386"/>
                  </a:lnTo>
                  <a:lnTo>
                    <a:pt x="6780" y="6340"/>
                  </a:lnTo>
                  <a:lnTo>
                    <a:pt x="6843" y="3139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7">
              <a:extLst>
                <a:ext uri="{FF2B5EF4-FFF2-40B4-BE49-F238E27FC236}">
                  <a16:creationId xmlns:a16="http://schemas.microsoft.com/office/drawing/2014/main" id="{1EF4B173-42C0-2886-3EA1-2348F0513273}"/>
                </a:ext>
              </a:extLst>
            </p:cNvPr>
            <p:cNvSpPr/>
            <p:nvPr/>
          </p:nvSpPr>
          <p:spPr>
            <a:xfrm>
              <a:off x="1604105" y="2412151"/>
              <a:ext cx="277860" cy="257476"/>
            </a:xfrm>
            <a:custGeom>
              <a:avLst/>
              <a:gdLst/>
              <a:ahLst/>
              <a:cxnLst/>
              <a:rect l="l" t="t" r="r" b="b"/>
              <a:pathLst>
                <a:path w="6843" h="6341" fill="none" extrusionOk="0">
                  <a:moveTo>
                    <a:pt x="6780" y="6340"/>
                  </a:moveTo>
                  <a:lnTo>
                    <a:pt x="6843" y="3139"/>
                  </a:lnTo>
                  <a:lnTo>
                    <a:pt x="1381" y="0"/>
                  </a:lnTo>
                  <a:lnTo>
                    <a:pt x="0" y="2386"/>
                  </a:lnTo>
                  <a:lnTo>
                    <a:pt x="6780" y="634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7">
              <a:extLst>
                <a:ext uri="{FF2B5EF4-FFF2-40B4-BE49-F238E27FC236}">
                  <a16:creationId xmlns:a16="http://schemas.microsoft.com/office/drawing/2014/main" id="{7F515EF3-9BF5-2E9B-FC1D-0815B399BDC8}"/>
                </a:ext>
              </a:extLst>
            </p:cNvPr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extrusionOk="0">
                  <a:moveTo>
                    <a:pt x="6215" y="0"/>
                  </a:moveTo>
                  <a:lnTo>
                    <a:pt x="1" y="63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7">
              <a:extLst>
                <a:ext uri="{FF2B5EF4-FFF2-40B4-BE49-F238E27FC236}">
                  <a16:creationId xmlns:a16="http://schemas.microsoft.com/office/drawing/2014/main" id="{69C71343-8A1F-F301-8F8B-C575FC446FB4}"/>
                </a:ext>
              </a:extLst>
            </p:cNvPr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1" y="63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7">
              <a:extLst>
                <a:ext uri="{FF2B5EF4-FFF2-40B4-BE49-F238E27FC236}">
                  <a16:creationId xmlns:a16="http://schemas.microsoft.com/office/drawing/2014/main" id="{DB84E4F9-4235-601B-9C09-9C5E88F76D02}"/>
                </a:ext>
              </a:extLst>
            </p:cNvPr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1" y="63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7">
              <a:extLst>
                <a:ext uri="{FF2B5EF4-FFF2-40B4-BE49-F238E27FC236}">
                  <a16:creationId xmlns:a16="http://schemas.microsoft.com/office/drawing/2014/main" id="{65B220B3-6A61-F664-65C9-8A0247004855}"/>
                </a:ext>
              </a:extLst>
            </p:cNvPr>
            <p:cNvSpPr/>
            <p:nvPr/>
          </p:nvSpPr>
          <p:spPr>
            <a:xfrm>
              <a:off x="1749389" y="1813154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74"/>
                  </a:lnTo>
                  <a:lnTo>
                    <a:pt x="566" y="2888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5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5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88"/>
                  </a:lnTo>
                  <a:lnTo>
                    <a:pt x="5964" y="2574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65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63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63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65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7">
              <a:extLst>
                <a:ext uri="{FF2B5EF4-FFF2-40B4-BE49-F238E27FC236}">
                  <a16:creationId xmlns:a16="http://schemas.microsoft.com/office/drawing/2014/main" id="{BE4F04C9-5971-E319-9488-25145E52254E}"/>
                </a:ext>
              </a:extLst>
            </p:cNvPr>
            <p:cNvSpPr/>
            <p:nvPr/>
          </p:nvSpPr>
          <p:spPr>
            <a:xfrm>
              <a:off x="1706063" y="1787654"/>
              <a:ext cx="339052" cy="198843"/>
            </a:xfrm>
            <a:custGeom>
              <a:avLst/>
              <a:gdLst/>
              <a:ahLst/>
              <a:cxnLst/>
              <a:rect l="l" t="t" r="r" b="b"/>
              <a:pathLst>
                <a:path w="8350" h="4897" extrusionOk="0">
                  <a:moveTo>
                    <a:pt x="4206" y="0"/>
                  </a:moveTo>
                  <a:lnTo>
                    <a:pt x="3327" y="63"/>
                  </a:lnTo>
                  <a:lnTo>
                    <a:pt x="2574" y="189"/>
                  </a:lnTo>
                  <a:lnTo>
                    <a:pt x="1884" y="440"/>
                  </a:lnTo>
                  <a:lnTo>
                    <a:pt x="1256" y="754"/>
                  </a:lnTo>
                  <a:lnTo>
                    <a:pt x="754" y="1068"/>
                  </a:lnTo>
                  <a:lnTo>
                    <a:pt x="377" y="1507"/>
                  </a:lnTo>
                  <a:lnTo>
                    <a:pt x="189" y="1758"/>
                  </a:lnTo>
                  <a:lnTo>
                    <a:pt x="126" y="1946"/>
                  </a:lnTo>
                  <a:lnTo>
                    <a:pt x="63" y="2197"/>
                  </a:lnTo>
                  <a:lnTo>
                    <a:pt x="0" y="2449"/>
                  </a:lnTo>
                  <a:lnTo>
                    <a:pt x="63" y="2700"/>
                  </a:lnTo>
                  <a:lnTo>
                    <a:pt x="126" y="2951"/>
                  </a:lnTo>
                  <a:lnTo>
                    <a:pt x="189" y="3202"/>
                  </a:lnTo>
                  <a:lnTo>
                    <a:pt x="377" y="3390"/>
                  </a:lnTo>
                  <a:lnTo>
                    <a:pt x="754" y="3830"/>
                  </a:lnTo>
                  <a:lnTo>
                    <a:pt x="1256" y="4206"/>
                  </a:lnTo>
                  <a:lnTo>
                    <a:pt x="1884" y="4520"/>
                  </a:lnTo>
                  <a:lnTo>
                    <a:pt x="2574" y="4708"/>
                  </a:lnTo>
                  <a:lnTo>
                    <a:pt x="3327" y="4834"/>
                  </a:lnTo>
                  <a:lnTo>
                    <a:pt x="4206" y="4897"/>
                  </a:lnTo>
                  <a:lnTo>
                    <a:pt x="5022" y="4834"/>
                  </a:lnTo>
                  <a:lnTo>
                    <a:pt x="5776" y="4708"/>
                  </a:lnTo>
                  <a:lnTo>
                    <a:pt x="6529" y="4520"/>
                  </a:lnTo>
                  <a:lnTo>
                    <a:pt x="7094" y="4206"/>
                  </a:lnTo>
                  <a:lnTo>
                    <a:pt x="7596" y="3830"/>
                  </a:lnTo>
                  <a:lnTo>
                    <a:pt x="8036" y="3390"/>
                  </a:lnTo>
                  <a:lnTo>
                    <a:pt x="8161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349" y="2449"/>
                  </a:lnTo>
                  <a:lnTo>
                    <a:pt x="8287" y="2197"/>
                  </a:lnTo>
                  <a:lnTo>
                    <a:pt x="8224" y="1946"/>
                  </a:lnTo>
                  <a:lnTo>
                    <a:pt x="8161" y="1758"/>
                  </a:lnTo>
                  <a:lnTo>
                    <a:pt x="8036" y="1507"/>
                  </a:lnTo>
                  <a:lnTo>
                    <a:pt x="7596" y="1068"/>
                  </a:lnTo>
                  <a:lnTo>
                    <a:pt x="7094" y="754"/>
                  </a:lnTo>
                  <a:lnTo>
                    <a:pt x="6529" y="440"/>
                  </a:lnTo>
                  <a:lnTo>
                    <a:pt x="5776" y="189"/>
                  </a:lnTo>
                  <a:lnTo>
                    <a:pt x="5022" y="63"/>
                  </a:lnTo>
                  <a:lnTo>
                    <a:pt x="4206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7">
              <a:extLst>
                <a:ext uri="{FF2B5EF4-FFF2-40B4-BE49-F238E27FC236}">
                  <a16:creationId xmlns:a16="http://schemas.microsoft.com/office/drawing/2014/main" id="{351EC15D-0607-DC78-2E5A-C419C10B21AF}"/>
                </a:ext>
              </a:extLst>
            </p:cNvPr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215" y="0"/>
                  </a:moveTo>
                  <a:lnTo>
                    <a:pt x="1" y="63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7">
              <a:extLst>
                <a:ext uri="{FF2B5EF4-FFF2-40B4-BE49-F238E27FC236}">
                  <a16:creationId xmlns:a16="http://schemas.microsoft.com/office/drawing/2014/main" id="{EA20A620-0C8B-932F-F2F7-969E00F5BF22}"/>
                </a:ext>
              </a:extLst>
            </p:cNvPr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1" y="63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7">
              <a:extLst>
                <a:ext uri="{FF2B5EF4-FFF2-40B4-BE49-F238E27FC236}">
                  <a16:creationId xmlns:a16="http://schemas.microsoft.com/office/drawing/2014/main" id="{DDDE838B-4546-4898-BA30-DC44855E1290}"/>
                </a:ext>
              </a:extLst>
            </p:cNvPr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1" y="63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7">
              <a:extLst>
                <a:ext uri="{FF2B5EF4-FFF2-40B4-BE49-F238E27FC236}">
                  <a16:creationId xmlns:a16="http://schemas.microsoft.com/office/drawing/2014/main" id="{4B00F3EA-A6B0-6E6E-DE1C-215A79647E55}"/>
                </a:ext>
              </a:extLst>
            </p:cNvPr>
            <p:cNvSpPr/>
            <p:nvPr/>
          </p:nvSpPr>
          <p:spPr>
            <a:xfrm>
              <a:off x="1749389" y="144864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74"/>
                  </a:lnTo>
                  <a:lnTo>
                    <a:pt x="566" y="2888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88"/>
                  </a:lnTo>
                  <a:lnTo>
                    <a:pt x="5964" y="2574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65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63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63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65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7">
              <a:extLst>
                <a:ext uri="{FF2B5EF4-FFF2-40B4-BE49-F238E27FC236}">
                  <a16:creationId xmlns:a16="http://schemas.microsoft.com/office/drawing/2014/main" id="{5BDFFC6A-180C-EDF8-D518-206F05052E3D}"/>
                </a:ext>
              </a:extLst>
            </p:cNvPr>
            <p:cNvSpPr/>
            <p:nvPr/>
          </p:nvSpPr>
          <p:spPr>
            <a:xfrm>
              <a:off x="1706063" y="1423148"/>
              <a:ext cx="339052" cy="198883"/>
            </a:xfrm>
            <a:custGeom>
              <a:avLst/>
              <a:gdLst/>
              <a:ahLst/>
              <a:cxnLst/>
              <a:rect l="l" t="t" r="r" b="b"/>
              <a:pathLst>
                <a:path w="8350" h="4898" extrusionOk="0">
                  <a:moveTo>
                    <a:pt x="4206" y="1"/>
                  </a:moveTo>
                  <a:lnTo>
                    <a:pt x="3327" y="63"/>
                  </a:lnTo>
                  <a:lnTo>
                    <a:pt x="2574" y="189"/>
                  </a:lnTo>
                  <a:lnTo>
                    <a:pt x="1884" y="440"/>
                  </a:lnTo>
                  <a:lnTo>
                    <a:pt x="1256" y="754"/>
                  </a:lnTo>
                  <a:lnTo>
                    <a:pt x="754" y="1068"/>
                  </a:lnTo>
                  <a:lnTo>
                    <a:pt x="377" y="1507"/>
                  </a:lnTo>
                  <a:lnTo>
                    <a:pt x="189" y="1758"/>
                  </a:lnTo>
                  <a:lnTo>
                    <a:pt x="126" y="1947"/>
                  </a:lnTo>
                  <a:lnTo>
                    <a:pt x="63" y="2198"/>
                  </a:lnTo>
                  <a:lnTo>
                    <a:pt x="0" y="2449"/>
                  </a:lnTo>
                  <a:lnTo>
                    <a:pt x="63" y="2700"/>
                  </a:lnTo>
                  <a:lnTo>
                    <a:pt x="126" y="2951"/>
                  </a:lnTo>
                  <a:lnTo>
                    <a:pt x="189" y="3202"/>
                  </a:lnTo>
                  <a:lnTo>
                    <a:pt x="377" y="3390"/>
                  </a:lnTo>
                  <a:lnTo>
                    <a:pt x="754" y="3830"/>
                  </a:lnTo>
                  <a:lnTo>
                    <a:pt x="1256" y="4207"/>
                  </a:lnTo>
                  <a:lnTo>
                    <a:pt x="1884" y="4520"/>
                  </a:lnTo>
                  <a:lnTo>
                    <a:pt x="2574" y="4709"/>
                  </a:lnTo>
                  <a:lnTo>
                    <a:pt x="3327" y="4834"/>
                  </a:lnTo>
                  <a:lnTo>
                    <a:pt x="4206" y="4897"/>
                  </a:lnTo>
                  <a:lnTo>
                    <a:pt x="5022" y="4834"/>
                  </a:lnTo>
                  <a:lnTo>
                    <a:pt x="5776" y="4709"/>
                  </a:lnTo>
                  <a:lnTo>
                    <a:pt x="6529" y="4520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8036" y="3390"/>
                  </a:lnTo>
                  <a:lnTo>
                    <a:pt x="8161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349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161" y="1758"/>
                  </a:lnTo>
                  <a:lnTo>
                    <a:pt x="8036" y="1507"/>
                  </a:lnTo>
                  <a:lnTo>
                    <a:pt x="7596" y="1068"/>
                  </a:lnTo>
                  <a:lnTo>
                    <a:pt x="7094" y="754"/>
                  </a:lnTo>
                  <a:lnTo>
                    <a:pt x="6529" y="440"/>
                  </a:lnTo>
                  <a:lnTo>
                    <a:pt x="5776" y="189"/>
                  </a:lnTo>
                  <a:lnTo>
                    <a:pt x="5022" y="63"/>
                  </a:lnTo>
                  <a:lnTo>
                    <a:pt x="420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7">
              <a:extLst>
                <a:ext uri="{FF2B5EF4-FFF2-40B4-BE49-F238E27FC236}">
                  <a16:creationId xmlns:a16="http://schemas.microsoft.com/office/drawing/2014/main" id="{271B97C7-286B-060E-24ED-14C9181BA3BB}"/>
                </a:ext>
              </a:extLst>
            </p:cNvPr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extrusionOk="0">
                  <a:moveTo>
                    <a:pt x="1" y="0"/>
                  </a:move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7">
              <a:extLst>
                <a:ext uri="{FF2B5EF4-FFF2-40B4-BE49-F238E27FC236}">
                  <a16:creationId xmlns:a16="http://schemas.microsoft.com/office/drawing/2014/main" id="{C458FF60-3F66-5FF3-AFE0-9FFDCA417D01}"/>
                </a:ext>
              </a:extLst>
            </p:cNvPr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fill="none" extrusionOk="0">
                  <a:moveTo>
                    <a:pt x="1" y="0"/>
                  </a:moveTo>
                  <a:lnTo>
                    <a:pt x="1" y="8537"/>
                  </a:ln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7">
              <a:extLst>
                <a:ext uri="{FF2B5EF4-FFF2-40B4-BE49-F238E27FC236}">
                  <a16:creationId xmlns:a16="http://schemas.microsoft.com/office/drawing/2014/main" id="{E9B08EB3-45D9-55B4-03DD-940127C0E73F}"/>
                </a:ext>
              </a:extLst>
            </p:cNvPr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fill="none" extrusionOk="0">
                  <a:moveTo>
                    <a:pt x="1" y="0"/>
                  </a:moveTo>
                  <a:lnTo>
                    <a:pt x="1" y="8537"/>
                  </a:ln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7">
              <a:extLst>
                <a:ext uri="{FF2B5EF4-FFF2-40B4-BE49-F238E27FC236}">
                  <a16:creationId xmlns:a16="http://schemas.microsoft.com/office/drawing/2014/main" id="{713A3633-25A8-D909-2478-E0F5B7B2F917}"/>
                </a:ext>
              </a:extLst>
            </p:cNvPr>
            <p:cNvSpPr/>
            <p:nvPr/>
          </p:nvSpPr>
          <p:spPr>
            <a:xfrm>
              <a:off x="1749389" y="108925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25"/>
                  </a:lnTo>
                  <a:lnTo>
                    <a:pt x="5964" y="2511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02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0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0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02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7">
              <a:extLst>
                <a:ext uri="{FF2B5EF4-FFF2-40B4-BE49-F238E27FC236}">
                  <a16:creationId xmlns:a16="http://schemas.microsoft.com/office/drawing/2014/main" id="{706F20DF-7F41-FC70-6C27-63218617200B}"/>
                </a:ext>
              </a:extLst>
            </p:cNvPr>
            <p:cNvSpPr/>
            <p:nvPr/>
          </p:nvSpPr>
          <p:spPr>
            <a:xfrm>
              <a:off x="1749389" y="108925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extrusionOk="0">
                  <a:moveTo>
                    <a:pt x="2512" y="0"/>
                  </a:moveTo>
                  <a:lnTo>
                    <a:pt x="1884" y="126"/>
                  </a:lnTo>
                  <a:lnTo>
                    <a:pt x="1382" y="314"/>
                  </a:lnTo>
                  <a:lnTo>
                    <a:pt x="942" y="502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63" y="2197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25"/>
                  </a:lnTo>
                  <a:lnTo>
                    <a:pt x="5964" y="2511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02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7">
              <a:extLst>
                <a:ext uri="{FF2B5EF4-FFF2-40B4-BE49-F238E27FC236}">
                  <a16:creationId xmlns:a16="http://schemas.microsoft.com/office/drawing/2014/main" id="{7FE1668B-468C-8F2D-B225-F15563BCF58B}"/>
                </a:ext>
              </a:extLst>
            </p:cNvPr>
            <p:cNvSpPr/>
            <p:nvPr/>
          </p:nvSpPr>
          <p:spPr>
            <a:xfrm>
              <a:off x="1795272" y="1114716"/>
              <a:ext cx="163191" cy="86732"/>
            </a:xfrm>
            <a:custGeom>
              <a:avLst/>
              <a:gdLst/>
              <a:ahLst/>
              <a:cxnLst/>
              <a:rect l="l" t="t" r="r" b="b"/>
              <a:pathLst>
                <a:path w="4019" h="2136" extrusionOk="0">
                  <a:moveTo>
                    <a:pt x="1570" y="1"/>
                  </a:moveTo>
                  <a:lnTo>
                    <a:pt x="1193" y="64"/>
                  </a:lnTo>
                  <a:lnTo>
                    <a:pt x="879" y="189"/>
                  </a:lnTo>
                  <a:lnTo>
                    <a:pt x="566" y="315"/>
                  </a:lnTo>
                  <a:lnTo>
                    <a:pt x="314" y="440"/>
                  </a:lnTo>
                  <a:lnTo>
                    <a:pt x="126" y="629"/>
                  </a:lnTo>
                  <a:lnTo>
                    <a:pt x="1" y="817"/>
                  </a:lnTo>
                  <a:lnTo>
                    <a:pt x="1" y="1068"/>
                  </a:lnTo>
                  <a:lnTo>
                    <a:pt x="1" y="1256"/>
                  </a:lnTo>
                  <a:lnTo>
                    <a:pt x="126" y="1507"/>
                  </a:lnTo>
                  <a:lnTo>
                    <a:pt x="314" y="1633"/>
                  </a:lnTo>
                  <a:lnTo>
                    <a:pt x="566" y="1821"/>
                  </a:lnTo>
                  <a:lnTo>
                    <a:pt x="879" y="1947"/>
                  </a:lnTo>
                  <a:lnTo>
                    <a:pt x="1193" y="2072"/>
                  </a:lnTo>
                  <a:lnTo>
                    <a:pt x="1570" y="2135"/>
                  </a:lnTo>
                  <a:lnTo>
                    <a:pt x="2386" y="2135"/>
                  </a:lnTo>
                  <a:lnTo>
                    <a:pt x="2763" y="2072"/>
                  </a:lnTo>
                  <a:lnTo>
                    <a:pt x="3139" y="1947"/>
                  </a:lnTo>
                  <a:lnTo>
                    <a:pt x="3390" y="1821"/>
                  </a:lnTo>
                  <a:lnTo>
                    <a:pt x="3641" y="1633"/>
                  </a:lnTo>
                  <a:lnTo>
                    <a:pt x="3830" y="1507"/>
                  </a:lnTo>
                  <a:lnTo>
                    <a:pt x="3955" y="1256"/>
                  </a:lnTo>
                  <a:lnTo>
                    <a:pt x="4018" y="1068"/>
                  </a:lnTo>
                  <a:lnTo>
                    <a:pt x="3955" y="817"/>
                  </a:lnTo>
                  <a:lnTo>
                    <a:pt x="3830" y="629"/>
                  </a:lnTo>
                  <a:lnTo>
                    <a:pt x="3641" y="440"/>
                  </a:lnTo>
                  <a:lnTo>
                    <a:pt x="3390" y="315"/>
                  </a:lnTo>
                  <a:lnTo>
                    <a:pt x="3139" y="189"/>
                  </a:lnTo>
                  <a:lnTo>
                    <a:pt x="2763" y="64"/>
                  </a:lnTo>
                  <a:lnTo>
                    <a:pt x="23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7">
              <a:extLst>
                <a:ext uri="{FF2B5EF4-FFF2-40B4-BE49-F238E27FC236}">
                  <a16:creationId xmlns:a16="http://schemas.microsoft.com/office/drawing/2014/main" id="{1DC727A0-942F-D9EC-2363-4B7AB86E6B21}"/>
                </a:ext>
              </a:extLst>
            </p:cNvPr>
            <p:cNvSpPr/>
            <p:nvPr/>
          </p:nvSpPr>
          <p:spPr>
            <a:xfrm>
              <a:off x="2345833" y="1963512"/>
              <a:ext cx="616912" cy="2309409"/>
            </a:xfrm>
            <a:custGeom>
              <a:avLst/>
              <a:gdLst/>
              <a:ahLst/>
              <a:cxnLst/>
              <a:rect l="l" t="t" r="r" b="b"/>
              <a:pathLst>
                <a:path w="15193" h="56875" extrusionOk="0">
                  <a:moveTo>
                    <a:pt x="1" y="1"/>
                  </a:moveTo>
                  <a:lnTo>
                    <a:pt x="1" y="48023"/>
                  </a:lnTo>
                  <a:lnTo>
                    <a:pt x="15067" y="56874"/>
                  </a:lnTo>
                  <a:lnTo>
                    <a:pt x="15192" y="89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7">
              <a:extLst>
                <a:ext uri="{FF2B5EF4-FFF2-40B4-BE49-F238E27FC236}">
                  <a16:creationId xmlns:a16="http://schemas.microsoft.com/office/drawing/2014/main" id="{4AF9B870-27A3-AFA8-3395-C8EC309251EB}"/>
                </a:ext>
              </a:extLst>
            </p:cNvPr>
            <p:cNvSpPr/>
            <p:nvPr/>
          </p:nvSpPr>
          <p:spPr>
            <a:xfrm>
              <a:off x="2345833" y="1963512"/>
              <a:ext cx="616912" cy="2309409"/>
            </a:xfrm>
            <a:custGeom>
              <a:avLst/>
              <a:gdLst/>
              <a:ahLst/>
              <a:cxnLst/>
              <a:rect l="l" t="t" r="r" b="b"/>
              <a:pathLst>
                <a:path w="15193" h="56875" fill="none" extrusionOk="0">
                  <a:moveTo>
                    <a:pt x="1" y="1"/>
                  </a:moveTo>
                  <a:lnTo>
                    <a:pt x="1" y="48023"/>
                  </a:lnTo>
                  <a:lnTo>
                    <a:pt x="15067" y="56874"/>
                  </a:lnTo>
                  <a:lnTo>
                    <a:pt x="15192" y="8915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7">
              <a:extLst>
                <a:ext uri="{FF2B5EF4-FFF2-40B4-BE49-F238E27FC236}">
                  <a16:creationId xmlns:a16="http://schemas.microsoft.com/office/drawing/2014/main" id="{E1D6B04A-CF0F-0631-02C6-E585F6658D9A}"/>
                </a:ext>
              </a:extLst>
            </p:cNvPr>
            <p:cNvSpPr/>
            <p:nvPr/>
          </p:nvSpPr>
          <p:spPr>
            <a:xfrm>
              <a:off x="2960144" y="1741771"/>
              <a:ext cx="994132" cy="2531153"/>
            </a:xfrm>
            <a:custGeom>
              <a:avLst/>
              <a:gdLst/>
              <a:ahLst/>
              <a:cxnLst/>
              <a:rect l="l" t="t" r="r" b="b"/>
              <a:pathLst>
                <a:path w="24483" h="62336" extrusionOk="0">
                  <a:moveTo>
                    <a:pt x="24483" y="0"/>
                  </a:moveTo>
                  <a:lnTo>
                    <a:pt x="63" y="14376"/>
                  </a:lnTo>
                  <a:lnTo>
                    <a:pt x="1" y="62335"/>
                  </a:lnTo>
                  <a:lnTo>
                    <a:pt x="24483" y="48148"/>
                  </a:lnTo>
                  <a:lnTo>
                    <a:pt x="2448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>
              <a:extLst>
                <a:ext uri="{FF2B5EF4-FFF2-40B4-BE49-F238E27FC236}">
                  <a16:creationId xmlns:a16="http://schemas.microsoft.com/office/drawing/2014/main" id="{42AB8ACC-D692-5C78-1E80-01989387B191}"/>
                </a:ext>
              </a:extLst>
            </p:cNvPr>
            <p:cNvSpPr/>
            <p:nvPr/>
          </p:nvSpPr>
          <p:spPr>
            <a:xfrm>
              <a:off x="2960144" y="1741771"/>
              <a:ext cx="994132" cy="2531153"/>
            </a:xfrm>
            <a:custGeom>
              <a:avLst/>
              <a:gdLst/>
              <a:ahLst/>
              <a:cxnLst/>
              <a:rect l="l" t="t" r="r" b="b"/>
              <a:pathLst>
                <a:path w="24483" h="62336" fill="none" extrusionOk="0">
                  <a:moveTo>
                    <a:pt x="63" y="14376"/>
                  </a:moveTo>
                  <a:lnTo>
                    <a:pt x="24483" y="0"/>
                  </a:lnTo>
                  <a:lnTo>
                    <a:pt x="24483" y="48148"/>
                  </a:lnTo>
                  <a:lnTo>
                    <a:pt x="1" y="62335"/>
                  </a:lnTo>
                  <a:lnTo>
                    <a:pt x="63" y="14376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7">
              <a:extLst>
                <a:ext uri="{FF2B5EF4-FFF2-40B4-BE49-F238E27FC236}">
                  <a16:creationId xmlns:a16="http://schemas.microsoft.com/office/drawing/2014/main" id="{F4ACCCCC-6097-DFA4-BF0F-A5F3CBEDC396}"/>
                </a:ext>
              </a:extLst>
            </p:cNvPr>
            <p:cNvSpPr/>
            <p:nvPr/>
          </p:nvSpPr>
          <p:spPr>
            <a:xfrm>
              <a:off x="2348391" y="1379823"/>
              <a:ext cx="1605887" cy="945690"/>
            </a:xfrm>
            <a:custGeom>
              <a:avLst/>
              <a:gdLst/>
              <a:ahLst/>
              <a:cxnLst/>
              <a:rect l="l" t="t" r="r" b="b"/>
              <a:pathLst>
                <a:path w="39549" h="23290" extrusionOk="0">
                  <a:moveTo>
                    <a:pt x="24169" y="0"/>
                  </a:moveTo>
                  <a:lnTo>
                    <a:pt x="1" y="14376"/>
                  </a:lnTo>
                  <a:lnTo>
                    <a:pt x="15129" y="23290"/>
                  </a:lnTo>
                  <a:lnTo>
                    <a:pt x="39549" y="8914"/>
                  </a:lnTo>
                  <a:lnTo>
                    <a:pt x="24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7">
              <a:extLst>
                <a:ext uri="{FF2B5EF4-FFF2-40B4-BE49-F238E27FC236}">
                  <a16:creationId xmlns:a16="http://schemas.microsoft.com/office/drawing/2014/main" id="{50A56CD0-D015-467C-BBED-8F21C2E90302}"/>
                </a:ext>
              </a:extLst>
            </p:cNvPr>
            <p:cNvSpPr/>
            <p:nvPr/>
          </p:nvSpPr>
          <p:spPr>
            <a:xfrm>
              <a:off x="2348391" y="1379823"/>
              <a:ext cx="1605887" cy="945690"/>
            </a:xfrm>
            <a:custGeom>
              <a:avLst/>
              <a:gdLst/>
              <a:ahLst/>
              <a:cxnLst/>
              <a:rect l="l" t="t" r="r" b="b"/>
              <a:pathLst>
                <a:path w="39549" h="23290" fill="none" extrusionOk="0">
                  <a:moveTo>
                    <a:pt x="39549" y="8914"/>
                  </a:moveTo>
                  <a:lnTo>
                    <a:pt x="24169" y="0"/>
                  </a:lnTo>
                  <a:lnTo>
                    <a:pt x="1" y="14376"/>
                  </a:lnTo>
                  <a:lnTo>
                    <a:pt x="15129" y="23290"/>
                  </a:lnTo>
                  <a:lnTo>
                    <a:pt x="39549" y="891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7">
              <a:extLst>
                <a:ext uri="{FF2B5EF4-FFF2-40B4-BE49-F238E27FC236}">
                  <a16:creationId xmlns:a16="http://schemas.microsoft.com/office/drawing/2014/main" id="{9547A9A6-E051-EE13-0001-9DA8FA017C9E}"/>
                </a:ext>
              </a:extLst>
            </p:cNvPr>
            <p:cNvSpPr/>
            <p:nvPr/>
          </p:nvSpPr>
          <p:spPr>
            <a:xfrm>
              <a:off x="3113102" y="2249002"/>
              <a:ext cx="124901" cy="285534"/>
            </a:xfrm>
            <a:custGeom>
              <a:avLst/>
              <a:gdLst/>
              <a:ahLst/>
              <a:cxnLst/>
              <a:rect l="l" t="t" r="r" b="b"/>
              <a:pathLst>
                <a:path w="3076" h="7032" extrusionOk="0">
                  <a:moveTo>
                    <a:pt x="3076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76" y="5274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7">
              <a:extLst>
                <a:ext uri="{FF2B5EF4-FFF2-40B4-BE49-F238E27FC236}">
                  <a16:creationId xmlns:a16="http://schemas.microsoft.com/office/drawing/2014/main" id="{A0E58A25-CE62-923B-3658-661AEBC7528C}"/>
                </a:ext>
              </a:extLst>
            </p:cNvPr>
            <p:cNvSpPr/>
            <p:nvPr/>
          </p:nvSpPr>
          <p:spPr>
            <a:xfrm>
              <a:off x="3314462" y="2129219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7">
              <a:extLst>
                <a:ext uri="{FF2B5EF4-FFF2-40B4-BE49-F238E27FC236}">
                  <a16:creationId xmlns:a16="http://schemas.microsoft.com/office/drawing/2014/main" id="{482FB7C8-B2D3-CFB6-549A-EC25B3817458}"/>
                </a:ext>
              </a:extLst>
            </p:cNvPr>
            <p:cNvSpPr/>
            <p:nvPr/>
          </p:nvSpPr>
          <p:spPr>
            <a:xfrm>
              <a:off x="3518379" y="2011953"/>
              <a:ext cx="122383" cy="285534"/>
            </a:xfrm>
            <a:custGeom>
              <a:avLst/>
              <a:gdLst/>
              <a:ahLst/>
              <a:cxnLst/>
              <a:rect l="l" t="t" r="r" b="b"/>
              <a:pathLst>
                <a:path w="3014" h="7032" extrusionOk="0">
                  <a:moveTo>
                    <a:pt x="3013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13" y="5274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>
              <a:extLst>
                <a:ext uri="{FF2B5EF4-FFF2-40B4-BE49-F238E27FC236}">
                  <a16:creationId xmlns:a16="http://schemas.microsoft.com/office/drawing/2014/main" id="{2211E128-B9CF-45C8-EC60-6AA4D347F69D}"/>
                </a:ext>
              </a:extLst>
            </p:cNvPr>
            <p:cNvSpPr/>
            <p:nvPr/>
          </p:nvSpPr>
          <p:spPr>
            <a:xfrm>
              <a:off x="3719739" y="1892170"/>
              <a:ext cx="124942" cy="285494"/>
            </a:xfrm>
            <a:custGeom>
              <a:avLst/>
              <a:gdLst/>
              <a:ahLst/>
              <a:cxnLst/>
              <a:rect l="l" t="t" r="r" b="b"/>
              <a:pathLst>
                <a:path w="3077" h="7031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3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7">
              <a:extLst>
                <a:ext uri="{FF2B5EF4-FFF2-40B4-BE49-F238E27FC236}">
                  <a16:creationId xmlns:a16="http://schemas.microsoft.com/office/drawing/2014/main" id="{846DFFA3-C293-4E63-6187-65E095F67AEB}"/>
                </a:ext>
              </a:extLst>
            </p:cNvPr>
            <p:cNvSpPr/>
            <p:nvPr/>
          </p:nvSpPr>
          <p:spPr>
            <a:xfrm>
              <a:off x="3113102" y="2562509"/>
              <a:ext cx="124901" cy="288092"/>
            </a:xfrm>
            <a:custGeom>
              <a:avLst/>
              <a:gdLst/>
              <a:ahLst/>
              <a:cxnLst/>
              <a:rect l="l" t="t" r="r" b="b"/>
              <a:pathLst>
                <a:path w="3076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7">
              <a:extLst>
                <a:ext uri="{FF2B5EF4-FFF2-40B4-BE49-F238E27FC236}">
                  <a16:creationId xmlns:a16="http://schemas.microsoft.com/office/drawing/2014/main" id="{50715A59-4D52-ECA9-1CCF-AEE5211C3268}"/>
                </a:ext>
              </a:extLst>
            </p:cNvPr>
            <p:cNvSpPr/>
            <p:nvPr/>
          </p:nvSpPr>
          <p:spPr>
            <a:xfrm>
              <a:off x="3314462" y="2442726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7">
              <a:extLst>
                <a:ext uri="{FF2B5EF4-FFF2-40B4-BE49-F238E27FC236}">
                  <a16:creationId xmlns:a16="http://schemas.microsoft.com/office/drawing/2014/main" id="{0F42FEBF-ECFD-C614-8C60-852B730CF618}"/>
                </a:ext>
              </a:extLst>
            </p:cNvPr>
            <p:cNvSpPr/>
            <p:nvPr/>
          </p:nvSpPr>
          <p:spPr>
            <a:xfrm>
              <a:off x="3518379" y="2325460"/>
              <a:ext cx="122383" cy="285534"/>
            </a:xfrm>
            <a:custGeom>
              <a:avLst/>
              <a:gdLst/>
              <a:ahLst/>
              <a:cxnLst/>
              <a:rect l="l" t="t" r="r" b="b"/>
              <a:pathLst>
                <a:path w="3014" h="7032" extrusionOk="0">
                  <a:moveTo>
                    <a:pt x="3013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13" y="5274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>
              <a:extLst>
                <a:ext uri="{FF2B5EF4-FFF2-40B4-BE49-F238E27FC236}">
                  <a16:creationId xmlns:a16="http://schemas.microsoft.com/office/drawing/2014/main" id="{ED02A559-C4D5-1F81-1132-98F9255B5F58}"/>
                </a:ext>
              </a:extLst>
            </p:cNvPr>
            <p:cNvSpPr/>
            <p:nvPr/>
          </p:nvSpPr>
          <p:spPr>
            <a:xfrm>
              <a:off x="3719739" y="2205677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>
              <a:extLst>
                <a:ext uri="{FF2B5EF4-FFF2-40B4-BE49-F238E27FC236}">
                  <a16:creationId xmlns:a16="http://schemas.microsoft.com/office/drawing/2014/main" id="{0E415DBD-42A3-F7F1-4DB7-AF17EB4244C8}"/>
                </a:ext>
              </a:extLst>
            </p:cNvPr>
            <p:cNvSpPr/>
            <p:nvPr/>
          </p:nvSpPr>
          <p:spPr>
            <a:xfrm>
              <a:off x="3113102" y="2876057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7">
              <a:extLst>
                <a:ext uri="{FF2B5EF4-FFF2-40B4-BE49-F238E27FC236}">
                  <a16:creationId xmlns:a16="http://schemas.microsoft.com/office/drawing/2014/main" id="{987818EF-7800-17A7-E8D6-67797A800C96}"/>
                </a:ext>
              </a:extLst>
            </p:cNvPr>
            <p:cNvSpPr/>
            <p:nvPr/>
          </p:nvSpPr>
          <p:spPr>
            <a:xfrm>
              <a:off x="3314462" y="2756233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7">
              <a:extLst>
                <a:ext uri="{FF2B5EF4-FFF2-40B4-BE49-F238E27FC236}">
                  <a16:creationId xmlns:a16="http://schemas.microsoft.com/office/drawing/2014/main" id="{F692BF52-5F17-7EBB-1280-838507D350B2}"/>
                </a:ext>
              </a:extLst>
            </p:cNvPr>
            <p:cNvSpPr/>
            <p:nvPr/>
          </p:nvSpPr>
          <p:spPr>
            <a:xfrm>
              <a:off x="3518379" y="2639008"/>
              <a:ext cx="122383" cy="288052"/>
            </a:xfrm>
            <a:custGeom>
              <a:avLst/>
              <a:gdLst/>
              <a:ahLst/>
              <a:cxnLst/>
              <a:rect l="l" t="t" r="r" b="b"/>
              <a:pathLst>
                <a:path w="3014" h="7094" extrusionOk="0">
                  <a:moveTo>
                    <a:pt x="3013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13" y="5336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7">
              <a:extLst>
                <a:ext uri="{FF2B5EF4-FFF2-40B4-BE49-F238E27FC236}">
                  <a16:creationId xmlns:a16="http://schemas.microsoft.com/office/drawing/2014/main" id="{F7F42519-3E18-5BE7-84EF-60F8F1C0BF6C}"/>
                </a:ext>
              </a:extLst>
            </p:cNvPr>
            <p:cNvSpPr/>
            <p:nvPr/>
          </p:nvSpPr>
          <p:spPr>
            <a:xfrm>
              <a:off x="3719739" y="2519184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>
              <a:extLst>
                <a:ext uri="{FF2B5EF4-FFF2-40B4-BE49-F238E27FC236}">
                  <a16:creationId xmlns:a16="http://schemas.microsoft.com/office/drawing/2014/main" id="{35D669D1-74A2-7BDF-7526-788A6F7D21CC}"/>
                </a:ext>
              </a:extLst>
            </p:cNvPr>
            <p:cNvSpPr/>
            <p:nvPr/>
          </p:nvSpPr>
          <p:spPr>
            <a:xfrm>
              <a:off x="3113102" y="3189564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7">
              <a:extLst>
                <a:ext uri="{FF2B5EF4-FFF2-40B4-BE49-F238E27FC236}">
                  <a16:creationId xmlns:a16="http://schemas.microsoft.com/office/drawing/2014/main" id="{01D25E79-D274-2455-91D6-6754A63B3248}"/>
                </a:ext>
              </a:extLst>
            </p:cNvPr>
            <p:cNvSpPr/>
            <p:nvPr/>
          </p:nvSpPr>
          <p:spPr>
            <a:xfrm>
              <a:off x="3314462" y="3072298"/>
              <a:ext cx="124942" cy="285534"/>
            </a:xfrm>
            <a:custGeom>
              <a:avLst/>
              <a:gdLst/>
              <a:ahLst/>
              <a:cxnLst/>
              <a:rect l="l" t="t" r="r" b="b"/>
              <a:pathLst>
                <a:path w="3077" h="7032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4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7">
              <a:extLst>
                <a:ext uri="{FF2B5EF4-FFF2-40B4-BE49-F238E27FC236}">
                  <a16:creationId xmlns:a16="http://schemas.microsoft.com/office/drawing/2014/main" id="{8B638719-A914-E9E8-7EC0-23CBC18AE8A4}"/>
                </a:ext>
              </a:extLst>
            </p:cNvPr>
            <p:cNvSpPr/>
            <p:nvPr/>
          </p:nvSpPr>
          <p:spPr>
            <a:xfrm>
              <a:off x="3518379" y="2952515"/>
              <a:ext cx="122383" cy="288052"/>
            </a:xfrm>
            <a:custGeom>
              <a:avLst/>
              <a:gdLst/>
              <a:ahLst/>
              <a:cxnLst/>
              <a:rect l="l" t="t" r="r" b="b"/>
              <a:pathLst>
                <a:path w="3014" h="7094" extrusionOk="0">
                  <a:moveTo>
                    <a:pt x="3013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13" y="5336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7">
              <a:extLst>
                <a:ext uri="{FF2B5EF4-FFF2-40B4-BE49-F238E27FC236}">
                  <a16:creationId xmlns:a16="http://schemas.microsoft.com/office/drawing/2014/main" id="{988E9C1B-783E-8754-DF3D-BDEC125662EE}"/>
                </a:ext>
              </a:extLst>
            </p:cNvPr>
            <p:cNvSpPr/>
            <p:nvPr/>
          </p:nvSpPr>
          <p:spPr>
            <a:xfrm>
              <a:off x="3719739" y="2832691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7">
              <a:extLst>
                <a:ext uri="{FF2B5EF4-FFF2-40B4-BE49-F238E27FC236}">
                  <a16:creationId xmlns:a16="http://schemas.microsoft.com/office/drawing/2014/main" id="{FA6BC2D7-C53F-55CB-96E7-A164A6A98855}"/>
                </a:ext>
              </a:extLst>
            </p:cNvPr>
            <p:cNvSpPr/>
            <p:nvPr/>
          </p:nvSpPr>
          <p:spPr>
            <a:xfrm>
              <a:off x="3113102" y="3497996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>
              <a:extLst>
                <a:ext uri="{FF2B5EF4-FFF2-40B4-BE49-F238E27FC236}">
                  <a16:creationId xmlns:a16="http://schemas.microsoft.com/office/drawing/2014/main" id="{89F7F1AD-6636-ECEE-6F00-030D624D1C6F}"/>
                </a:ext>
              </a:extLst>
            </p:cNvPr>
            <p:cNvSpPr/>
            <p:nvPr/>
          </p:nvSpPr>
          <p:spPr>
            <a:xfrm>
              <a:off x="3314462" y="3380730"/>
              <a:ext cx="124942" cy="285534"/>
            </a:xfrm>
            <a:custGeom>
              <a:avLst/>
              <a:gdLst/>
              <a:ahLst/>
              <a:cxnLst/>
              <a:rect l="l" t="t" r="r" b="b"/>
              <a:pathLst>
                <a:path w="3077" h="7032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3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>
              <a:extLst>
                <a:ext uri="{FF2B5EF4-FFF2-40B4-BE49-F238E27FC236}">
                  <a16:creationId xmlns:a16="http://schemas.microsoft.com/office/drawing/2014/main" id="{27022D2F-4B43-C96A-7A4E-9A9F817A9DEF}"/>
                </a:ext>
              </a:extLst>
            </p:cNvPr>
            <p:cNvSpPr/>
            <p:nvPr/>
          </p:nvSpPr>
          <p:spPr>
            <a:xfrm>
              <a:off x="3518379" y="3260906"/>
              <a:ext cx="122383" cy="288092"/>
            </a:xfrm>
            <a:custGeom>
              <a:avLst/>
              <a:gdLst/>
              <a:ahLst/>
              <a:cxnLst/>
              <a:rect l="l" t="t" r="r" b="b"/>
              <a:pathLst>
                <a:path w="3014" h="7095" extrusionOk="0">
                  <a:moveTo>
                    <a:pt x="3013" y="1"/>
                  </a:moveTo>
                  <a:lnTo>
                    <a:pt x="0" y="1759"/>
                  </a:lnTo>
                  <a:lnTo>
                    <a:pt x="0" y="7094"/>
                  </a:lnTo>
                  <a:lnTo>
                    <a:pt x="3013" y="5337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>
              <a:extLst>
                <a:ext uri="{FF2B5EF4-FFF2-40B4-BE49-F238E27FC236}">
                  <a16:creationId xmlns:a16="http://schemas.microsoft.com/office/drawing/2014/main" id="{93973F1E-4581-D166-49DA-BA59DE53D1E7}"/>
                </a:ext>
              </a:extLst>
            </p:cNvPr>
            <p:cNvSpPr/>
            <p:nvPr/>
          </p:nvSpPr>
          <p:spPr>
            <a:xfrm>
              <a:off x="3719739" y="3141123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7">
              <a:extLst>
                <a:ext uri="{FF2B5EF4-FFF2-40B4-BE49-F238E27FC236}">
                  <a16:creationId xmlns:a16="http://schemas.microsoft.com/office/drawing/2014/main" id="{BC9871A2-1EA9-D441-1A9A-DB03C684A433}"/>
                </a:ext>
              </a:extLst>
            </p:cNvPr>
            <p:cNvSpPr/>
            <p:nvPr/>
          </p:nvSpPr>
          <p:spPr>
            <a:xfrm>
              <a:off x="3355229" y="3735044"/>
              <a:ext cx="267668" cy="305877"/>
            </a:xfrm>
            <a:custGeom>
              <a:avLst/>
              <a:gdLst/>
              <a:ahLst/>
              <a:cxnLst/>
              <a:rect l="l" t="t" r="r" b="b"/>
              <a:pathLst>
                <a:path w="6592" h="7533" extrusionOk="0">
                  <a:moveTo>
                    <a:pt x="6592" y="0"/>
                  </a:moveTo>
                  <a:lnTo>
                    <a:pt x="1" y="3829"/>
                  </a:lnTo>
                  <a:lnTo>
                    <a:pt x="1" y="7533"/>
                  </a:lnTo>
                  <a:lnTo>
                    <a:pt x="6592" y="3578"/>
                  </a:lnTo>
                  <a:lnTo>
                    <a:pt x="6592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7">
              <a:extLst>
                <a:ext uri="{FF2B5EF4-FFF2-40B4-BE49-F238E27FC236}">
                  <a16:creationId xmlns:a16="http://schemas.microsoft.com/office/drawing/2014/main" id="{3F8A2E77-3778-EFD7-0B9C-CA4D092BF245}"/>
                </a:ext>
              </a:extLst>
            </p:cNvPr>
            <p:cNvSpPr/>
            <p:nvPr/>
          </p:nvSpPr>
          <p:spPr>
            <a:xfrm>
              <a:off x="3355229" y="3735044"/>
              <a:ext cx="267668" cy="305877"/>
            </a:xfrm>
            <a:custGeom>
              <a:avLst/>
              <a:gdLst/>
              <a:ahLst/>
              <a:cxnLst/>
              <a:rect l="l" t="t" r="r" b="b"/>
              <a:pathLst>
                <a:path w="6592" h="7533" fill="none" extrusionOk="0">
                  <a:moveTo>
                    <a:pt x="6592" y="0"/>
                  </a:moveTo>
                  <a:lnTo>
                    <a:pt x="6592" y="3578"/>
                  </a:lnTo>
                  <a:lnTo>
                    <a:pt x="1" y="7533"/>
                  </a:lnTo>
                  <a:lnTo>
                    <a:pt x="1" y="3829"/>
                  </a:lnTo>
                  <a:lnTo>
                    <a:pt x="6592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>
              <a:extLst>
                <a:ext uri="{FF2B5EF4-FFF2-40B4-BE49-F238E27FC236}">
                  <a16:creationId xmlns:a16="http://schemas.microsoft.com/office/drawing/2014/main" id="{4EC2C771-A682-D720-6B58-133CFA1D3E44}"/>
                </a:ext>
              </a:extLst>
            </p:cNvPr>
            <p:cNvSpPr/>
            <p:nvPr/>
          </p:nvSpPr>
          <p:spPr>
            <a:xfrm>
              <a:off x="2957586" y="3383288"/>
              <a:ext cx="994132" cy="578621"/>
            </a:xfrm>
            <a:custGeom>
              <a:avLst/>
              <a:gdLst/>
              <a:ahLst/>
              <a:cxnLst/>
              <a:rect l="l" t="t" r="r" b="b"/>
              <a:pathLst>
                <a:path w="24483" h="14250" fill="none" extrusionOk="0">
                  <a:moveTo>
                    <a:pt x="1" y="14250"/>
                  </a:moveTo>
                  <a:lnTo>
                    <a:pt x="24483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>
              <a:extLst>
                <a:ext uri="{FF2B5EF4-FFF2-40B4-BE49-F238E27FC236}">
                  <a16:creationId xmlns:a16="http://schemas.microsoft.com/office/drawing/2014/main" id="{6EF627EE-E6A3-46DF-99BB-58E4CE2D64F0}"/>
                </a:ext>
              </a:extLst>
            </p:cNvPr>
            <p:cNvSpPr/>
            <p:nvPr/>
          </p:nvSpPr>
          <p:spPr>
            <a:xfrm>
              <a:off x="2371333" y="2315268"/>
              <a:ext cx="435935" cy="390052"/>
            </a:xfrm>
            <a:custGeom>
              <a:avLst/>
              <a:gdLst/>
              <a:ahLst/>
              <a:cxnLst/>
              <a:rect l="l" t="t" r="r" b="b"/>
              <a:pathLst>
                <a:path w="10736" h="9606" extrusionOk="0">
                  <a:moveTo>
                    <a:pt x="1" y="1"/>
                  </a:moveTo>
                  <a:lnTo>
                    <a:pt x="63" y="3390"/>
                  </a:lnTo>
                  <a:lnTo>
                    <a:pt x="10735" y="9605"/>
                  </a:lnTo>
                  <a:lnTo>
                    <a:pt x="10735" y="64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>
              <a:extLst>
                <a:ext uri="{FF2B5EF4-FFF2-40B4-BE49-F238E27FC236}">
                  <a16:creationId xmlns:a16="http://schemas.microsoft.com/office/drawing/2014/main" id="{B3F3377E-26BB-C47F-8BB4-3499E0382C73}"/>
                </a:ext>
              </a:extLst>
            </p:cNvPr>
            <p:cNvSpPr/>
            <p:nvPr/>
          </p:nvSpPr>
          <p:spPr>
            <a:xfrm>
              <a:off x="2371333" y="2315268"/>
              <a:ext cx="435935" cy="390052"/>
            </a:xfrm>
            <a:custGeom>
              <a:avLst/>
              <a:gdLst/>
              <a:ahLst/>
              <a:cxnLst/>
              <a:rect l="l" t="t" r="r" b="b"/>
              <a:pathLst>
                <a:path w="10736" h="9606" fill="none" extrusionOk="0">
                  <a:moveTo>
                    <a:pt x="10735" y="6404"/>
                  </a:moveTo>
                  <a:lnTo>
                    <a:pt x="10735" y="9605"/>
                  </a:lnTo>
                  <a:lnTo>
                    <a:pt x="63" y="3390"/>
                  </a:lnTo>
                  <a:lnTo>
                    <a:pt x="1" y="1"/>
                  </a:lnTo>
                  <a:lnTo>
                    <a:pt x="10735" y="640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7">
              <a:extLst>
                <a:ext uri="{FF2B5EF4-FFF2-40B4-BE49-F238E27FC236}">
                  <a16:creationId xmlns:a16="http://schemas.microsoft.com/office/drawing/2014/main" id="{77103D2D-4EBC-BD2A-55A2-871C21B0AE6A}"/>
                </a:ext>
              </a:extLst>
            </p:cNvPr>
            <p:cNvSpPr/>
            <p:nvPr/>
          </p:nvSpPr>
          <p:spPr>
            <a:xfrm>
              <a:off x="2371333" y="2254118"/>
              <a:ext cx="542970" cy="321186"/>
            </a:xfrm>
            <a:custGeom>
              <a:avLst/>
              <a:gdLst/>
              <a:ahLst/>
              <a:cxnLst/>
              <a:rect l="l" t="t" r="r" b="b"/>
              <a:pathLst>
                <a:path w="13372" h="7910" extrusionOk="0">
                  <a:moveTo>
                    <a:pt x="2700" y="0"/>
                  </a:moveTo>
                  <a:lnTo>
                    <a:pt x="1" y="1507"/>
                  </a:lnTo>
                  <a:lnTo>
                    <a:pt x="10735" y="7910"/>
                  </a:lnTo>
                  <a:lnTo>
                    <a:pt x="13372" y="6278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7">
              <a:extLst>
                <a:ext uri="{FF2B5EF4-FFF2-40B4-BE49-F238E27FC236}">
                  <a16:creationId xmlns:a16="http://schemas.microsoft.com/office/drawing/2014/main" id="{24195C37-99D1-070B-639D-97AB2C2B5879}"/>
                </a:ext>
              </a:extLst>
            </p:cNvPr>
            <p:cNvSpPr/>
            <p:nvPr/>
          </p:nvSpPr>
          <p:spPr>
            <a:xfrm>
              <a:off x="2371333" y="2254118"/>
              <a:ext cx="542970" cy="321186"/>
            </a:xfrm>
            <a:custGeom>
              <a:avLst/>
              <a:gdLst/>
              <a:ahLst/>
              <a:cxnLst/>
              <a:rect l="l" t="t" r="r" b="b"/>
              <a:pathLst>
                <a:path w="13372" h="7910" fill="none" extrusionOk="0">
                  <a:moveTo>
                    <a:pt x="10735" y="7910"/>
                  </a:moveTo>
                  <a:lnTo>
                    <a:pt x="13372" y="6278"/>
                  </a:lnTo>
                  <a:lnTo>
                    <a:pt x="2700" y="0"/>
                  </a:lnTo>
                  <a:lnTo>
                    <a:pt x="1" y="1507"/>
                  </a:lnTo>
                  <a:lnTo>
                    <a:pt x="10735" y="791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>
              <a:extLst>
                <a:ext uri="{FF2B5EF4-FFF2-40B4-BE49-F238E27FC236}">
                  <a16:creationId xmlns:a16="http://schemas.microsoft.com/office/drawing/2014/main" id="{5DCCEE7A-AE9D-B5FF-75CD-82FB7E23744C}"/>
                </a:ext>
              </a:extLst>
            </p:cNvPr>
            <p:cNvSpPr/>
            <p:nvPr/>
          </p:nvSpPr>
          <p:spPr>
            <a:xfrm>
              <a:off x="2807226" y="2508992"/>
              <a:ext cx="109633" cy="196325"/>
            </a:xfrm>
            <a:custGeom>
              <a:avLst/>
              <a:gdLst/>
              <a:ahLst/>
              <a:cxnLst/>
              <a:rect l="l" t="t" r="r" b="b"/>
              <a:pathLst>
                <a:path w="2700" h="4835" extrusionOk="0">
                  <a:moveTo>
                    <a:pt x="2637" y="1"/>
                  </a:moveTo>
                  <a:lnTo>
                    <a:pt x="0" y="1633"/>
                  </a:lnTo>
                  <a:lnTo>
                    <a:pt x="0" y="4834"/>
                  </a:lnTo>
                  <a:lnTo>
                    <a:pt x="2699" y="3328"/>
                  </a:lnTo>
                  <a:lnTo>
                    <a:pt x="26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>
              <a:extLst>
                <a:ext uri="{FF2B5EF4-FFF2-40B4-BE49-F238E27FC236}">
                  <a16:creationId xmlns:a16="http://schemas.microsoft.com/office/drawing/2014/main" id="{85A68FC1-0EA1-8432-4715-E9B3041CCC10}"/>
                </a:ext>
              </a:extLst>
            </p:cNvPr>
            <p:cNvSpPr/>
            <p:nvPr/>
          </p:nvSpPr>
          <p:spPr>
            <a:xfrm>
              <a:off x="2807226" y="2508992"/>
              <a:ext cx="109633" cy="196325"/>
            </a:xfrm>
            <a:custGeom>
              <a:avLst/>
              <a:gdLst/>
              <a:ahLst/>
              <a:cxnLst/>
              <a:rect l="l" t="t" r="r" b="b"/>
              <a:pathLst>
                <a:path w="2700" h="4835" fill="none" extrusionOk="0">
                  <a:moveTo>
                    <a:pt x="0" y="4834"/>
                  </a:moveTo>
                  <a:lnTo>
                    <a:pt x="2699" y="3328"/>
                  </a:lnTo>
                  <a:lnTo>
                    <a:pt x="2637" y="1"/>
                  </a:lnTo>
                  <a:lnTo>
                    <a:pt x="0" y="1633"/>
                  </a:lnTo>
                  <a:lnTo>
                    <a:pt x="0" y="483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>
              <a:extLst>
                <a:ext uri="{FF2B5EF4-FFF2-40B4-BE49-F238E27FC236}">
                  <a16:creationId xmlns:a16="http://schemas.microsoft.com/office/drawing/2014/main" id="{24706C2B-5039-F797-C947-8125B64978E4}"/>
                </a:ext>
              </a:extLst>
            </p:cNvPr>
            <p:cNvSpPr/>
            <p:nvPr/>
          </p:nvSpPr>
          <p:spPr>
            <a:xfrm>
              <a:off x="2371333" y="2626258"/>
              <a:ext cx="435935" cy="390011"/>
            </a:xfrm>
            <a:custGeom>
              <a:avLst/>
              <a:gdLst/>
              <a:ahLst/>
              <a:cxnLst/>
              <a:rect l="l" t="t" r="r" b="b"/>
              <a:pathLst>
                <a:path w="10736" h="9605" extrusionOk="0">
                  <a:moveTo>
                    <a:pt x="1" y="0"/>
                  </a:moveTo>
                  <a:lnTo>
                    <a:pt x="63" y="3327"/>
                  </a:lnTo>
                  <a:lnTo>
                    <a:pt x="10735" y="9605"/>
                  </a:lnTo>
                  <a:lnTo>
                    <a:pt x="10735" y="64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7">
              <a:extLst>
                <a:ext uri="{FF2B5EF4-FFF2-40B4-BE49-F238E27FC236}">
                  <a16:creationId xmlns:a16="http://schemas.microsoft.com/office/drawing/2014/main" id="{E2903B56-E653-EB0B-DD21-40C1CE890621}"/>
                </a:ext>
              </a:extLst>
            </p:cNvPr>
            <p:cNvSpPr/>
            <p:nvPr/>
          </p:nvSpPr>
          <p:spPr>
            <a:xfrm>
              <a:off x="2371333" y="2626258"/>
              <a:ext cx="435935" cy="390011"/>
            </a:xfrm>
            <a:custGeom>
              <a:avLst/>
              <a:gdLst/>
              <a:ahLst/>
              <a:cxnLst/>
              <a:rect l="l" t="t" r="r" b="b"/>
              <a:pathLst>
                <a:path w="10736" h="9605" fill="none" extrusionOk="0">
                  <a:moveTo>
                    <a:pt x="10735" y="6403"/>
                  </a:moveTo>
                  <a:lnTo>
                    <a:pt x="10735" y="9605"/>
                  </a:lnTo>
                  <a:lnTo>
                    <a:pt x="63" y="3327"/>
                  </a:lnTo>
                  <a:lnTo>
                    <a:pt x="1" y="0"/>
                  </a:lnTo>
                  <a:lnTo>
                    <a:pt x="10735" y="6403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7">
              <a:extLst>
                <a:ext uri="{FF2B5EF4-FFF2-40B4-BE49-F238E27FC236}">
                  <a16:creationId xmlns:a16="http://schemas.microsoft.com/office/drawing/2014/main" id="{906BFBEB-21E5-9FEF-DBE8-798E6CFBFE3F}"/>
                </a:ext>
              </a:extLst>
            </p:cNvPr>
            <p:cNvSpPr/>
            <p:nvPr/>
          </p:nvSpPr>
          <p:spPr>
            <a:xfrm>
              <a:off x="2371333" y="2562509"/>
              <a:ext cx="542970" cy="323784"/>
            </a:xfrm>
            <a:custGeom>
              <a:avLst/>
              <a:gdLst/>
              <a:ahLst/>
              <a:cxnLst/>
              <a:rect l="l" t="t" r="r" b="b"/>
              <a:pathLst>
                <a:path w="13372" h="7974" extrusionOk="0">
                  <a:moveTo>
                    <a:pt x="2700" y="1"/>
                  </a:moveTo>
                  <a:lnTo>
                    <a:pt x="1" y="1507"/>
                  </a:lnTo>
                  <a:lnTo>
                    <a:pt x="10735" y="7973"/>
                  </a:lnTo>
                  <a:lnTo>
                    <a:pt x="13372" y="6341"/>
                  </a:lnTo>
                  <a:lnTo>
                    <a:pt x="27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7">
              <a:extLst>
                <a:ext uri="{FF2B5EF4-FFF2-40B4-BE49-F238E27FC236}">
                  <a16:creationId xmlns:a16="http://schemas.microsoft.com/office/drawing/2014/main" id="{A66BE2F9-91F8-E29F-77AF-1711920B1ACA}"/>
                </a:ext>
              </a:extLst>
            </p:cNvPr>
            <p:cNvSpPr/>
            <p:nvPr/>
          </p:nvSpPr>
          <p:spPr>
            <a:xfrm>
              <a:off x="2371333" y="2562509"/>
              <a:ext cx="542970" cy="323784"/>
            </a:xfrm>
            <a:custGeom>
              <a:avLst/>
              <a:gdLst/>
              <a:ahLst/>
              <a:cxnLst/>
              <a:rect l="l" t="t" r="r" b="b"/>
              <a:pathLst>
                <a:path w="13372" h="7974" fill="none" extrusionOk="0">
                  <a:moveTo>
                    <a:pt x="10735" y="7973"/>
                  </a:moveTo>
                  <a:lnTo>
                    <a:pt x="13372" y="6341"/>
                  </a:lnTo>
                  <a:lnTo>
                    <a:pt x="2700" y="1"/>
                  </a:lnTo>
                  <a:lnTo>
                    <a:pt x="1" y="1507"/>
                  </a:lnTo>
                  <a:lnTo>
                    <a:pt x="10735" y="7973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7">
              <a:extLst>
                <a:ext uri="{FF2B5EF4-FFF2-40B4-BE49-F238E27FC236}">
                  <a16:creationId xmlns:a16="http://schemas.microsoft.com/office/drawing/2014/main" id="{160AEE4C-2C57-DDE1-42C7-C8935E7779EC}"/>
                </a:ext>
              </a:extLst>
            </p:cNvPr>
            <p:cNvSpPr/>
            <p:nvPr/>
          </p:nvSpPr>
          <p:spPr>
            <a:xfrm>
              <a:off x="2807226" y="2819982"/>
              <a:ext cx="109633" cy="196285"/>
            </a:xfrm>
            <a:custGeom>
              <a:avLst/>
              <a:gdLst/>
              <a:ahLst/>
              <a:cxnLst/>
              <a:rect l="l" t="t" r="r" b="b"/>
              <a:pathLst>
                <a:path w="2700" h="4834" extrusionOk="0">
                  <a:moveTo>
                    <a:pt x="2637" y="0"/>
                  </a:moveTo>
                  <a:lnTo>
                    <a:pt x="0" y="1632"/>
                  </a:lnTo>
                  <a:lnTo>
                    <a:pt x="0" y="4834"/>
                  </a:lnTo>
                  <a:lnTo>
                    <a:pt x="2699" y="3264"/>
                  </a:lnTo>
                  <a:lnTo>
                    <a:pt x="263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7">
              <a:extLst>
                <a:ext uri="{FF2B5EF4-FFF2-40B4-BE49-F238E27FC236}">
                  <a16:creationId xmlns:a16="http://schemas.microsoft.com/office/drawing/2014/main" id="{3565355F-2FBD-E502-28F3-5699E0F6624B}"/>
                </a:ext>
              </a:extLst>
            </p:cNvPr>
            <p:cNvSpPr/>
            <p:nvPr/>
          </p:nvSpPr>
          <p:spPr>
            <a:xfrm>
              <a:off x="2807226" y="2819982"/>
              <a:ext cx="109633" cy="196285"/>
            </a:xfrm>
            <a:custGeom>
              <a:avLst/>
              <a:gdLst/>
              <a:ahLst/>
              <a:cxnLst/>
              <a:rect l="l" t="t" r="r" b="b"/>
              <a:pathLst>
                <a:path w="2700" h="4834" fill="none" extrusionOk="0">
                  <a:moveTo>
                    <a:pt x="0" y="4834"/>
                  </a:moveTo>
                  <a:lnTo>
                    <a:pt x="2699" y="3264"/>
                  </a:lnTo>
                  <a:lnTo>
                    <a:pt x="2637" y="0"/>
                  </a:lnTo>
                  <a:lnTo>
                    <a:pt x="0" y="1632"/>
                  </a:lnTo>
                  <a:lnTo>
                    <a:pt x="0" y="483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7">
              <a:extLst>
                <a:ext uri="{FF2B5EF4-FFF2-40B4-BE49-F238E27FC236}">
                  <a16:creationId xmlns:a16="http://schemas.microsoft.com/office/drawing/2014/main" id="{493C273D-B84E-0E37-887F-3B562B49CD9D}"/>
                </a:ext>
              </a:extLst>
            </p:cNvPr>
            <p:cNvSpPr/>
            <p:nvPr/>
          </p:nvSpPr>
          <p:spPr>
            <a:xfrm>
              <a:off x="2980528" y="1469031"/>
              <a:ext cx="627104" cy="670429"/>
            </a:xfrm>
            <a:custGeom>
              <a:avLst/>
              <a:gdLst/>
              <a:ahLst/>
              <a:cxnLst/>
              <a:rect l="l" t="t" r="r" b="b"/>
              <a:pathLst>
                <a:path w="15444" h="16511" extrusionOk="0">
                  <a:moveTo>
                    <a:pt x="15443" y="1"/>
                  </a:moveTo>
                  <a:lnTo>
                    <a:pt x="1" y="9291"/>
                  </a:lnTo>
                  <a:lnTo>
                    <a:pt x="1" y="16510"/>
                  </a:lnTo>
                  <a:lnTo>
                    <a:pt x="15381" y="7345"/>
                  </a:lnTo>
                  <a:lnTo>
                    <a:pt x="1544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7">
              <a:extLst>
                <a:ext uri="{FF2B5EF4-FFF2-40B4-BE49-F238E27FC236}">
                  <a16:creationId xmlns:a16="http://schemas.microsoft.com/office/drawing/2014/main" id="{FF9E0CDE-42D3-3FF6-A4D3-B67973283915}"/>
                </a:ext>
              </a:extLst>
            </p:cNvPr>
            <p:cNvSpPr/>
            <p:nvPr/>
          </p:nvSpPr>
          <p:spPr>
            <a:xfrm>
              <a:off x="2980528" y="1469031"/>
              <a:ext cx="627104" cy="670429"/>
            </a:xfrm>
            <a:custGeom>
              <a:avLst/>
              <a:gdLst/>
              <a:ahLst/>
              <a:cxnLst/>
              <a:rect l="l" t="t" r="r" b="b"/>
              <a:pathLst>
                <a:path w="15444" h="16511" fill="none" extrusionOk="0">
                  <a:moveTo>
                    <a:pt x="1" y="9291"/>
                  </a:moveTo>
                  <a:lnTo>
                    <a:pt x="1" y="16510"/>
                  </a:lnTo>
                  <a:lnTo>
                    <a:pt x="15381" y="7345"/>
                  </a:lnTo>
                  <a:lnTo>
                    <a:pt x="15443" y="1"/>
                  </a:lnTo>
                  <a:lnTo>
                    <a:pt x="1" y="929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7">
              <a:extLst>
                <a:ext uri="{FF2B5EF4-FFF2-40B4-BE49-F238E27FC236}">
                  <a16:creationId xmlns:a16="http://schemas.microsoft.com/office/drawing/2014/main" id="{C9B39DFE-C51A-D730-2567-3DD7CB752B61}"/>
                </a:ext>
              </a:extLst>
            </p:cNvPr>
            <p:cNvSpPr/>
            <p:nvPr/>
          </p:nvSpPr>
          <p:spPr>
            <a:xfrm>
              <a:off x="2870935" y="1407840"/>
              <a:ext cx="736697" cy="438493"/>
            </a:xfrm>
            <a:custGeom>
              <a:avLst/>
              <a:gdLst/>
              <a:ahLst/>
              <a:cxnLst/>
              <a:rect l="l" t="t" r="r" b="b"/>
              <a:pathLst>
                <a:path w="18143" h="10799" extrusionOk="0">
                  <a:moveTo>
                    <a:pt x="15443" y="1"/>
                  </a:moveTo>
                  <a:lnTo>
                    <a:pt x="0" y="9166"/>
                  </a:lnTo>
                  <a:lnTo>
                    <a:pt x="2700" y="10798"/>
                  </a:lnTo>
                  <a:lnTo>
                    <a:pt x="18142" y="1508"/>
                  </a:lnTo>
                  <a:lnTo>
                    <a:pt x="154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7">
              <a:extLst>
                <a:ext uri="{FF2B5EF4-FFF2-40B4-BE49-F238E27FC236}">
                  <a16:creationId xmlns:a16="http://schemas.microsoft.com/office/drawing/2014/main" id="{26A5D070-DB46-EA1F-6811-5BAB19A9951B}"/>
                </a:ext>
              </a:extLst>
            </p:cNvPr>
            <p:cNvSpPr/>
            <p:nvPr/>
          </p:nvSpPr>
          <p:spPr>
            <a:xfrm>
              <a:off x="2870935" y="1407840"/>
              <a:ext cx="736697" cy="438493"/>
            </a:xfrm>
            <a:custGeom>
              <a:avLst/>
              <a:gdLst/>
              <a:ahLst/>
              <a:cxnLst/>
              <a:rect l="l" t="t" r="r" b="b"/>
              <a:pathLst>
                <a:path w="18143" h="10799" fill="none" extrusionOk="0">
                  <a:moveTo>
                    <a:pt x="2700" y="10798"/>
                  </a:moveTo>
                  <a:lnTo>
                    <a:pt x="0" y="9166"/>
                  </a:lnTo>
                  <a:lnTo>
                    <a:pt x="15443" y="1"/>
                  </a:lnTo>
                  <a:lnTo>
                    <a:pt x="18142" y="1508"/>
                  </a:lnTo>
                  <a:lnTo>
                    <a:pt x="2700" y="10798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7">
              <a:extLst>
                <a:ext uri="{FF2B5EF4-FFF2-40B4-BE49-F238E27FC236}">
                  <a16:creationId xmlns:a16="http://schemas.microsoft.com/office/drawing/2014/main" id="{E6920F3B-85F6-9274-FEFF-3C6FC21E160B}"/>
                </a:ext>
              </a:extLst>
            </p:cNvPr>
            <p:cNvSpPr/>
            <p:nvPr/>
          </p:nvSpPr>
          <p:spPr>
            <a:xfrm>
              <a:off x="2870935" y="1780020"/>
              <a:ext cx="109633" cy="359435"/>
            </a:xfrm>
            <a:custGeom>
              <a:avLst/>
              <a:gdLst/>
              <a:ahLst/>
              <a:cxnLst/>
              <a:rect l="l" t="t" r="r" b="b"/>
              <a:pathLst>
                <a:path w="2700" h="8852" extrusionOk="0">
                  <a:moveTo>
                    <a:pt x="0" y="0"/>
                  </a:moveTo>
                  <a:lnTo>
                    <a:pt x="0" y="7282"/>
                  </a:lnTo>
                  <a:lnTo>
                    <a:pt x="2700" y="8851"/>
                  </a:lnTo>
                  <a:lnTo>
                    <a:pt x="2700" y="1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7">
              <a:extLst>
                <a:ext uri="{FF2B5EF4-FFF2-40B4-BE49-F238E27FC236}">
                  <a16:creationId xmlns:a16="http://schemas.microsoft.com/office/drawing/2014/main" id="{8D8945DB-4954-EE4C-6E30-54EE58E2E901}"/>
                </a:ext>
              </a:extLst>
            </p:cNvPr>
            <p:cNvSpPr/>
            <p:nvPr/>
          </p:nvSpPr>
          <p:spPr>
            <a:xfrm>
              <a:off x="2870935" y="1780020"/>
              <a:ext cx="109633" cy="359435"/>
            </a:xfrm>
            <a:custGeom>
              <a:avLst/>
              <a:gdLst/>
              <a:ahLst/>
              <a:cxnLst/>
              <a:rect l="l" t="t" r="r" b="b"/>
              <a:pathLst>
                <a:path w="2700" h="8852" fill="none" extrusionOk="0">
                  <a:moveTo>
                    <a:pt x="2700" y="8851"/>
                  </a:moveTo>
                  <a:lnTo>
                    <a:pt x="0" y="7282"/>
                  </a:lnTo>
                  <a:lnTo>
                    <a:pt x="0" y="0"/>
                  </a:lnTo>
                  <a:lnTo>
                    <a:pt x="2700" y="1632"/>
                  </a:lnTo>
                  <a:lnTo>
                    <a:pt x="2700" y="885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7">
              <a:extLst>
                <a:ext uri="{FF2B5EF4-FFF2-40B4-BE49-F238E27FC236}">
                  <a16:creationId xmlns:a16="http://schemas.microsoft.com/office/drawing/2014/main" id="{9F0FBB6D-D5EA-532E-6662-69A57EC8F533}"/>
                </a:ext>
              </a:extLst>
            </p:cNvPr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extrusionOk="0">
                  <a:moveTo>
                    <a:pt x="0" y="0"/>
                  </a:move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7">
              <a:extLst>
                <a:ext uri="{FF2B5EF4-FFF2-40B4-BE49-F238E27FC236}">
                  <a16:creationId xmlns:a16="http://schemas.microsoft.com/office/drawing/2014/main" id="{E60F9703-B3D0-78BC-1D38-41E0EF052E38}"/>
                </a:ext>
              </a:extLst>
            </p:cNvPr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fill="none" extrusionOk="0">
                  <a:moveTo>
                    <a:pt x="0" y="0"/>
                  </a:moveTo>
                  <a:lnTo>
                    <a:pt x="0" y="8475"/>
                  </a:ln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7">
              <a:extLst>
                <a:ext uri="{FF2B5EF4-FFF2-40B4-BE49-F238E27FC236}">
                  <a16:creationId xmlns:a16="http://schemas.microsoft.com/office/drawing/2014/main" id="{E26179DE-E741-0296-C6CB-E6F4066A06A3}"/>
                </a:ext>
              </a:extLst>
            </p:cNvPr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fill="none" extrusionOk="0">
                  <a:moveTo>
                    <a:pt x="0" y="0"/>
                  </a:moveTo>
                  <a:lnTo>
                    <a:pt x="0" y="8475"/>
                  </a:ln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7">
              <a:extLst>
                <a:ext uri="{FF2B5EF4-FFF2-40B4-BE49-F238E27FC236}">
                  <a16:creationId xmlns:a16="http://schemas.microsoft.com/office/drawing/2014/main" id="{1B38CE6F-BDAE-8A7E-F5A4-814C4D60615D}"/>
                </a:ext>
              </a:extLst>
            </p:cNvPr>
            <p:cNvSpPr/>
            <p:nvPr/>
          </p:nvSpPr>
          <p:spPr>
            <a:xfrm>
              <a:off x="2037440" y="4214218"/>
              <a:ext cx="252360" cy="150442"/>
            </a:xfrm>
            <a:custGeom>
              <a:avLst/>
              <a:gdLst/>
              <a:ahLst/>
              <a:cxnLst/>
              <a:rect l="l" t="t" r="r" b="b"/>
              <a:pathLst>
                <a:path w="6215" h="3705" fill="none" extrusionOk="0">
                  <a:moveTo>
                    <a:pt x="0" y="1821"/>
                  </a:moveTo>
                  <a:lnTo>
                    <a:pt x="0" y="1821"/>
                  </a:lnTo>
                  <a:lnTo>
                    <a:pt x="63" y="2198"/>
                  </a:lnTo>
                  <a:lnTo>
                    <a:pt x="251" y="2574"/>
                  </a:lnTo>
                  <a:lnTo>
                    <a:pt x="502" y="2888"/>
                  </a:lnTo>
                  <a:lnTo>
                    <a:pt x="879" y="3139"/>
                  </a:lnTo>
                  <a:lnTo>
                    <a:pt x="1318" y="3390"/>
                  </a:lnTo>
                  <a:lnTo>
                    <a:pt x="1883" y="3516"/>
                  </a:lnTo>
                  <a:lnTo>
                    <a:pt x="2448" y="3642"/>
                  </a:lnTo>
                  <a:lnTo>
                    <a:pt x="3076" y="3704"/>
                  </a:lnTo>
                  <a:lnTo>
                    <a:pt x="3076" y="3704"/>
                  </a:lnTo>
                  <a:lnTo>
                    <a:pt x="3704" y="3642"/>
                  </a:lnTo>
                  <a:lnTo>
                    <a:pt x="4269" y="3516"/>
                  </a:lnTo>
                  <a:lnTo>
                    <a:pt x="4834" y="3390"/>
                  </a:lnTo>
                  <a:lnTo>
                    <a:pt x="5273" y="3139"/>
                  </a:lnTo>
                  <a:lnTo>
                    <a:pt x="5650" y="2888"/>
                  </a:lnTo>
                  <a:lnTo>
                    <a:pt x="5964" y="2574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2" y="1507"/>
                  </a:lnTo>
                  <a:lnTo>
                    <a:pt x="5964" y="1131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89"/>
                  </a:lnTo>
                  <a:lnTo>
                    <a:pt x="3704" y="63"/>
                  </a:lnTo>
                  <a:lnTo>
                    <a:pt x="3076" y="1"/>
                  </a:lnTo>
                  <a:lnTo>
                    <a:pt x="3076" y="1"/>
                  </a:lnTo>
                  <a:lnTo>
                    <a:pt x="2448" y="63"/>
                  </a:lnTo>
                  <a:lnTo>
                    <a:pt x="1883" y="189"/>
                  </a:lnTo>
                  <a:lnTo>
                    <a:pt x="1318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1"/>
                  </a:lnTo>
                  <a:lnTo>
                    <a:pt x="63" y="1507"/>
                  </a:lnTo>
                  <a:lnTo>
                    <a:pt x="0" y="1821"/>
                  </a:lnTo>
                  <a:lnTo>
                    <a:pt x="0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7">
              <a:extLst>
                <a:ext uri="{FF2B5EF4-FFF2-40B4-BE49-F238E27FC236}">
                  <a16:creationId xmlns:a16="http://schemas.microsoft.com/office/drawing/2014/main" id="{BA16FB25-C343-5DC9-A61D-67FA15B1CA1B}"/>
                </a:ext>
              </a:extLst>
            </p:cNvPr>
            <p:cNvSpPr/>
            <p:nvPr/>
          </p:nvSpPr>
          <p:spPr>
            <a:xfrm>
              <a:off x="2037440" y="4214218"/>
              <a:ext cx="252360" cy="150442"/>
            </a:xfrm>
            <a:custGeom>
              <a:avLst/>
              <a:gdLst/>
              <a:ahLst/>
              <a:cxnLst/>
              <a:rect l="l" t="t" r="r" b="b"/>
              <a:pathLst>
                <a:path w="6215" h="3705" extrusionOk="0">
                  <a:moveTo>
                    <a:pt x="3076" y="1"/>
                  </a:moveTo>
                  <a:lnTo>
                    <a:pt x="2448" y="63"/>
                  </a:lnTo>
                  <a:lnTo>
                    <a:pt x="1883" y="189"/>
                  </a:lnTo>
                  <a:lnTo>
                    <a:pt x="1318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1"/>
                  </a:lnTo>
                  <a:lnTo>
                    <a:pt x="63" y="1507"/>
                  </a:lnTo>
                  <a:lnTo>
                    <a:pt x="0" y="1821"/>
                  </a:lnTo>
                  <a:lnTo>
                    <a:pt x="63" y="2198"/>
                  </a:lnTo>
                  <a:lnTo>
                    <a:pt x="251" y="2574"/>
                  </a:lnTo>
                  <a:lnTo>
                    <a:pt x="502" y="2888"/>
                  </a:lnTo>
                  <a:lnTo>
                    <a:pt x="879" y="3139"/>
                  </a:lnTo>
                  <a:lnTo>
                    <a:pt x="1318" y="3390"/>
                  </a:lnTo>
                  <a:lnTo>
                    <a:pt x="1883" y="3516"/>
                  </a:lnTo>
                  <a:lnTo>
                    <a:pt x="2448" y="3642"/>
                  </a:lnTo>
                  <a:lnTo>
                    <a:pt x="3076" y="3704"/>
                  </a:lnTo>
                  <a:lnTo>
                    <a:pt x="3704" y="3642"/>
                  </a:lnTo>
                  <a:lnTo>
                    <a:pt x="4269" y="3516"/>
                  </a:lnTo>
                  <a:lnTo>
                    <a:pt x="4834" y="3390"/>
                  </a:lnTo>
                  <a:lnTo>
                    <a:pt x="5273" y="3139"/>
                  </a:lnTo>
                  <a:lnTo>
                    <a:pt x="5650" y="2888"/>
                  </a:lnTo>
                  <a:lnTo>
                    <a:pt x="5964" y="2574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152" y="1507"/>
                  </a:lnTo>
                  <a:lnTo>
                    <a:pt x="5964" y="1131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89"/>
                  </a:lnTo>
                  <a:lnTo>
                    <a:pt x="3704" y="63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7">
              <a:extLst>
                <a:ext uri="{FF2B5EF4-FFF2-40B4-BE49-F238E27FC236}">
                  <a16:creationId xmlns:a16="http://schemas.microsoft.com/office/drawing/2014/main" id="{C69FFBC3-7627-2EB7-3457-0CC8D3A9AEF2}"/>
                </a:ext>
              </a:extLst>
            </p:cNvPr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extrusionOk="0">
                  <a:moveTo>
                    <a:pt x="6152" y="1"/>
                  </a:moveTo>
                  <a:lnTo>
                    <a:pt x="0" y="63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7">
              <a:extLst>
                <a:ext uri="{FF2B5EF4-FFF2-40B4-BE49-F238E27FC236}">
                  <a16:creationId xmlns:a16="http://schemas.microsoft.com/office/drawing/2014/main" id="{F139A852-9476-EFAD-3B50-D9B03B226DBC}"/>
                </a:ext>
              </a:extLst>
            </p:cNvPr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fill="none" extrusionOk="0">
                  <a:moveTo>
                    <a:pt x="0" y="63"/>
                  </a:moveTo>
                  <a:lnTo>
                    <a:pt x="0" y="8538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7">
              <a:extLst>
                <a:ext uri="{FF2B5EF4-FFF2-40B4-BE49-F238E27FC236}">
                  <a16:creationId xmlns:a16="http://schemas.microsoft.com/office/drawing/2014/main" id="{C1A69F5B-A025-C325-AD0A-4DE0D8AB6837}"/>
                </a:ext>
              </a:extLst>
            </p:cNvPr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fill="none" extrusionOk="0">
                  <a:moveTo>
                    <a:pt x="0" y="63"/>
                  </a:moveTo>
                  <a:lnTo>
                    <a:pt x="0" y="8538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7">
              <a:extLst>
                <a:ext uri="{FF2B5EF4-FFF2-40B4-BE49-F238E27FC236}">
                  <a16:creationId xmlns:a16="http://schemas.microsoft.com/office/drawing/2014/main" id="{AEA30E5B-144F-ACAA-9C83-B3B6A16180F2}"/>
                </a:ext>
              </a:extLst>
            </p:cNvPr>
            <p:cNvSpPr/>
            <p:nvPr/>
          </p:nvSpPr>
          <p:spPr>
            <a:xfrm>
              <a:off x="1382362" y="3842078"/>
              <a:ext cx="252360" cy="147883"/>
            </a:xfrm>
            <a:custGeom>
              <a:avLst/>
              <a:gdLst/>
              <a:ahLst/>
              <a:cxnLst/>
              <a:rect l="l" t="t" r="r" b="b"/>
              <a:pathLst>
                <a:path w="6215" h="3642" fill="none" extrusionOk="0">
                  <a:moveTo>
                    <a:pt x="0" y="1821"/>
                  </a:moveTo>
                  <a:lnTo>
                    <a:pt x="0" y="1821"/>
                  </a:lnTo>
                  <a:lnTo>
                    <a:pt x="63" y="2198"/>
                  </a:lnTo>
                  <a:lnTo>
                    <a:pt x="251" y="2512"/>
                  </a:lnTo>
                  <a:lnTo>
                    <a:pt x="502" y="2825"/>
                  </a:lnTo>
                  <a:lnTo>
                    <a:pt x="879" y="3139"/>
                  </a:lnTo>
                  <a:lnTo>
                    <a:pt x="1381" y="3328"/>
                  </a:lnTo>
                  <a:lnTo>
                    <a:pt x="1883" y="3516"/>
                  </a:lnTo>
                  <a:lnTo>
                    <a:pt x="2448" y="3641"/>
                  </a:lnTo>
                  <a:lnTo>
                    <a:pt x="3076" y="3641"/>
                  </a:lnTo>
                  <a:lnTo>
                    <a:pt x="3076" y="3641"/>
                  </a:lnTo>
                  <a:lnTo>
                    <a:pt x="3704" y="3641"/>
                  </a:lnTo>
                  <a:lnTo>
                    <a:pt x="4269" y="3516"/>
                  </a:lnTo>
                  <a:lnTo>
                    <a:pt x="4834" y="3328"/>
                  </a:lnTo>
                  <a:lnTo>
                    <a:pt x="5273" y="3139"/>
                  </a:lnTo>
                  <a:lnTo>
                    <a:pt x="5650" y="2825"/>
                  </a:lnTo>
                  <a:lnTo>
                    <a:pt x="5964" y="2512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2" y="1444"/>
                  </a:lnTo>
                  <a:lnTo>
                    <a:pt x="5964" y="1130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26"/>
                  </a:lnTo>
                  <a:lnTo>
                    <a:pt x="3704" y="63"/>
                  </a:lnTo>
                  <a:lnTo>
                    <a:pt x="3076" y="1"/>
                  </a:lnTo>
                  <a:lnTo>
                    <a:pt x="3076" y="1"/>
                  </a:lnTo>
                  <a:lnTo>
                    <a:pt x="2448" y="63"/>
                  </a:lnTo>
                  <a:lnTo>
                    <a:pt x="1883" y="126"/>
                  </a:lnTo>
                  <a:lnTo>
                    <a:pt x="1381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0"/>
                  </a:lnTo>
                  <a:lnTo>
                    <a:pt x="63" y="1444"/>
                  </a:lnTo>
                  <a:lnTo>
                    <a:pt x="0" y="1821"/>
                  </a:lnTo>
                  <a:lnTo>
                    <a:pt x="0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7">
              <a:extLst>
                <a:ext uri="{FF2B5EF4-FFF2-40B4-BE49-F238E27FC236}">
                  <a16:creationId xmlns:a16="http://schemas.microsoft.com/office/drawing/2014/main" id="{5AC65BD3-C657-DC20-0D5D-90BFCA268D8D}"/>
                </a:ext>
              </a:extLst>
            </p:cNvPr>
            <p:cNvSpPr/>
            <p:nvPr/>
          </p:nvSpPr>
          <p:spPr>
            <a:xfrm>
              <a:off x="1382362" y="3842078"/>
              <a:ext cx="252360" cy="147883"/>
            </a:xfrm>
            <a:custGeom>
              <a:avLst/>
              <a:gdLst/>
              <a:ahLst/>
              <a:cxnLst/>
              <a:rect l="l" t="t" r="r" b="b"/>
              <a:pathLst>
                <a:path w="6215" h="3642" extrusionOk="0">
                  <a:moveTo>
                    <a:pt x="3076" y="1"/>
                  </a:moveTo>
                  <a:lnTo>
                    <a:pt x="2448" y="63"/>
                  </a:lnTo>
                  <a:lnTo>
                    <a:pt x="1883" y="126"/>
                  </a:lnTo>
                  <a:lnTo>
                    <a:pt x="1381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0"/>
                  </a:lnTo>
                  <a:lnTo>
                    <a:pt x="63" y="1444"/>
                  </a:lnTo>
                  <a:lnTo>
                    <a:pt x="0" y="1821"/>
                  </a:lnTo>
                  <a:lnTo>
                    <a:pt x="63" y="2198"/>
                  </a:lnTo>
                  <a:lnTo>
                    <a:pt x="251" y="2512"/>
                  </a:lnTo>
                  <a:lnTo>
                    <a:pt x="502" y="2825"/>
                  </a:lnTo>
                  <a:lnTo>
                    <a:pt x="879" y="3139"/>
                  </a:lnTo>
                  <a:lnTo>
                    <a:pt x="1381" y="3328"/>
                  </a:lnTo>
                  <a:lnTo>
                    <a:pt x="1883" y="3516"/>
                  </a:lnTo>
                  <a:lnTo>
                    <a:pt x="2448" y="3641"/>
                  </a:lnTo>
                  <a:lnTo>
                    <a:pt x="3704" y="3641"/>
                  </a:lnTo>
                  <a:lnTo>
                    <a:pt x="4269" y="3516"/>
                  </a:lnTo>
                  <a:lnTo>
                    <a:pt x="4834" y="3328"/>
                  </a:lnTo>
                  <a:lnTo>
                    <a:pt x="5273" y="3139"/>
                  </a:lnTo>
                  <a:lnTo>
                    <a:pt x="5650" y="2825"/>
                  </a:lnTo>
                  <a:lnTo>
                    <a:pt x="5964" y="2512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152" y="1444"/>
                  </a:lnTo>
                  <a:lnTo>
                    <a:pt x="5964" y="1130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26"/>
                  </a:lnTo>
                  <a:lnTo>
                    <a:pt x="3704" y="63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>
              <a:extLst>
                <a:ext uri="{FF2B5EF4-FFF2-40B4-BE49-F238E27FC236}">
                  <a16:creationId xmlns:a16="http://schemas.microsoft.com/office/drawing/2014/main" id="{EA21C8A7-7BC2-926A-0156-5C72BEE1D534}"/>
                </a:ext>
              </a:extLst>
            </p:cNvPr>
            <p:cNvSpPr/>
            <p:nvPr/>
          </p:nvSpPr>
          <p:spPr>
            <a:xfrm>
              <a:off x="1349187" y="3416421"/>
              <a:ext cx="616912" cy="1121551"/>
            </a:xfrm>
            <a:custGeom>
              <a:avLst/>
              <a:gdLst/>
              <a:ahLst/>
              <a:cxnLst/>
              <a:rect l="l" t="t" r="r" b="b"/>
              <a:pathLst>
                <a:path w="15193" h="27621" extrusionOk="0">
                  <a:moveTo>
                    <a:pt x="1" y="0"/>
                  </a:moveTo>
                  <a:lnTo>
                    <a:pt x="1" y="18770"/>
                  </a:lnTo>
                  <a:lnTo>
                    <a:pt x="15130" y="27621"/>
                  </a:lnTo>
                  <a:lnTo>
                    <a:pt x="15192" y="89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7">
              <a:extLst>
                <a:ext uri="{FF2B5EF4-FFF2-40B4-BE49-F238E27FC236}">
                  <a16:creationId xmlns:a16="http://schemas.microsoft.com/office/drawing/2014/main" id="{AC39B491-8154-5CC5-8329-CCFAF9A2D7B1}"/>
                </a:ext>
              </a:extLst>
            </p:cNvPr>
            <p:cNvSpPr/>
            <p:nvPr/>
          </p:nvSpPr>
          <p:spPr>
            <a:xfrm>
              <a:off x="1349187" y="3416421"/>
              <a:ext cx="616912" cy="1121551"/>
            </a:xfrm>
            <a:custGeom>
              <a:avLst/>
              <a:gdLst/>
              <a:ahLst/>
              <a:cxnLst/>
              <a:rect l="l" t="t" r="r" b="b"/>
              <a:pathLst>
                <a:path w="15193" h="27621" fill="none" extrusionOk="0">
                  <a:moveTo>
                    <a:pt x="1" y="0"/>
                  </a:moveTo>
                  <a:lnTo>
                    <a:pt x="1" y="18770"/>
                  </a:lnTo>
                  <a:lnTo>
                    <a:pt x="15130" y="27621"/>
                  </a:lnTo>
                  <a:lnTo>
                    <a:pt x="15192" y="8914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7">
              <a:extLst>
                <a:ext uri="{FF2B5EF4-FFF2-40B4-BE49-F238E27FC236}">
                  <a16:creationId xmlns:a16="http://schemas.microsoft.com/office/drawing/2014/main" id="{67BCDAC5-1925-5323-F415-D7D776A70807}"/>
                </a:ext>
              </a:extLst>
            </p:cNvPr>
            <p:cNvSpPr/>
            <p:nvPr/>
          </p:nvSpPr>
          <p:spPr>
            <a:xfrm>
              <a:off x="1963498" y="3194640"/>
              <a:ext cx="994132" cy="1343335"/>
            </a:xfrm>
            <a:custGeom>
              <a:avLst/>
              <a:gdLst/>
              <a:ahLst/>
              <a:cxnLst/>
              <a:rect l="l" t="t" r="r" b="b"/>
              <a:pathLst>
                <a:path w="24483" h="33083" extrusionOk="0">
                  <a:moveTo>
                    <a:pt x="24483" y="1"/>
                  </a:moveTo>
                  <a:lnTo>
                    <a:pt x="126" y="14376"/>
                  </a:lnTo>
                  <a:lnTo>
                    <a:pt x="1" y="33083"/>
                  </a:lnTo>
                  <a:lnTo>
                    <a:pt x="24483" y="18896"/>
                  </a:lnTo>
                  <a:lnTo>
                    <a:pt x="2448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7">
              <a:extLst>
                <a:ext uri="{FF2B5EF4-FFF2-40B4-BE49-F238E27FC236}">
                  <a16:creationId xmlns:a16="http://schemas.microsoft.com/office/drawing/2014/main" id="{3EF35715-CBCF-04C5-1F8B-8C58B63BD538}"/>
                </a:ext>
              </a:extLst>
            </p:cNvPr>
            <p:cNvSpPr/>
            <p:nvPr/>
          </p:nvSpPr>
          <p:spPr>
            <a:xfrm>
              <a:off x="1963498" y="3194640"/>
              <a:ext cx="994132" cy="1343335"/>
            </a:xfrm>
            <a:custGeom>
              <a:avLst/>
              <a:gdLst/>
              <a:ahLst/>
              <a:cxnLst/>
              <a:rect l="l" t="t" r="r" b="b"/>
              <a:pathLst>
                <a:path w="24483" h="33083" fill="none" extrusionOk="0">
                  <a:moveTo>
                    <a:pt x="126" y="14376"/>
                  </a:moveTo>
                  <a:lnTo>
                    <a:pt x="24483" y="1"/>
                  </a:lnTo>
                  <a:lnTo>
                    <a:pt x="24483" y="18896"/>
                  </a:lnTo>
                  <a:lnTo>
                    <a:pt x="1" y="33083"/>
                  </a:lnTo>
                  <a:lnTo>
                    <a:pt x="126" y="14376"/>
                  </a:lnTo>
                  <a:close/>
                </a:path>
              </a:pathLst>
            </a:custGeom>
            <a:solidFill>
              <a:schemeClr val="accent6"/>
            </a:solidFill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7">
              <a:extLst>
                <a:ext uri="{FF2B5EF4-FFF2-40B4-BE49-F238E27FC236}">
                  <a16:creationId xmlns:a16="http://schemas.microsoft.com/office/drawing/2014/main" id="{64F29928-112B-5FEC-F001-E23B5E45F5BD}"/>
                </a:ext>
              </a:extLst>
            </p:cNvPr>
            <p:cNvSpPr/>
            <p:nvPr/>
          </p:nvSpPr>
          <p:spPr>
            <a:xfrm>
              <a:off x="1351746" y="2832691"/>
              <a:ext cx="1605887" cy="945731"/>
            </a:xfrm>
            <a:custGeom>
              <a:avLst/>
              <a:gdLst/>
              <a:ahLst/>
              <a:cxnLst/>
              <a:rect l="l" t="t" r="r" b="b"/>
              <a:pathLst>
                <a:path w="39549" h="23291" extrusionOk="0">
                  <a:moveTo>
                    <a:pt x="24232" y="1"/>
                  </a:moveTo>
                  <a:lnTo>
                    <a:pt x="1" y="14376"/>
                  </a:lnTo>
                  <a:lnTo>
                    <a:pt x="15192" y="23290"/>
                  </a:lnTo>
                  <a:lnTo>
                    <a:pt x="39549" y="8915"/>
                  </a:lnTo>
                  <a:lnTo>
                    <a:pt x="242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7">
              <a:extLst>
                <a:ext uri="{FF2B5EF4-FFF2-40B4-BE49-F238E27FC236}">
                  <a16:creationId xmlns:a16="http://schemas.microsoft.com/office/drawing/2014/main" id="{FCB2DBAA-5B8A-BCDC-6556-09EEA4BC9554}"/>
                </a:ext>
              </a:extLst>
            </p:cNvPr>
            <p:cNvSpPr/>
            <p:nvPr/>
          </p:nvSpPr>
          <p:spPr>
            <a:xfrm>
              <a:off x="1351746" y="2832691"/>
              <a:ext cx="1605887" cy="945731"/>
            </a:xfrm>
            <a:custGeom>
              <a:avLst/>
              <a:gdLst/>
              <a:ahLst/>
              <a:cxnLst/>
              <a:rect l="l" t="t" r="r" b="b"/>
              <a:pathLst>
                <a:path w="39549" h="23291" fill="none" extrusionOk="0">
                  <a:moveTo>
                    <a:pt x="39549" y="8915"/>
                  </a:moveTo>
                  <a:lnTo>
                    <a:pt x="24232" y="1"/>
                  </a:lnTo>
                  <a:lnTo>
                    <a:pt x="1" y="14376"/>
                  </a:lnTo>
                  <a:lnTo>
                    <a:pt x="15192" y="23290"/>
                  </a:lnTo>
                  <a:lnTo>
                    <a:pt x="39549" y="891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7">
              <a:extLst>
                <a:ext uri="{FF2B5EF4-FFF2-40B4-BE49-F238E27FC236}">
                  <a16:creationId xmlns:a16="http://schemas.microsoft.com/office/drawing/2014/main" id="{D07A3812-F108-EB30-A32B-553055EA3288}"/>
                </a:ext>
              </a:extLst>
            </p:cNvPr>
            <p:cNvSpPr/>
            <p:nvPr/>
          </p:nvSpPr>
          <p:spPr>
            <a:xfrm>
              <a:off x="2062899" y="3373096"/>
              <a:ext cx="823388" cy="703522"/>
            </a:xfrm>
            <a:custGeom>
              <a:avLst/>
              <a:gdLst/>
              <a:ahLst/>
              <a:cxnLst/>
              <a:rect l="l" t="t" r="r" b="b"/>
              <a:pathLst>
                <a:path w="20278" h="17326" extrusionOk="0">
                  <a:moveTo>
                    <a:pt x="20277" y="0"/>
                  </a:moveTo>
                  <a:lnTo>
                    <a:pt x="1" y="11802"/>
                  </a:lnTo>
                  <a:lnTo>
                    <a:pt x="1" y="17326"/>
                  </a:lnTo>
                  <a:lnTo>
                    <a:pt x="20277" y="5524"/>
                  </a:lnTo>
                  <a:lnTo>
                    <a:pt x="202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7">
              <a:extLst>
                <a:ext uri="{FF2B5EF4-FFF2-40B4-BE49-F238E27FC236}">
                  <a16:creationId xmlns:a16="http://schemas.microsoft.com/office/drawing/2014/main" id="{005DF5AB-38C2-E04F-9455-AAD04A8195AD}"/>
                </a:ext>
              </a:extLst>
            </p:cNvPr>
            <p:cNvSpPr/>
            <p:nvPr/>
          </p:nvSpPr>
          <p:spPr>
            <a:xfrm>
              <a:off x="2062899" y="3653470"/>
              <a:ext cx="823388" cy="703522"/>
            </a:xfrm>
            <a:custGeom>
              <a:avLst/>
              <a:gdLst/>
              <a:ahLst/>
              <a:cxnLst/>
              <a:rect l="l" t="t" r="r" b="b"/>
              <a:pathLst>
                <a:path w="20278" h="17326" extrusionOk="0">
                  <a:moveTo>
                    <a:pt x="20277" y="0"/>
                  </a:moveTo>
                  <a:lnTo>
                    <a:pt x="1" y="11802"/>
                  </a:lnTo>
                  <a:lnTo>
                    <a:pt x="1" y="17326"/>
                  </a:lnTo>
                  <a:lnTo>
                    <a:pt x="20277" y="5524"/>
                  </a:lnTo>
                  <a:lnTo>
                    <a:pt x="202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7">
            <a:extLst>
              <a:ext uri="{FF2B5EF4-FFF2-40B4-BE49-F238E27FC236}">
                <a16:creationId xmlns:a16="http://schemas.microsoft.com/office/drawing/2014/main" id="{0888BB6F-74B2-318C-CE4B-AD63845D303D}"/>
              </a:ext>
            </a:extLst>
          </p:cNvPr>
          <p:cNvSpPr/>
          <p:nvPr/>
        </p:nvSpPr>
        <p:spPr>
          <a:xfrm>
            <a:off x="3302700" y="3475288"/>
            <a:ext cx="608400" cy="60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" name="Google Shape;229;p27">
            <a:extLst>
              <a:ext uri="{FF2B5EF4-FFF2-40B4-BE49-F238E27FC236}">
                <a16:creationId xmlns:a16="http://schemas.microsoft.com/office/drawing/2014/main" id="{AA5501D0-C808-E6C3-9810-39B7CA51C8A3}"/>
              </a:ext>
            </a:extLst>
          </p:cNvPr>
          <p:cNvGrpSpPr/>
          <p:nvPr/>
        </p:nvGrpSpPr>
        <p:grpSpPr>
          <a:xfrm>
            <a:off x="3443586" y="3610885"/>
            <a:ext cx="339411" cy="337193"/>
            <a:chOff x="3863900" y="4993625"/>
            <a:chExt cx="482050" cy="478900"/>
          </a:xfrm>
        </p:grpSpPr>
        <p:sp>
          <p:nvSpPr>
            <p:cNvPr id="230" name="Google Shape;230;p27">
              <a:extLst>
                <a:ext uri="{FF2B5EF4-FFF2-40B4-BE49-F238E27FC236}">
                  <a16:creationId xmlns:a16="http://schemas.microsoft.com/office/drawing/2014/main" id="{13333610-C135-E387-C735-0DD235D18962}"/>
                </a:ext>
              </a:extLst>
            </p:cNvPr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1" name="Google Shape;231;p27">
              <a:extLst>
                <a:ext uri="{FF2B5EF4-FFF2-40B4-BE49-F238E27FC236}">
                  <a16:creationId xmlns:a16="http://schemas.microsoft.com/office/drawing/2014/main" id="{6552D54B-6549-B9D8-8361-A4AC70126FAD}"/>
                </a:ext>
              </a:extLst>
            </p:cNvPr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2" name="Google Shape;232;p27">
              <a:extLst>
                <a:ext uri="{FF2B5EF4-FFF2-40B4-BE49-F238E27FC236}">
                  <a16:creationId xmlns:a16="http://schemas.microsoft.com/office/drawing/2014/main" id="{CEF1E08C-EFB1-868D-D27C-04BFCBEB9400}"/>
                </a:ext>
              </a:extLst>
            </p:cNvPr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3" name="Google Shape;233;p27">
              <a:extLst>
                <a:ext uri="{FF2B5EF4-FFF2-40B4-BE49-F238E27FC236}">
                  <a16:creationId xmlns:a16="http://schemas.microsoft.com/office/drawing/2014/main" id="{B348F279-A2A7-39D3-110F-893186B2A7ED}"/>
                </a:ext>
              </a:extLst>
            </p:cNvPr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cxnSp>
        <p:nvCxnSpPr>
          <p:cNvPr id="234" name="Google Shape;234;p27">
            <a:extLst>
              <a:ext uri="{FF2B5EF4-FFF2-40B4-BE49-F238E27FC236}">
                <a16:creationId xmlns:a16="http://schemas.microsoft.com/office/drawing/2014/main" id="{16290268-DE74-C835-E534-3F10ACAB1638}"/>
              </a:ext>
            </a:extLst>
          </p:cNvPr>
          <p:cNvCxnSpPr>
            <a:stCxn id="228" idx="5"/>
          </p:cNvCxnSpPr>
          <p:nvPr/>
        </p:nvCxnSpPr>
        <p:spPr>
          <a:xfrm>
            <a:off x="3822002" y="3994589"/>
            <a:ext cx="1249800" cy="7215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35" name="Google Shape;235;p27">
            <a:extLst>
              <a:ext uri="{FF2B5EF4-FFF2-40B4-BE49-F238E27FC236}">
                <a16:creationId xmlns:a16="http://schemas.microsoft.com/office/drawing/2014/main" id="{B7B66FDE-C568-46B6-16B7-0E8CF3B3880E}"/>
              </a:ext>
            </a:extLst>
          </p:cNvPr>
          <p:cNvSpPr/>
          <p:nvPr/>
        </p:nvSpPr>
        <p:spPr>
          <a:xfrm>
            <a:off x="7329250" y="411463"/>
            <a:ext cx="608400" cy="6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6" name="Google Shape;236;p27">
            <a:extLst>
              <a:ext uri="{FF2B5EF4-FFF2-40B4-BE49-F238E27FC236}">
                <a16:creationId xmlns:a16="http://schemas.microsoft.com/office/drawing/2014/main" id="{0F12EDA8-6CFD-334C-737C-30F706E116A1}"/>
              </a:ext>
            </a:extLst>
          </p:cNvPr>
          <p:cNvCxnSpPr>
            <a:stCxn id="235" idx="2"/>
          </p:cNvCxnSpPr>
          <p:nvPr/>
        </p:nvCxnSpPr>
        <p:spPr>
          <a:xfrm rot="10800000">
            <a:off x="6166450" y="715663"/>
            <a:ext cx="1162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37" name="Google Shape;237;p27">
            <a:extLst>
              <a:ext uri="{FF2B5EF4-FFF2-40B4-BE49-F238E27FC236}">
                <a16:creationId xmlns:a16="http://schemas.microsoft.com/office/drawing/2014/main" id="{65A7EB1D-7D1F-EAF9-6BA0-D338305FA85A}"/>
              </a:ext>
            </a:extLst>
          </p:cNvPr>
          <p:cNvGrpSpPr/>
          <p:nvPr/>
        </p:nvGrpSpPr>
        <p:grpSpPr>
          <a:xfrm>
            <a:off x="7464271" y="546511"/>
            <a:ext cx="338342" cy="338327"/>
            <a:chOff x="-59470075" y="3308975"/>
            <a:chExt cx="318200" cy="316075"/>
          </a:xfrm>
        </p:grpSpPr>
        <p:sp>
          <p:nvSpPr>
            <p:cNvPr id="238" name="Google Shape;238;p27">
              <a:extLst>
                <a:ext uri="{FF2B5EF4-FFF2-40B4-BE49-F238E27FC236}">
                  <a16:creationId xmlns:a16="http://schemas.microsoft.com/office/drawing/2014/main" id="{7705B528-0EF1-D281-14E6-ED6DAA03B88E}"/>
                </a:ext>
              </a:extLst>
            </p:cNvPr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7">
              <a:extLst>
                <a:ext uri="{FF2B5EF4-FFF2-40B4-BE49-F238E27FC236}">
                  <a16:creationId xmlns:a16="http://schemas.microsoft.com/office/drawing/2014/main" id="{DFC4824E-0FF7-8A06-3D0B-4FBF526A4BA5}"/>
                </a:ext>
              </a:extLst>
            </p:cNvPr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7">
              <a:extLst>
                <a:ext uri="{FF2B5EF4-FFF2-40B4-BE49-F238E27FC236}">
                  <a16:creationId xmlns:a16="http://schemas.microsoft.com/office/drawing/2014/main" id="{BE7DD077-CC8D-ABDA-E739-4757D6595BF3}"/>
                </a:ext>
              </a:extLst>
            </p:cNvPr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7">
              <a:extLst>
                <a:ext uri="{FF2B5EF4-FFF2-40B4-BE49-F238E27FC236}">
                  <a16:creationId xmlns:a16="http://schemas.microsoft.com/office/drawing/2014/main" id="{E093131B-A6A9-562D-54F6-7DD0F935E608}"/>
                </a:ext>
              </a:extLst>
            </p:cNvPr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7">
              <a:extLst>
                <a:ext uri="{FF2B5EF4-FFF2-40B4-BE49-F238E27FC236}">
                  <a16:creationId xmlns:a16="http://schemas.microsoft.com/office/drawing/2014/main" id="{CCC5863B-6327-0AE7-F278-75D2C01823CE}"/>
                </a:ext>
              </a:extLst>
            </p:cNvPr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7">
              <a:extLst>
                <a:ext uri="{FF2B5EF4-FFF2-40B4-BE49-F238E27FC236}">
                  <a16:creationId xmlns:a16="http://schemas.microsoft.com/office/drawing/2014/main" id="{910F6B96-1F0F-015B-7A53-B9D27CF1A7D6}"/>
                </a:ext>
              </a:extLst>
            </p:cNvPr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7">
              <a:extLst>
                <a:ext uri="{FF2B5EF4-FFF2-40B4-BE49-F238E27FC236}">
                  <a16:creationId xmlns:a16="http://schemas.microsoft.com/office/drawing/2014/main" id="{DA99963E-DE33-625D-D244-7282AC625756}"/>
                </a:ext>
              </a:extLst>
            </p:cNvPr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7">
              <a:extLst>
                <a:ext uri="{FF2B5EF4-FFF2-40B4-BE49-F238E27FC236}">
                  <a16:creationId xmlns:a16="http://schemas.microsoft.com/office/drawing/2014/main" id="{CECEF9B2-F629-DDCF-6F11-C8998B2B5B75}"/>
                </a:ext>
              </a:extLst>
            </p:cNvPr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7">
              <a:extLst>
                <a:ext uri="{FF2B5EF4-FFF2-40B4-BE49-F238E27FC236}">
                  <a16:creationId xmlns:a16="http://schemas.microsoft.com/office/drawing/2014/main" id="{682C5491-ABB1-6CE1-D27A-CBF28BE3CE84}"/>
                </a:ext>
              </a:extLst>
            </p:cNvPr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08575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9">
          <a:extLst>
            <a:ext uri="{FF2B5EF4-FFF2-40B4-BE49-F238E27FC236}">
              <a16:creationId xmlns:a16="http://schemas.microsoft.com/office/drawing/2014/main" id="{2C2B7F31-FEF9-6362-9CBA-5D168B4C8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0" name="Google Shape;6480;p54">
            <a:extLst>
              <a:ext uri="{FF2B5EF4-FFF2-40B4-BE49-F238E27FC236}">
                <a16:creationId xmlns:a16="http://schemas.microsoft.com/office/drawing/2014/main" id="{23702812-6D12-A553-817F-4C25669572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Produzione della Calce</a:t>
            </a:r>
            <a:endParaRPr dirty="0"/>
          </a:p>
        </p:txBody>
      </p:sp>
      <p:sp>
        <p:nvSpPr>
          <p:cNvPr id="6481" name="Google Shape;6481;p54">
            <a:extLst>
              <a:ext uri="{FF2B5EF4-FFF2-40B4-BE49-F238E27FC236}">
                <a16:creationId xmlns:a16="http://schemas.microsoft.com/office/drawing/2014/main" id="{B978D9A2-8B11-9527-C6C2-FFD8CA3BA2D9}"/>
              </a:ext>
            </a:extLst>
          </p:cNvPr>
          <p:cNvSpPr/>
          <p:nvPr/>
        </p:nvSpPr>
        <p:spPr>
          <a:xfrm>
            <a:off x="7114200" y="1357900"/>
            <a:ext cx="1572600" cy="44401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Estrazione minerale</a:t>
            </a:r>
            <a:endParaRPr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6482" name="Google Shape;6482;p54">
            <a:extLst>
              <a:ext uri="{FF2B5EF4-FFF2-40B4-BE49-F238E27FC236}">
                <a16:creationId xmlns:a16="http://schemas.microsoft.com/office/drawing/2014/main" id="{F8B795BB-0ECD-74AB-E323-5E8646894E54}"/>
              </a:ext>
            </a:extLst>
          </p:cNvPr>
          <p:cNvCxnSpPr>
            <a:cxnSpLocks/>
            <a:stCxn id="6483" idx="3"/>
            <a:endCxn id="6481" idx="1"/>
          </p:cNvCxnSpPr>
          <p:nvPr/>
        </p:nvCxnSpPr>
        <p:spPr>
          <a:xfrm flipV="1">
            <a:off x="6345599" y="1579907"/>
            <a:ext cx="768601" cy="39018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84" name="Google Shape;6484;p54">
            <a:extLst>
              <a:ext uri="{FF2B5EF4-FFF2-40B4-BE49-F238E27FC236}">
                <a16:creationId xmlns:a16="http://schemas.microsoft.com/office/drawing/2014/main" id="{31A8AF85-039E-74FF-3EC0-60D35986E1BF}"/>
              </a:ext>
            </a:extLst>
          </p:cNvPr>
          <p:cNvSpPr/>
          <p:nvPr/>
        </p:nvSpPr>
        <p:spPr>
          <a:xfrm>
            <a:off x="7114200" y="2266838"/>
            <a:ext cx="1572600" cy="36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Frantumazione</a:t>
            </a:r>
            <a:endParaRPr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6485" name="Google Shape;6485;p54">
            <a:extLst>
              <a:ext uri="{FF2B5EF4-FFF2-40B4-BE49-F238E27FC236}">
                <a16:creationId xmlns:a16="http://schemas.microsoft.com/office/drawing/2014/main" id="{FA9FE3D3-2348-CAA9-4B76-AE76B4CDB762}"/>
              </a:ext>
            </a:extLst>
          </p:cNvPr>
          <p:cNvCxnSpPr>
            <a:stCxn id="6486" idx="3"/>
            <a:endCxn id="6484" idx="1"/>
          </p:cNvCxnSpPr>
          <p:nvPr/>
        </p:nvCxnSpPr>
        <p:spPr>
          <a:xfrm>
            <a:off x="6354102" y="2449850"/>
            <a:ext cx="760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87" name="Google Shape;6487;p54">
            <a:extLst>
              <a:ext uri="{FF2B5EF4-FFF2-40B4-BE49-F238E27FC236}">
                <a16:creationId xmlns:a16="http://schemas.microsoft.com/office/drawing/2014/main" id="{A75ED892-F708-C057-632F-7A7CB6F20EC1}"/>
              </a:ext>
            </a:extLst>
          </p:cNvPr>
          <p:cNvSpPr/>
          <p:nvPr/>
        </p:nvSpPr>
        <p:spPr>
          <a:xfrm>
            <a:off x="7114200" y="3097763"/>
            <a:ext cx="1572600" cy="366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Calcinazione</a:t>
            </a:r>
            <a:endParaRPr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6488" name="Google Shape;6488;p54">
            <a:extLst>
              <a:ext uri="{FF2B5EF4-FFF2-40B4-BE49-F238E27FC236}">
                <a16:creationId xmlns:a16="http://schemas.microsoft.com/office/drawing/2014/main" id="{C4ACB5ED-2976-5FA9-A803-A30D1A67F5E4}"/>
              </a:ext>
            </a:extLst>
          </p:cNvPr>
          <p:cNvCxnSpPr>
            <a:stCxn id="6489" idx="3"/>
            <a:endCxn id="6487" idx="1"/>
          </p:cNvCxnSpPr>
          <p:nvPr/>
        </p:nvCxnSpPr>
        <p:spPr>
          <a:xfrm>
            <a:off x="6345600" y="3280775"/>
            <a:ext cx="768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90" name="Google Shape;6490;p54">
            <a:extLst>
              <a:ext uri="{FF2B5EF4-FFF2-40B4-BE49-F238E27FC236}">
                <a16:creationId xmlns:a16="http://schemas.microsoft.com/office/drawing/2014/main" id="{4D4661CA-F419-1209-C840-8EAABE01E5A8}"/>
              </a:ext>
            </a:extLst>
          </p:cNvPr>
          <p:cNvSpPr/>
          <p:nvPr/>
        </p:nvSpPr>
        <p:spPr>
          <a:xfrm>
            <a:off x="7114200" y="3928688"/>
            <a:ext cx="1572600" cy="366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Calce viva</a:t>
            </a:r>
            <a:endParaRPr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6491" name="Google Shape;6491;p54">
            <a:extLst>
              <a:ext uri="{FF2B5EF4-FFF2-40B4-BE49-F238E27FC236}">
                <a16:creationId xmlns:a16="http://schemas.microsoft.com/office/drawing/2014/main" id="{DE693971-73CA-D345-F50A-9F933C0ABC81}"/>
              </a:ext>
            </a:extLst>
          </p:cNvPr>
          <p:cNvCxnSpPr>
            <a:stCxn id="6492" idx="3"/>
            <a:endCxn id="6490" idx="1"/>
          </p:cNvCxnSpPr>
          <p:nvPr/>
        </p:nvCxnSpPr>
        <p:spPr>
          <a:xfrm>
            <a:off x="6345600" y="4111700"/>
            <a:ext cx="768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93" name="Google Shape;6493;p54">
            <a:extLst>
              <a:ext uri="{FF2B5EF4-FFF2-40B4-BE49-F238E27FC236}">
                <a16:creationId xmlns:a16="http://schemas.microsoft.com/office/drawing/2014/main" id="{0A5D8AF9-1A4B-3C8A-6C55-31AC012A4DA2}"/>
              </a:ext>
            </a:extLst>
          </p:cNvPr>
          <p:cNvSpPr/>
          <p:nvPr/>
        </p:nvSpPr>
        <p:spPr>
          <a:xfrm>
            <a:off x="2932525" y="3815000"/>
            <a:ext cx="3581700" cy="593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4" name="Google Shape;6494;p54">
            <a:extLst>
              <a:ext uri="{FF2B5EF4-FFF2-40B4-BE49-F238E27FC236}">
                <a16:creationId xmlns:a16="http://schemas.microsoft.com/office/drawing/2014/main" id="{15601EA8-E807-7DCA-AC8E-157BE8F894CD}"/>
              </a:ext>
            </a:extLst>
          </p:cNvPr>
          <p:cNvSpPr/>
          <p:nvPr/>
        </p:nvSpPr>
        <p:spPr>
          <a:xfrm>
            <a:off x="2932525" y="2984225"/>
            <a:ext cx="3581700" cy="593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5" name="Google Shape;6495;p54">
            <a:extLst>
              <a:ext uri="{FF2B5EF4-FFF2-40B4-BE49-F238E27FC236}">
                <a16:creationId xmlns:a16="http://schemas.microsoft.com/office/drawing/2014/main" id="{7F9EEFBF-9A51-323B-E5D3-AE9E74DF0487}"/>
              </a:ext>
            </a:extLst>
          </p:cNvPr>
          <p:cNvSpPr/>
          <p:nvPr/>
        </p:nvSpPr>
        <p:spPr>
          <a:xfrm>
            <a:off x="2932525" y="2153150"/>
            <a:ext cx="3581700" cy="593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6" name="Google Shape;6496;p54">
            <a:extLst>
              <a:ext uri="{FF2B5EF4-FFF2-40B4-BE49-F238E27FC236}">
                <a16:creationId xmlns:a16="http://schemas.microsoft.com/office/drawing/2014/main" id="{A1E5E835-B461-416E-3E7B-B67C92C920E9}"/>
              </a:ext>
            </a:extLst>
          </p:cNvPr>
          <p:cNvSpPr/>
          <p:nvPr/>
        </p:nvSpPr>
        <p:spPr>
          <a:xfrm>
            <a:off x="2932525" y="1322275"/>
            <a:ext cx="3581700" cy="593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83" name="Google Shape;6483;p54">
            <a:extLst>
              <a:ext uri="{FF2B5EF4-FFF2-40B4-BE49-F238E27FC236}">
                <a16:creationId xmlns:a16="http://schemas.microsoft.com/office/drawing/2014/main" id="{669C121C-6580-D0D9-7401-B9CC4D40C6AB}"/>
              </a:ext>
            </a:extLst>
          </p:cNvPr>
          <p:cNvSpPr/>
          <p:nvPr/>
        </p:nvSpPr>
        <p:spPr>
          <a:xfrm>
            <a:off x="3624925" y="1413875"/>
            <a:ext cx="2720674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625" tIns="91425" rIns="18287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Estrazione</a:t>
            </a:r>
            <a:r>
              <a:rPr lang="en-US" sz="10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del </a:t>
            </a:r>
            <a:r>
              <a:rPr lang="en-US" sz="105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calcare</a:t>
            </a:r>
            <a:r>
              <a:rPr lang="en-US" sz="10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05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una</a:t>
            </a:r>
            <a:r>
              <a:rPr lang="en-US" sz="10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5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roccia</a:t>
            </a:r>
            <a:r>
              <a:rPr lang="en-US" sz="10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5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sedimentaria</a:t>
            </a:r>
            <a:r>
              <a:rPr lang="en-US" sz="10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da apposite cave.  </a:t>
            </a:r>
            <a:endParaRPr lang="en-US" sz="11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497" name="Google Shape;6497;p54">
            <a:extLst>
              <a:ext uri="{FF2B5EF4-FFF2-40B4-BE49-F238E27FC236}">
                <a16:creationId xmlns:a16="http://schemas.microsoft.com/office/drawing/2014/main" id="{EA005468-A536-E4B1-684A-DD4E23B3D1CC}"/>
              </a:ext>
            </a:extLst>
          </p:cNvPr>
          <p:cNvCxnSpPr/>
          <p:nvPr/>
        </p:nvCxnSpPr>
        <p:spPr>
          <a:xfrm rot="10800000" flipH="1">
            <a:off x="1265713" y="1535213"/>
            <a:ext cx="1666800" cy="13305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98" name="Google Shape;6498;p54">
            <a:extLst>
              <a:ext uri="{FF2B5EF4-FFF2-40B4-BE49-F238E27FC236}">
                <a16:creationId xmlns:a16="http://schemas.microsoft.com/office/drawing/2014/main" id="{0BD1BD94-5284-70A6-1E37-160E45991536}"/>
              </a:ext>
            </a:extLst>
          </p:cNvPr>
          <p:cNvSpPr/>
          <p:nvPr/>
        </p:nvSpPr>
        <p:spPr>
          <a:xfrm>
            <a:off x="2830825" y="1272725"/>
            <a:ext cx="692400" cy="692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2000" b="1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486" name="Google Shape;6486;p54">
            <a:extLst>
              <a:ext uri="{FF2B5EF4-FFF2-40B4-BE49-F238E27FC236}">
                <a16:creationId xmlns:a16="http://schemas.microsoft.com/office/drawing/2014/main" id="{FBD7391E-EAD7-F244-8AD8-A0EC7CB4A826}"/>
              </a:ext>
            </a:extLst>
          </p:cNvPr>
          <p:cNvSpPr/>
          <p:nvPr/>
        </p:nvSpPr>
        <p:spPr>
          <a:xfrm>
            <a:off x="4011702" y="2244800"/>
            <a:ext cx="23424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625" tIns="91425" rIns="18287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Frantumazione del calcare ed inserimento del medesimo nelle fornaci</a:t>
            </a:r>
            <a:endParaRPr sz="105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499" name="Google Shape;6499;p54">
            <a:extLst>
              <a:ext uri="{FF2B5EF4-FFF2-40B4-BE49-F238E27FC236}">
                <a16:creationId xmlns:a16="http://schemas.microsoft.com/office/drawing/2014/main" id="{DC1843A2-1CAF-EA72-F937-F32EE01C15E8}"/>
              </a:ext>
            </a:extLst>
          </p:cNvPr>
          <p:cNvCxnSpPr/>
          <p:nvPr/>
        </p:nvCxnSpPr>
        <p:spPr>
          <a:xfrm rot="10800000" flipH="1">
            <a:off x="1265713" y="2449838"/>
            <a:ext cx="1565100" cy="4206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00" name="Google Shape;6500;p54">
            <a:extLst>
              <a:ext uri="{FF2B5EF4-FFF2-40B4-BE49-F238E27FC236}">
                <a16:creationId xmlns:a16="http://schemas.microsoft.com/office/drawing/2014/main" id="{7911B63E-9186-F636-E895-3B03DB6E22E9}"/>
              </a:ext>
            </a:extLst>
          </p:cNvPr>
          <p:cNvSpPr/>
          <p:nvPr/>
        </p:nvSpPr>
        <p:spPr>
          <a:xfrm>
            <a:off x="2830825" y="2103650"/>
            <a:ext cx="692400" cy="69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2000" b="1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489" name="Google Shape;6489;p54">
            <a:extLst>
              <a:ext uri="{FF2B5EF4-FFF2-40B4-BE49-F238E27FC236}">
                <a16:creationId xmlns:a16="http://schemas.microsoft.com/office/drawing/2014/main" id="{8EC8B450-C7C6-50DC-DF07-AE976DAC26BE}"/>
              </a:ext>
            </a:extLst>
          </p:cNvPr>
          <p:cNvSpPr/>
          <p:nvPr/>
        </p:nvSpPr>
        <p:spPr>
          <a:xfrm>
            <a:off x="4003200" y="3075725"/>
            <a:ext cx="23424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625" tIns="91425" rIns="18287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Processo di calcinazione nella fornace a 1100°C (per parecchie ore)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501" name="Google Shape;6501;p54">
            <a:extLst>
              <a:ext uri="{FF2B5EF4-FFF2-40B4-BE49-F238E27FC236}">
                <a16:creationId xmlns:a16="http://schemas.microsoft.com/office/drawing/2014/main" id="{FDEAD225-AC65-20A9-7B64-AA5E0CA98798}"/>
              </a:ext>
            </a:extLst>
          </p:cNvPr>
          <p:cNvCxnSpPr/>
          <p:nvPr/>
        </p:nvCxnSpPr>
        <p:spPr>
          <a:xfrm>
            <a:off x="1265713" y="2870663"/>
            <a:ext cx="1565100" cy="4101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02" name="Google Shape;6502;p54">
            <a:extLst>
              <a:ext uri="{FF2B5EF4-FFF2-40B4-BE49-F238E27FC236}">
                <a16:creationId xmlns:a16="http://schemas.microsoft.com/office/drawing/2014/main" id="{DAE3DB8E-A5D9-F0CA-01F2-01C8EA652F02}"/>
              </a:ext>
            </a:extLst>
          </p:cNvPr>
          <p:cNvSpPr/>
          <p:nvPr/>
        </p:nvSpPr>
        <p:spPr>
          <a:xfrm>
            <a:off x="2830825" y="2934575"/>
            <a:ext cx="692400" cy="692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2000" b="1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492" name="Google Shape;6492;p54">
            <a:extLst>
              <a:ext uri="{FF2B5EF4-FFF2-40B4-BE49-F238E27FC236}">
                <a16:creationId xmlns:a16="http://schemas.microsoft.com/office/drawing/2014/main" id="{6640A685-D490-8D4B-6EFC-54E8DB354E93}"/>
              </a:ext>
            </a:extLst>
          </p:cNvPr>
          <p:cNvSpPr/>
          <p:nvPr/>
        </p:nvSpPr>
        <p:spPr>
          <a:xfrm>
            <a:off x="4003200" y="3901400"/>
            <a:ext cx="23424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625" tIns="91425" rIns="18287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La calce prodotto CaO è calce viva </a:t>
            </a:r>
            <a:endParaRPr sz="1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503" name="Google Shape;6503;p54">
            <a:extLst>
              <a:ext uri="{FF2B5EF4-FFF2-40B4-BE49-F238E27FC236}">
                <a16:creationId xmlns:a16="http://schemas.microsoft.com/office/drawing/2014/main" id="{881F72D5-9761-805E-D6A9-B391053C4C41}"/>
              </a:ext>
            </a:extLst>
          </p:cNvPr>
          <p:cNvCxnSpPr/>
          <p:nvPr/>
        </p:nvCxnSpPr>
        <p:spPr>
          <a:xfrm>
            <a:off x="1260913" y="2865488"/>
            <a:ext cx="1569900" cy="12462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04" name="Google Shape;6504;p54">
            <a:extLst>
              <a:ext uri="{FF2B5EF4-FFF2-40B4-BE49-F238E27FC236}">
                <a16:creationId xmlns:a16="http://schemas.microsoft.com/office/drawing/2014/main" id="{0C469973-DAB7-CF96-DC05-CD50CC878B53}"/>
              </a:ext>
            </a:extLst>
          </p:cNvPr>
          <p:cNvSpPr/>
          <p:nvPr/>
        </p:nvSpPr>
        <p:spPr>
          <a:xfrm>
            <a:off x="2830825" y="3765500"/>
            <a:ext cx="692400" cy="69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sz="2000" b="1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505" name="Google Shape;6505;p54">
            <a:extLst>
              <a:ext uri="{FF2B5EF4-FFF2-40B4-BE49-F238E27FC236}">
                <a16:creationId xmlns:a16="http://schemas.microsoft.com/office/drawing/2014/main" id="{D7B6C316-F44C-D394-7AAD-F7B8B9582A0D}"/>
              </a:ext>
            </a:extLst>
          </p:cNvPr>
          <p:cNvSpPr/>
          <p:nvPr/>
        </p:nvSpPr>
        <p:spPr>
          <a:xfrm>
            <a:off x="457100" y="1272725"/>
            <a:ext cx="1611600" cy="318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6" name="Google Shape;6506;p54">
            <a:extLst>
              <a:ext uri="{FF2B5EF4-FFF2-40B4-BE49-F238E27FC236}">
                <a16:creationId xmlns:a16="http://schemas.microsoft.com/office/drawing/2014/main" id="{326D6947-3F9C-639C-7E1A-880D580E9BEB}"/>
              </a:ext>
            </a:extLst>
          </p:cNvPr>
          <p:cNvSpPr/>
          <p:nvPr/>
        </p:nvSpPr>
        <p:spPr>
          <a:xfrm>
            <a:off x="585975" y="3317475"/>
            <a:ext cx="13542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Produzione industriale</a:t>
            </a:r>
            <a:endParaRPr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6507" name="Google Shape;6507;p54">
            <a:extLst>
              <a:ext uri="{FF2B5EF4-FFF2-40B4-BE49-F238E27FC236}">
                <a16:creationId xmlns:a16="http://schemas.microsoft.com/office/drawing/2014/main" id="{11480E93-9F75-7B75-8D66-87413C82D3A0}"/>
              </a:ext>
            </a:extLst>
          </p:cNvPr>
          <p:cNvGrpSpPr/>
          <p:nvPr/>
        </p:nvGrpSpPr>
        <p:grpSpPr>
          <a:xfrm>
            <a:off x="795204" y="1819673"/>
            <a:ext cx="912588" cy="1330434"/>
            <a:chOff x="-1226250" y="1535213"/>
            <a:chExt cx="1072245" cy="1563193"/>
          </a:xfrm>
        </p:grpSpPr>
        <p:sp>
          <p:nvSpPr>
            <p:cNvPr id="6508" name="Google Shape;6508;p54">
              <a:extLst>
                <a:ext uri="{FF2B5EF4-FFF2-40B4-BE49-F238E27FC236}">
                  <a16:creationId xmlns:a16="http://schemas.microsoft.com/office/drawing/2014/main" id="{6402A1BF-967A-6C88-C977-C10F6FCDBEB3}"/>
                </a:ext>
              </a:extLst>
            </p:cNvPr>
            <p:cNvSpPr/>
            <p:nvPr/>
          </p:nvSpPr>
          <p:spPr>
            <a:xfrm>
              <a:off x="-1089668" y="1550403"/>
              <a:ext cx="199807" cy="958423"/>
            </a:xfrm>
            <a:custGeom>
              <a:avLst/>
              <a:gdLst/>
              <a:ahLst/>
              <a:cxnLst/>
              <a:rect l="l" t="t" r="r" b="b"/>
              <a:pathLst>
                <a:path w="6130" h="29404" extrusionOk="0">
                  <a:moveTo>
                    <a:pt x="854" y="0"/>
                  </a:moveTo>
                  <a:lnTo>
                    <a:pt x="0" y="29404"/>
                  </a:lnTo>
                  <a:lnTo>
                    <a:pt x="6129" y="29404"/>
                  </a:lnTo>
                  <a:lnTo>
                    <a:pt x="54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54">
              <a:extLst>
                <a:ext uri="{FF2B5EF4-FFF2-40B4-BE49-F238E27FC236}">
                  <a16:creationId xmlns:a16="http://schemas.microsoft.com/office/drawing/2014/main" id="{FAFC6DD9-36B2-46C5-278C-726EFB6DB105}"/>
                </a:ext>
              </a:extLst>
            </p:cNvPr>
            <p:cNvSpPr/>
            <p:nvPr/>
          </p:nvSpPr>
          <p:spPr>
            <a:xfrm>
              <a:off x="-808992" y="1728853"/>
              <a:ext cx="202350" cy="958423"/>
            </a:xfrm>
            <a:custGeom>
              <a:avLst/>
              <a:gdLst/>
              <a:ahLst/>
              <a:cxnLst/>
              <a:rect l="l" t="t" r="r" b="b"/>
              <a:pathLst>
                <a:path w="6208" h="29404" extrusionOk="0">
                  <a:moveTo>
                    <a:pt x="932" y="0"/>
                  </a:moveTo>
                  <a:lnTo>
                    <a:pt x="1" y="29404"/>
                  </a:lnTo>
                  <a:lnTo>
                    <a:pt x="6207" y="29404"/>
                  </a:lnTo>
                  <a:lnTo>
                    <a:pt x="55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54">
              <a:extLst>
                <a:ext uri="{FF2B5EF4-FFF2-40B4-BE49-F238E27FC236}">
                  <a16:creationId xmlns:a16="http://schemas.microsoft.com/office/drawing/2014/main" id="{4F9256CA-ABAB-CF47-3030-569D1D0F3B01}"/>
                </a:ext>
              </a:extLst>
            </p:cNvPr>
            <p:cNvSpPr/>
            <p:nvPr/>
          </p:nvSpPr>
          <p:spPr>
            <a:xfrm>
              <a:off x="-515637" y="1930853"/>
              <a:ext cx="202317" cy="958423"/>
            </a:xfrm>
            <a:custGeom>
              <a:avLst/>
              <a:gdLst/>
              <a:ahLst/>
              <a:cxnLst/>
              <a:rect l="l" t="t" r="r" b="b"/>
              <a:pathLst>
                <a:path w="6207" h="29404" extrusionOk="0">
                  <a:moveTo>
                    <a:pt x="931" y="0"/>
                  </a:moveTo>
                  <a:lnTo>
                    <a:pt x="0" y="29404"/>
                  </a:lnTo>
                  <a:lnTo>
                    <a:pt x="6207" y="29404"/>
                  </a:lnTo>
                  <a:lnTo>
                    <a:pt x="55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54">
              <a:extLst>
                <a:ext uri="{FF2B5EF4-FFF2-40B4-BE49-F238E27FC236}">
                  <a16:creationId xmlns:a16="http://schemas.microsoft.com/office/drawing/2014/main" id="{FFCF887A-90B6-59BC-0CAB-8A83AD12CED9}"/>
                </a:ext>
              </a:extLst>
            </p:cNvPr>
            <p:cNvSpPr/>
            <p:nvPr/>
          </p:nvSpPr>
          <p:spPr>
            <a:xfrm>
              <a:off x="-1157954" y="2381129"/>
              <a:ext cx="935672" cy="202317"/>
            </a:xfrm>
            <a:custGeom>
              <a:avLst/>
              <a:gdLst/>
              <a:ahLst/>
              <a:cxnLst/>
              <a:rect l="l" t="t" r="r" b="b"/>
              <a:pathLst>
                <a:path w="28706" h="6207" extrusionOk="0">
                  <a:moveTo>
                    <a:pt x="0" y="0"/>
                  </a:moveTo>
                  <a:lnTo>
                    <a:pt x="0" y="6207"/>
                  </a:lnTo>
                  <a:lnTo>
                    <a:pt x="28706" y="6207"/>
                  </a:lnTo>
                  <a:lnTo>
                    <a:pt x="287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54">
              <a:extLst>
                <a:ext uri="{FF2B5EF4-FFF2-40B4-BE49-F238E27FC236}">
                  <a16:creationId xmlns:a16="http://schemas.microsoft.com/office/drawing/2014/main" id="{5F1B3F96-AE59-F8DA-C5CF-B8B68B1787DD}"/>
                </a:ext>
              </a:extLst>
            </p:cNvPr>
            <p:cNvSpPr/>
            <p:nvPr/>
          </p:nvSpPr>
          <p:spPr>
            <a:xfrm>
              <a:off x="-1079563" y="1535213"/>
              <a:ext cx="189703" cy="22784"/>
            </a:xfrm>
            <a:custGeom>
              <a:avLst/>
              <a:gdLst/>
              <a:ahLst/>
              <a:cxnLst/>
              <a:rect l="l" t="t" r="r" b="b"/>
              <a:pathLst>
                <a:path w="5820" h="699" extrusionOk="0">
                  <a:moveTo>
                    <a:pt x="388" y="1"/>
                  </a:moveTo>
                  <a:lnTo>
                    <a:pt x="233" y="78"/>
                  </a:lnTo>
                  <a:lnTo>
                    <a:pt x="78" y="156"/>
                  </a:lnTo>
                  <a:lnTo>
                    <a:pt x="0" y="233"/>
                  </a:lnTo>
                  <a:lnTo>
                    <a:pt x="0" y="389"/>
                  </a:lnTo>
                  <a:lnTo>
                    <a:pt x="0" y="544"/>
                  </a:lnTo>
                  <a:lnTo>
                    <a:pt x="78" y="621"/>
                  </a:lnTo>
                  <a:lnTo>
                    <a:pt x="233" y="699"/>
                  </a:lnTo>
                  <a:lnTo>
                    <a:pt x="5586" y="699"/>
                  </a:lnTo>
                  <a:lnTo>
                    <a:pt x="5742" y="621"/>
                  </a:lnTo>
                  <a:lnTo>
                    <a:pt x="5819" y="544"/>
                  </a:lnTo>
                  <a:lnTo>
                    <a:pt x="5819" y="389"/>
                  </a:lnTo>
                  <a:lnTo>
                    <a:pt x="5819" y="233"/>
                  </a:lnTo>
                  <a:lnTo>
                    <a:pt x="5742" y="156"/>
                  </a:lnTo>
                  <a:lnTo>
                    <a:pt x="5586" y="78"/>
                  </a:lnTo>
                  <a:lnTo>
                    <a:pt x="55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54">
              <a:extLst>
                <a:ext uri="{FF2B5EF4-FFF2-40B4-BE49-F238E27FC236}">
                  <a16:creationId xmlns:a16="http://schemas.microsoft.com/office/drawing/2014/main" id="{4F7EEDEA-C24A-A85B-8466-DBED90529101}"/>
                </a:ext>
              </a:extLst>
            </p:cNvPr>
            <p:cNvSpPr/>
            <p:nvPr/>
          </p:nvSpPr>
          <p:spPr>
            <a:xfrm>
              <a:off x="-798855" y="1713663"/>
              <a:ext cx="189670" cy="22784"/>
            </a:xfrm>
            <a:custGeom>
              <a:avLst/>
              <a:gdLst/>
              <a:ahLst/>
              <a:cxnLst/>
              <a:rect l="l" t="t" r="r" b="b"/>
              <a:pathLst>
                <a:path w="5819" h="699" extrusionOk="0">
                  <a:moveTo>
                    <a:pt x="388" y="1"/>
                  </a:moveTo>
                  <a:lnTo>
                    <a:pt x="233" y="78"/>
                  </a:lnTo>
                  <a:lnTo>
                    <a:pt x="78" y="156"/>
                  </a:lnTo>
                  <a:lnTo>
                    <a:pt x="0" y="233"/>
                  </a:lnTo>
                  <a:lnTo>
                    <a:pt x="0" y="389"/>
                  </a:lnTo>
                  <a:lnTo>
                    <a:pt x="0" y="544"/>
                  </a:lnTo>
                  <a:lnTo>
                    <a:pt x="78" y="621"/>
                  </a:lnTo>
                  <a:lnTo>
                    <a:pt x="233" y="699"/>
                  </a:lnTo>
                  <a:lnTo>
                    <a:pt x="5586" y="699"/>
                  </a:lnTo>
                  <a:lnTo>
                    <a:pt x="5741" y="621"/>
                  </a:lnTo>
                  <a:lnTo>
                    <a:pt x="5819" y="544"/>
                  </a:lnTo>
                  <a:lnTo>
                    <a:pt x="5819" y="389"/>
                  </a:lnTo>
                  <a:lnTo>
                    <a:pt x="5819" y="233"/>
                  </a:lnTo>
                  <a:lnTo>
                    <a:pt x="5741" y="156"/>
                  </a:lnTo>
                  <a:lnTo>
                    <a:pt x="5586" y="78"/>
                  </a:lnTo>
                  <a:lnTo>
                    <a:pt x="5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54">
              <a:extLst>
                <a:ext uri="{FF2B5EF4-FFF2-40B4-BE49-F238E27FC236}">
                  <a16:creationId xmlns:a16="http://schemas.microsoft.com/office/drawing/2014/main" id="{6AF87177-205E-451D-1483-7E73832A9DD8}"/>
                </a:ext>
              </a:extLst>
            </p:cNvPr>
            <p:cNvSpPr/>
            <p:nvPr/>
          </p:nvSpPr>
          <p:spPr>
            <a:xfrm>
              <a:off x="-505533" y="1915663"/>
              <a:ext cx="189703" cy="22784"/>
            </a:xfrm>
            <a:custGeom>
              <a:avLst/>
              <a:gdLst/>
              <a:ahLst/>
              <a:cxnLst/>
              <a:rect l="l" t="t" r="r" b="b"/>
              <a:pathLst>
                <a:path w="5820" h="699" extrusionOk="0">
                  <a:moveTo>
                    <a:pt x="311" y="1"/>
                  </a:moveTo>
                  <a:lnTo>
                    <a:pt x="156" y="78"/>
                  </a:lnTo>
                  <a:lnTo>
                    <a:pt x="78" y="156"/>
                  </a:lnTo>
                  <a:lnTo>
                    <a:pt x="1" y="233"/>
                  </a:lnTo>
                  <a:lnTo>
                    <a:pt x="1" y="389"/>
                  </a:lnTo>
                  <a:lnTo>
                    <a:pt x="1" y="544"/>
                  </a:lnTo>
                  <a:lnTo>
                    <a:pt x="78" y="621"/>
                  </a:lnTo>
                  <a:lnTo>
                    <a:pt x="156" y="699"/>
                  </a:lnTo>
                  <a:lnTo>
                    <a:pt x="5587" y="699"/>
                  </a:lnTo>
                  <a:lnTo>
                    <a:pt x="5664" y="621"/>
                  </a:lnTo>
                  <a:lnTo>
                    <a:pt x="5742" y="544"/>
                  </a:lnTo>
                  <a:lnTo>
                    <a:pt x="5819" y="389"/>
                  </a:lnTo>
                  <a:lnTo>
                    <a:pt x="5742" y="233"/>
                  </a:lnTo>
                  <a:lnTo>
                    <a:pt x="5664" y="156"/>
                  </a:lnTo>
                  <a:lnTo>
                    <a:pt x="5587" y="78"/>
                  </a:lnTo>
                  <a:lnTo>
                    <a:pt x="54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54">
              <a:extLst>
                <a:ext uri="{FF2B5EF4-FFF2-40B4-BE49-F238E27FC236}">
                  <a16:creationId xmlns:a16="http://schemas.microsoft.com/office/drawing/2014/main" id="{C41AE1DB-7C20-2C8C-7D66-DC757CAC573A}"/>
                </a:ext>
              </a:extLst>
            </p:cNvPr>
            <p:cNvSpPr/>
            <p:nvPr/>
          </p:nvSpPr>
          <p:spPr>
            <a:xfrm>
              <a:off x="-1226250" y="2505025"/>
              <a:ext cx="1072245" cy="593382"/>
            </a:xfrm>
            <a:custGeom>
              <a:avLst/>
              <a:gdLst/>
              <a:ahLst/>
              <a:cxnLst/>
              <a:rect l="l" t="t" r="r" b="b"/>
              <a:pathLst>
                <a:path w="32896" h="21414" extrusionOk="0">
                  <a:moveTo>
                    <a:pt x="1" y="1"/>
                  </a:moveTo>
                  <a:lnTo>
                    <a:pt x="1" y="21413"/>
                  </a:lnTo>
                  <a:lnTo>
                    <a:pt x="32896" y="21413"/>
                  </a:lnTo>
                  <a:lnTo>
                    <a:pt x="32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69893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C4D609CA-727B-BA6C-A70C-22E13C834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>
            <a:extLst>
              <a:ext uri="{FF2B5EF4-FFF2-40B4-BE49-F238E27FC236}">
                <a16:creationId xmlns:a16="http://schemas.microsoft.com/office/drawing/2014/main" id="{DA887BB9-3B6F-132C-3219-BE928F4D435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57200" y="411475"/>
            <a:ext cx="5051700" cy="608388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Chimica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Google Shape;102;p27">
                <a:extLst>
                  <a:ext uri="{FF2B5EF4-FFF2-40B4-BE49-F238E27FC236}">
                    <a16:creationId xmlns:a16="http://schemas.microsoft.com/office/drawing/2014/main" id="{536A812E-38DB-47EF-A774-E75A0331BFFA}"/>
                  </a:ext>
                </a:extLst>
              </p:cNvPr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558799" y="1145611"/>
                <a:ext cx="3493911" cy="3381233"/>
              </a:xfrm>
              <a:prstGeom prst="rect">
                <a:avLst/>
              </a:prstGeom>
            </p:spPr>
            <p:txBody>
              <a:bodyPr spcFirstLastPara="1" wrap="square" lIns="182875" tIns="182875" rIns="182875" bIns="18287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it-IT" b="0" i="0" dirty="0">
                    <a:solidFill>
                      <a:srgbClr val="494949"/>
                    </a:solidFill>
                    <a:effectLst/>
                    <a:latin typeface="Varela Round" panose="020F0502020204030204" pitchFamily="2" charset="-79"/>
                    <a:cs typeface="Varela Round" panose="020F0502020204030204" pitchFamily="2" charset="-79"/>
                  </a:rPr>
                  <a:t>La calce si produce tramite la calcinazione eseguendo la seguente reazione chimica: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494949"/>
                        </a:solidFill>
                        <a:effectLst/>
                        <a:latin typeface="Cambria Math" panose="02040503050406030204" pitchFamily="18" charset="0"/>
                        <a:cs typeface="Varela Round" panose="020F0502020204030204" pitchFamily="2" charset="-79"/>
                      </a:rPr>
                      <m:t>𝐶𝑎</m:t>
                    </m:r>
                    <m:sSub>
                      <m:sSubPr>
                        <m:ctrlPr>
                          <a:rPr lang="it-IT" b="0" i="1" smtClean="0">
                            <a:solidFill>
                              <a:srgbClr val="494949"/>
                            </a:solidFill>
                            <a:effectLst/>
                            <a:latin typeface="Cambria Math" panose="02040503050406030204" pitchFamily="18" charset="0"/>
                            <a:cs typeface="Varela Round" panose="020F0502020204030204" pitchFamily="2" charset="-79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494949"/>
                            </a:solidFill>
                            <a:effectLst/>
                            <a:latin typeface="Cambria Math" panose="02040503050406030204" pitchFamily="18" charset="0"/>
                            <a:cs typeface="Varela Round" panose="020F0502020204030204" pitchFamily="2" charset="-79"/>
                          </a:rPr>
                          <m:t>𝐶𝑂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494949"/>
                            </a:solidFill>
                            <a:effectLst/>
                            <a:latin typeface="Cambria Math" panose="02040503050406030204" pitchFamily="18" charset="0"/>
                            <a:cs typeface="Varela Round" panose="020F0502020204030204" pitchFamily="2" charset="-79"/>
                          </a:rPr>
                          <m:t>3</m:t>
                        </m:r>
                      </m:sub>
                    </m:sSub>
                    <m:r>
                      <a:rPr lang="it-IT" b="0" i="1" smtClean="0">
                        <a:solidFill>
                          <a:srgbClr val="494949"/>
                        </a:solidFill>
                        <a:effectLst/>
                        <a:latin typeface="Cambria Math" panose="02040503050406030204" pitchFamily="18" charset="0"/>
                        <a:cs typeface="Varela Round" panose="020F0502020204030204" pitchFamily="2" charset="-79"/>
                      </a:rPr>
                      <m:t>→</m:t>
                    </m:r>
                    <m:r>
                      <a:rPr lang="it-IT" b="0" i="1" smtClean="0">
                        <a:solidFill>
                          <a:srgbClr val="494949"/>
                        </a:solidFill>
                        <a:effectLst/>
                        <a:latin typeface="Cambria Math" panose="02040503050406030204" pitchFamily="18" charset="0"/>
                        <a:cs typeface="Varela Round" panose="020F0502020204030204" pitchFamily="2" charset="-79"/>
                      </a:rPr>
                      <m:t>𝐶𝑎𝑂</m:t>
                    </m:r>
                    <m:r>
                      <a:rPr lang="it-IT" b="0" i="1" smtClean="0">
                        <a:solidFill>
                          <a:srgbClr val="494949"/>
                        </a:solidFill>
                        <a:effectLst/>
                        <a:latin typeface="Cambria Math" panose="02040503050406030204" pitchFamily="18" charset="0"/>
                        <a:cs typeface="Varela Round" panose="020F0502020204030204" pitchFamily="2" charset="-79"/>
                      </a:rPr>
                      <m:t>+</m:t>
                    </m:r>
                    <m:sSub>
                      <m:sSubPr>
                        <m:ctrlPr>
                          <a:rPr lang="it-IT" b="0" i="1" smtClean="0">
                            <a:solidFill>
                              <a:srgbClr val="494949"/>
                            </a:solidFill>
                            <a:effectLst/>
                            <a:latin typeface="Cambria Math" panose="02040503050406030204" pitchFamily="18" charset="0"/>
                            <a:cs typeface="Varela Round" panose="020F0502020204030204" pitchFamily="2" charset="-79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494949"/>
                            </a:solidFill>
                            <a:effectLst/>
                            <a:latin typeface="Cambria Math" panose="02040503050406030204" pitchFamily="18" charset="0"/>
                            <a:cs typeface="Varela Round" panose="020F0502020204030204" pitchFamily="2" charset="-79"/>
                          </a:rPr>
                          <m:t>𝐶𝑂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494949"/>
                            </a:solidFill>
                            <a:effectLst/>
                            <a:latin typeface="Cambria Math" panose="02040503050406030204" pitchFamily="18" charset="0"/>
                            <a:cs typeface="Varela Round" panose="020F0502020204030204" pitchFamily="2" charset="-79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b="0" i="0" dirty="0">
                    <a:solidFill>
                      <a:srgbClr val="494949"/>
                    </a:solidFill>
                    <a:effectLst/>
                    <a:latin typeface="Varela Round" panose="020F0502020204030204" pitchFamily="2" charset="-79"/>
                    <a:cs typeface="Varela Round" panose="020F0502020204030204" pitchFamily="2" charset="-79"/>
                  </a:rPr>
                  <a:t> 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it-IT" dirty="0" err="1">
                    <a:solidFill>
                      <a:srgbClr val="494949"/>
                    </a:solidFill>
                    <a:latin typeface="Varela Round" panose="020F0502020204030204" pitchFamily="2" charset="-79"/>
                    <a:cs typeface="Varela Round" panose="020F0502020204030204" pitchFamily="2" charset="-79"/>
                  </a:rPr>
                  <a:t>Idrando</a:t>
                </a:r>
                <a:r>
                  <a:rPr lang="it-IT" dirty="0">
                    <a:solidFill>
                      <a:srgbClr val="494949"/>
                    </a:solidFill>
                    <a:latin typeface="Varela Round" panose="020F0502020204030204" pitchFamily="2" charset="-79"/>
                    <a:cs typeface="Varela Round" panose="020F0502020204030204" pitchFamily="2" charset="-79"/>
                  </a:rPr>
                  <a:t> con acqua la calce viva si ottiene la calce spenta: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494949"/>
                          </a:solidFill>
                          <a:effectLst/>
                          <a:latin typeface="Cambria Math" panose="02040503050406030204" pitchFamily="18" charset="0"/>
                          <a:cs typeface="Varela Round" panose="020F0502020204030204" pitchFamily="2" charset="-79"/>
                        </a:rPr>
                        <m:t>𝐶𝑎𝑂</m:t>
                      </m:r>
                      <m:r>
                        <a:rPr lang="it-IT" b="0" i="1" smtClean="0">
                          <a:solidFill>
                            <a:srgbClr val="494949"/>
                          </a:solidFill>
                          <a:effectLst/>
                          <a:latin typeface="Cambria Math" panose="02040503050406030204" pitchFamily="18" charset="0"/>
                          <a:cs typeface="Varela Round" panose="020F0502020204030204" pitchFamily="2" charset="-79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rgbClr val="494949"/>
                              </a:solidFill>
                              <a:effectLst/>
                              <a:latin typeface="Cambria Math" panose="02040503050406030204" pitchFamily="18" charset="0"/>
                              <a:cs typeface="Varela Round" panose="020F0502020204030204" pitchFamily="2" charset="-79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494949"/>
                              </a:solidFill>
                              <a:effectLst/>
                              <a:latin typeface="Cambria Math" panose="02040503050406030204" pitchFamily="18" charset="0"/>
                              <a:cs typeface="Varela Round" panose="020F0502020204030204" pitchFamily="2" charset="-79"/>
                            </a:rPr>
                            <m:t>𝐻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494949"/>
                              </a:solidFill>
                              <a:effectLst/>
                              <a:latin typeface="Cambria Math" panose="02040503050406030204" pitchFamily="18" charset="0"/>
                              <a:cs typeface="Varela Round" panose="020F0502020204030204" pitchFamily="2" charset="-79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solidFill>
                            <a:srgbClr val="494949"/>
                          </a:solidFill>
                          <a:effectLst/>
                          <a:latin typeface="Cambria Math" panose="02040503050406030204" pitchFamily="18" charset="0"/>
                          <a:cs typeface="Varela Round" panose="020F0502020204030204" pitchFamily="2" charset="-79"/>
                        </a:rPr>
                        <m:t>𝑂</m:t>
                      </m:r>
                      <m:r>
                        <a:rPr lang="it-IT" b="0" i="1" smtClean="0">
                          <a:solidFill>
                            <a:srgbClr val="494949"/>
                          </a:solidFill>
                          <a:effectLst/>
                          <a:latin typeface="Cambria Math" panose="02040503050406030204" pitchFamily="18" charset="0"/>
                          <a:cs typeface="Varela Round" panose="020F0502020204030204" pitchFamily="2" charset="-79"/>
                        </a:rPr>
                        <m:t> →</m:t>
                      </m:r>
                      <m:r>
                        <a:rPr lang="it-IT" b="0" i="1" smtClean="0">
                          <a:solidFill>
                            <a:srgbClr val="494949"/>
                          </a:solidFill>
                          <a:effectLst/>
                          <a:latin typeface="Cambria Math" panose="02040503050406030204" pitchFamily="18" charset="0"/>
                          <a:cs typeface="Varela Round" panose="020F0502020204030204" pitchFamily="2" charset="-79"/>
                        </a:rPr>
                        <m:t>𝐶𝑎</m:t>
                      </m:r>
                      <m:r>
                        <a:rPr lang="it-IT" b="0" i="1" smtClean="0">
                          <a:solidFill>
                            <a:srgbClr val="494949"/>
                          </a:solidFill>
                          <a:effectLst/>
                          <a:latin typeface="Cambria Math" panose="02040503050406030204" pitchFamily="18" charset="0"/>
                          <a:cs typeface="Varela Round" panose="020F0502020204030204" pitchFamily="2" charset="-79"/>
                        </a:rPr>
                        <m:t>(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rgbClr val="494949"/>
                              </a:solidFill>
                              <a:effectLst/>
                              <a:latin typeface="Cambria Math" panose="02040503050406030204" pitchFamily="18" charset="0"/>
                              <a:cs typeface="Varela Round" panose="020F0502020204030204" pitchFamily="2" charset="-79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494949"/>
                              </a:solidFill>
                              <a:effectLst/>
                              <a:latin typeface="Cambria Math" panose="02040503050406030204" pitchFamily="18" charset="0"/>
                              <a:cs typeface="Varela Round" panose="020F0502020204030204" pitchFamily="2" charset="-79"/>
                            </a:rPr>
                            <m:t>𝑂𝐻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494949"/>
                              </a:solidFill>
                              <a:effectLst/>
                              <a:latin typeface="Cambria Math" panose="02040503050406030204" pitchFamily="18" charset="0"/>
                              <a:cs typeface="Varela Round" panose="020F0502020204030204" pitchFamily="2" charset="-79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solidFill>
                            <a:srgbClr val="494949"/>
                          </a:solidFill>
                          <a:effectLst/>
                          <a:latin typeface="Cambria Math" panose="02040503050406030204" pitchFamily="18" charset="0"/>
                          <a:cs typeface="Varela Round" panose="020F0502020204030204" pitchFamily="2" charset="-79"/>
                        </a:rPr>
                        <m:t>)</m:t>
                      </m:r>
                    </m:oMath>
                  </m:oMathPara>
                </a14:m>
                <a:endParaRPr lang="it-IT" b="0" i="0" dirty="0">
                  <a:solidFill>
                    <a:srgbClr val="494949"/>
                  </a:solidFill>
                  <a:effectLst/>
                  <a:latin typeface="Varela Round" panose="020F0502020204030204" pitchFamily="2" charset="-79"/>
                  <a:cs typeface="Varela Round" panose="020F0502020204030204" pitchFamily="2" charset="-79"/>
                </a:endParaRPr>
              </a:p>
            </p:txBody>
          </p:sp>
        </mc:Choice>
        <mc:Fallback>
          <p:sp>
            <p:nvSpPr>
              <p:cNvPr id="102" name="Google Shape;102;p27">
                <a:extLst>
                  <a:ext uri="{FF2B5EF4-FFF2-40B4-BE49-F238E27FC236}">
                    <a16:creationId xmlns:a16="http://schemas.microsoft.com/office/drawing/2014/main" id="{536A812E-38DB-47EF-A774-E75A0331BFFA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58799" y="1145611"/>
                <a:ext cx="3493911" cy="33812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oogle Shape;103;p27">
            <a:extLst>
              <a:ext uri="{FF2B5EF4-FFF2-40B4-BE49-F238E27FC236}">
                <a16:creationId xmlns:a16="http://schemas.microsoft.com/office/drawing/2014/main" id="{EBC9F060-8370-0E40-5C2E-9E186C540CD5}"/>
              </a:ext>
            </a:extLst>
          </p:cNvPr>
          <p:cNvGrpSpPr/>
          <p:nvPr/>
        </p:nvGrpSpPr>
        <p:grpSpPr>
          <a:xfrm>
            <a:off x="3922132" y="435054"/>
            <a:ext cx="5117965" cy="5696539"/>
            <a:chOff x="625325" y="892975"/>
            <a:chExt cx="3629762" cy="4040098"/>
          </a:xfrm>
        </p:grpSpPr>
        <p:sp>
          <p:nvSpPr>
            <p:cNvPr id="104" name="Google Shape;104;p27">
              <a:extLst>
                <a:ext uri="{FF2B5EF4-FFF2-40B4-BE49-F238E27FC236}">
                  <a16:creationId xmlns:a16="http://schemas.microsoft.com/office/drawing/2014/main" id="{7DFF355D-6A92-8144-E2F5-B10127D11A7C}"/>
                </a:ext>
              </a:extLst>
            </p:cNvPr>
            <p:cNvSpPr/>
            <p:nvPr/>
          </p:nvSpPr>
          <p:spPr>
            <a:xfrm>
              <a:off x="625325" y="2266827"/>
              <a:ext cx="3629762" cy="2666246"/>
            </a:xfrm>
            <a:custGeom>
              <a:avLst/>
              <a:gdLst/>
              <a:ahLst/>
              <a:cxnLst/>
              <a:rect l="l" t="t" r="r" b="b"/>
              <a:pathLst>
                <a:path w="89392" h="65663" extrusionOk="0">
                  <a:moveTo>
                    <a:pt x="33522" y="1"/>
                  </a:moveTo>
                  <a:lnTo>
                    <a:pt x="33145" y="64"/>
                  </a:lnTo>
                  <a:lnTo>
                    <a:pt x="32768" y="189"/>
                  </a:lnTo>
                  <a:lnTo>
                    <a:pt x="32392" y="378"/>
                  </a:lnTo>
                  <a:lnTo>
                    <a:pt x="1632" y="18394"/>
                  </a:lnTo>
                  <a:lnTo>
                    <a:pt x="1255" y="18645"/>
                  </a:lnTo>
                  <a:lnTo>
                    <a:pt x="1004" y="18959"/>
                  </a:lnTo>
                  <a:lnTo>
                    <a:pt x="753" y="19210"/>
                  </a:lnTo>
                  <a:lnTo>
                    <a:pt x="502" y="19587"/>
                  </a:lnTo>
                  <a:lnTo>
                    <a:pt x="377" y="19900"/>
                  </a:lnTo>
                  <a:lnTo>
                    <a:pt x="251" y="20277"/>
                  </a:lnTo>
                  <a:lnTo>
                    <a:pt x="188" y="20654"/>
                  </a:lnTo>
                  <a:lnTo>
                    <a:pt x="126" y="21030"/>
                  </a:lnTo>
                  <a:lnTo>
                    <a:pt x="188" y="21407"/>
                  </a:lnTo>
                  <a:lnTo>
                    <a:pt x="251" y="21784"/>
                  </a:lnTo>
                  <a:lnTo>
                    <a:pt x="377" y="22098"/>
                  </a:lnTo>
                  <a:lnTo>
                    <a:pt x="502" y="22474"/>
                  </a:lnTo>
                  <a:lnTo>
                    <a:pt x="753" y="22788"/>
                  </a:lnTo>
                  <a:lnTo>
                    <a:pt x="1004" y="23102"/>
                  </a:lnTo>
                  <a:lnTo>
                    <a:pt x="1255" y="23353"/>
                  </a:lnTo>
                  <a:lnTo>
                    <a:pt x="1632" y="23604"/>
                  </a:lnTo>
                  <a:lnTo>
                    <a:pt x="11048" y="29128"/>
                  </a:lnTo>
                  <a:lnTo>
                    <a:pt x="11425" y="29379"/>
                  </a:lnTo>
                  <a:lnTo>
                    <a:pt x="11676" y="29630"/>
                  </a:lnTo>
                  <a:lnTo>
                    <a:pt x="11990" y="29944"/>
                  </a:lnTo>
                  <a:lnTo>
                    <a:pt x="12178" y="30321"/>
                  </a:lnTo>
                  <a:lnTo>
                    <a:pt x="12304" y="30635"/>
                  </a:lnTo>
                  <a:lnTo>
                    <a:pt x="12429" y="31012"/>
                  </a:lnTo>
                  <a:lnTo>
                    <a:pt x="12492" y="31388"/>
                  </a:lnTo>
                  <a:lnTo>
                    <a:pt x="12555" y="31765"/>
                  </a:lnTo>
                  <a:lnTo>
                    <a:pt x="12492" y="32141"/>
                  </a:lnTo>
                  <a:lnTo>
                    <a:pt x="12429" y="32518"/>
                  </a:lnTo>
                  <a:lnTo>
                    <a:pt x="12304" y="32832"/>
                  </a:lnTo>
                  <a:lnTo>
                    <a:pt x="12178" y="33209"/>
                  </a:lnTo>
                  <a:lnTo>
                    <a:pt x="11927" y="33522"/>
                  </a:lnTo>
                  <a:lnTo>
                    <a:pt x="11676" y="33836"/>
                  </a:lnTo>
                  <a:lnTo>
                    <a:pt x="11425" y="34087"/>
                  </a:lnTo>
                  <a:lnTo>
                    <a:pt x="11048" y="34339"/>
                  </a:lnTo>
                  <a:lnTo>
                    <a:pt x="1507" y="39925"/>
                  </a:lnTo>
                  <a:lnTo>
                    <a:pt x="1130" y="40177"/>
                  </a:lnTo>
                  <a:lnTo>
                    <a:pt x="879" y="40428"/>
                  </a:lnTo>
                  <a:lnTo>
                    <a:pt x="628" y="40742"/>
                  </a:lnTo>
                  <a:lnTo>
                    <a:pt x="377" y="41055"/>
                  </a:lnTo>
                  <a:lnTo>
                    <a:pt x="251" y="41432"/>
                  </a:lnTo>
                  <a:lnTo>
                    <a:pt x="126" y="41746"/>
                  </a:lnTo>
                  <a:lnTo>
                    <a:pt x="63" y="42123"/>
                  </a:lnTo>
                  <a:lnTo>
                    <a:pt x="0" y="42499"/>
                  </a:lnTo>
                  <a:lnTo>
                    <a:pt x="63" y="42876"/>
                  </a:lnTo>
                  <a:lnTo>
                    <a:pt x="126" y="43253"/>
                  </a:lnTo>
                  <a:lnTo>
                    <a:pt x="251" y="43629"/>
                  </a:lnTo>
                  <a:lnTo>
                    <a:pt x="377" y="44006"/>
                  </a:lnTo>
                  <a:lnTo>
                    <a:pt x="628" y="44320"/>
                  </a:lnTo>
                  <a:lnTo>
                    <a:pt x="879" y="44634"/>
                  </a:lnTo>
                  <a:lnTo>
                    <a:pt x="1130" y="44885"/>
                  </a:lnTo>
                  <a:lnTo>
                    <a:pt x="1507" y="45136"/>
                  </a:lnTo>
                  <a:lnTo>
                    <a:pt x="35907" y="65224"/>
                  </a:lnTo>
                  <a:lnTo>
                    <a:pt x="36221" y="65412"/>
                  </a:lnTo>
                  <a:lnTo>
                    <a:pt x="36598" y="65537"/>
                  </a:lnTo>
                  <a:lnTo>
                    <a:pt x="37037" y="65663"/>
                  </a:lnTo>
                  <a:lnTo>
                    <a:pt x="37790" y="65663"/>
                  </a:lnTo>
                  <a:lnTo>
                    <a:pt x="38167" y="65537"/>
                  </a:lnTo>
                  <a:lnTo>
                    <a:pt x="38544" y="65412"/>
                  </a:lnTo>
                  <a:lnTo>
                    <a:pt x="38920" y="65224"/>
                  </a:lnTo>
                  <a:lnTo>
                    <a:pt x="87884" y="36536"/>
                  </a:lnTo>
                  <a:lnTo>
                    <a:pt x="88198" y="36285"/>
                  </a:lnTo>
                  <a:lnTo>
                    <a:pt x="88512" y="36033"/>
                  </a:lnTo>
                  <a:lnTo>
                    <a:pt x="88763" y="35720"/>
                  </a:lnTo>
                  <a:lnTo>
                    <a:pt x="89014" y="35406"/>
                  </a:lnTo>
                  <a:lnTo>
                    <a:pt x="89140" y="35029"/>
                  </a:lnTo>
                  <a:lnTo>
                    <a:pt x="89265" y="34652"/>
                  </a:lnTo>
                  <a:lnTo>
                    <a:pt x="89328" y="34276"/>
                  </a:lnTo>
                  <a:lnTo>
                    <a:pt x="89391" y="33899"/>
                  </a:lnTo>
                  <a:lnTo>
                    <a:pt x="89328" y="33522"/>
                  </a:lnTo>
                  <a:lnTo>
                    <a:pt x="89265" y="33209"/>
                  </a:lnTo>
                  <a:lnTo>
                    <a:pt x="89140" y="32832"/>
                  </a:lnTo>
                  <a:lnTo>
                    <a:pt x="89014" y="32455"/>
                  </a:lnTo>
                  <a:lnTo>
                    <a:pt x="88763" y="32141"/>
                  </a:lnTo>
                  <a:lnTo>
                    <a:pt x="88512" y="31828"/>
                  </a:lnTo>
                  <a:lnTo>
                    <a:pt x="88261" y="31576"/>
                  </a:lnTo>
                  <a:lnTo>
                    <a:pt x="87884" y="31325"/>
                  </a:lnTo>
                  <a:lnTo>
                    <a:pt x="35468" y="378"/>
                  </a:lnTo>
                  <a:lnTo>
                    <a:pt x="35091" y="189"/>
                  </a:lnTo>
                  <a:lnTo>
                    <a:pt x="34714" y="64"/>
                  </a:lnTo>
                  <a:lnTo>
                    <a:pt x="34338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7">
              <a:extLst>
                <a:ext uri="{FF2B5EF4-FFF2-40B4-BE49-F238E27FC236}">
                  <a16:creationId xmlns:a16="http://schemas.microsoft.com/office/drawing/2014/main" id="{E62467B5-AF80-CA1E-96AE-95E6B05BB2BB}"/>
                </a:ext>
              </a:extLst>
            </p:cNvPr>
            <p:cNvSpPr/>
            <p:nvPr/>
          </p:nvSpPr>
          <p:spPr>
            <a:xfrm>
              <a:off x="1010178" y="2348402"/>
              <a:ext cx="1335701" cy="1575312"/>
            </a:xfrm>
            <a:custGeom>
              <a:avLst/>
              <a:gdLst/>
              <a:ahLst/>
              <a:cxnLst/>
              <a:rect l="l" t="t" r="r" b="b"/>
              <a:pathLst>
                <a:path w="32895" h="38796" extrusionOk="0">
                  <a:moveTo>
                    <a:pt x="1" y="1"/>
                  </a:moveTo>
                  <a:lnTo>
                    <a:pt x="1" y="19398"/>
                  </a:lnTo>
                  <a:lnTo>
                    <a:pt x="32769" y="38795"/>
                  </a:lnTo>
                  <a:lnTo>
                    <a:pt x="32895" y="188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7">
              <a:extLst>
                <a:ext uri="{FF2B5EF4-FFF2-40B4-BE49-F238E27FC236}">
                  <a16:creationId xmlns:a16="http://schemas.microsoft.com/office/drawing/2014/main" id="{9B1FD154-E728-051B-EDC7-2260D49BC581}"/>
                </a:ext>
              </a:extLst>
            </p:cNvPr>
            <p:cNvSpPr/>
            <p:nvPr/>
          </p:nvSpPr>
          <p:spPr>
            <a:xfrm>
              <a:off x="1010178" y="2348402"/>
              <a:ext cx="1335701" cy="1575312"/>
            </a:xfrm>
            <a:custGeom>
              <a:avLst/>
              <a:gdLst/>
              <a:ahLst/>
              <a:cxnLst/>
              <a:rect l="l" t="t" r="r" b="b"/>
              <a:pathLst>
                <a:path w="32895" h="38796" fill="none" extrusionOk="0">
                  <a:moveTo>
                    <a:pt x="1" y="1"/>
                  </a:moveTo>
                  <a:lnTo>
                    <a:pt x="1" y="19398"/>
                  </a:lnTo>
                  <a:lnTo>
                    <a:pt x="32769" y="38795"/>
                  </a:lnTo>
                  <a:lnTo>
                    <a:pt x="32895" y="18896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7">
              <a:extLst>
                <a:ext uri="{FF2B5EF4-FFF2-40B4-BE49-F238E27FC236}">
                  <a16:creationId xmlns:a16="http://schemas.microsoft.com/office/drawing/2014/main" id="{A5CA974B-6484-CD4C-C40D-28E0FAF7701E}"/>
                </a:ext>
              </a:extLst>
            </p:cNvPr>
            <p:cNvSpPr/>
            <p:nvPr/>
          </p:nvSpPr>
          <p:spPr>
            <a:xfrm>
              <a:off x="2343316" y="2529376"/>
              <a:ext cx="994132" cy="1394335"/>
            </a:xfrm>
            <a:custGeom>
              <a:avLst/>
              <a:gdLst/>
              <a:ahLst/>
              <a:cxnLst/>
              <a:rect l="l" t="t" r="r" b="b"/>
              <a:pathLst>
                <a:path w="24483" h="34339" extrusionOk="0">
                  <a:moveTo>
                    <a:pt x="24482" y="1"/>
                  </a:moveTo>
                  <a:lnTo>
                    <a:pt x="63" y="14439"/>
                  </a:lnTo>
                  <a:lnTo>
                    <a:pt x="0" y="34338"/>
                  </a:lnTo>
                  <a:lnTo>
                    <a:pt x="24482" y="19900"/>
                  </a:lnTo>
                  <a:lnTo>
                    <a:pt x="24482" y="1"/>
                  </a:lnTo>
                  <a:close/>
                </a:path>
              </a:pathLst>
            </a:custGeom>
            <a:solidFill>
              <a:srgbClr val="620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7">
              <a:extLst>
                <a:ext uri="{FF2B5EF4-FFF2-40B4-BE49-F238E27FC236}">
                  <a16:creationId xmlns:a16="http://schemas.microsoft.com/office/drawing/2014/main" id="{17C1D5D1-CDF5-9DEE-8922-EF251FE18F24}"/>
                </a:ext>
              </a:extLst>
            </p:cNvPr>
            <p:cNvSpPr/>
            <p:nvPr/>
          </p:nvSpPr>
          <p:spPr>
            <a:xfrm>
              <a:off x="2343316" y="2529376"/>
              <a:ext cx="994132" cy="1394335"/>
            </a:xfrm>
            <a:custGeom>
              <a:avLst/>
              <a:gdLst/>
              <a:ahLst/>
              <a:cxnLst/>
              <a:rect l="l" t="t" r="r" b="b"/>
              <a:pathLst>
                <a:path w="24483" h="34339" fill="none" extrusionOk="0">
                  <a:moveTo>
                    <a:pt x="63" y="14439"/>
                  </a:moveTo>
                  <a:lnTo>
                    <a:pt x="24482" y="1"/>
                  </a:lnTo>
                  <a:lnTo>
                    <a:pt x="24482" y="19900"/>
                  </a:lnTo>
                  <a:lnTo>
                    <a:pt x="0" y="34338"/>
                  </a:lnTo>
                  <a:lnTo>
                    <a:pt x="63" y="14439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7">
              <a:extLst>
                <a:ext uri="{FF2B5EF4-FFF2-40B4-BE49-F238E27FC236}">
                  <a16:creationId xmlns:a16="http://schemas.microsoft.com/office/drawing/2014/main" id="{CF5115D5-ADCB-3A6D-8424-0B97F2445E5D}"/>
                </a:ext>
              </a:extLst>
            </p:cNvPr>
            <p:cNvSpPr/>
            <p:nvPr/>
          </p:nvSpPr>
          <p:spPr>
            <a:xfrm>
              <a:off x="1012736" y="1764712"/>
              <a:ext cx="2324717" cy="1350969"/>
            </a:xfrm>
            <a:custGeom>
              <a:avLst/>
              <a:gdLst/>
              <a:ahLst/>
              <a:cxnLst/>
              <a:rect l="l" t="t" r="r" b="b"/>
              <a:pathLst>
                <a:path w="57252" h="33271" extrusionOk="0">
                  <a:moveTo>
                    <a:pt x="24232" y="0"/>
                  </a:moveTo>
                  <a:lnTo>
                    <a:pt x="1" y="14376"/>
                  </a:lnTo>
                  <a:lnTo>
                    <a:pt x="32832" y="33271"/>
                  </a:lnTo>
                  <a:lnTo>
                    <a:pt x="57251" y="18895"/>
                  </a:lnTo>
                  <a:lnTo>
                    <a:pt x="24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7">
              <a:extLst>
                <a:ext uri="{FF2B5EF4-FFF2-40B4-BE49-F238E27FC236}">
                  <a16:creationId xmlns:a16="http://schemas.microsoft.com/office/drawing/2014/main" id="{4F6FD9FB-7EEF-B56D-85B3-2A73758D074B}"/>
                </a:ext>
              </a:extLst>
            </p:cNvPr>
            <p:cNvSpPr/>
            <p:nvPr/>
          </p:nvSpPr>
          <p:spPr>
            <a:xfrm>
              <a:off x="1012736" y="1764712"/>
              <a:ext cx="2324717" cy="1350969"/>
            </a:xfrm>
            <a:custGeom>
              <a:avLst/>
              <a:gdLst/>
              <a:ahLst/>
              <a:cxnLst/>
              <a:rect l="l" t="t" r="r" b="b"/>
              <a:pathLst>
                <a:path w="57252" h="33271" fill="none" extrusionOk="0">
                  <a:moveTo>
                    <a:pt x="57251" y="18895"/>
                  </a:moveTo>
                  <a:lnTo>
                    <a:pt x="24232" y="0"/>
                  </a:lnTo>
                  <a:lnTo>
                    <a:pt x="1" y="14376"/>
                  </a:lnTo>
                  <a:lnTo>
                    <a:pt x="32832" y="33271"/>
                  </a:lnTo>
                  <a:lnTo>
                    <a:pt x="57251" y="1889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7">
              <a:extLst>
                <a:ext uri="{FF2B5EF4-FFF2-40B4-BE49-F238E27FC236}">
                  <a16:creationId xmlns:a16="http://schemas.microsoft.com/office/drawing/2014/main" id="{BDC01DAC-C974-1AAC-9DA3-BD65CC261799}"/>
                </a:ext>
              </a:extLst>
            </p:cNvPr>
            <p:cNvSpPr/>
            <p:nvPr/>
          </p:nvSpPr>
          <p:spPr>
            <a:xfrm>
              <a:off x="1420571" y="2847999"/>
              <a:ext cx="349244" cy="619429"/>
            </a:xfrm>
            <a:custGeom>
              <a:avLst/>
              <a:gdLst/>
              <a:ahLst/>
              <a:cxnLst/>
              <a:rect l="l" t="t" r="r" b="b"/>
              <a:pathLst>
                <a:path w="8601" h="15255" extrusionOk="0">
                  <a:moveTo>
                    <a:pt x="126" y="1"/>
                  </a:moveTo>
                  <a:lnTo>
                    <a:pt x="1" y="10233"/>
                  </a:lnTo>
                  <a:lnTo>
                    <a:pt x="8601" y="15255"/>
                  </a:lnTo>
                  <a:lnTo>
                    <a:pt x="8601" y="5085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7">
              <a:extLst>
                <a:ext uri="{FF2B5EF4-FFF2-40B4-BE49-F238E27FC236}">
                  <a16:creationId xmlns:a16="http://schemas.microsoft.com/office/drawing/2014/main" id="{2E3BFCB7-85CC-FD01-59D7-CBF331195FA5}"/>
                </a:ext>
              </a:extLst>
            </p:cNvPr>
            <p:cNvSpPr/>
            <p:nvPr/>
          </p:nvSpPr>
          <p:spPr>
            <a:xfrm>
              <a:off x="1420571" y="2847999"/>
              <a:ext cx="349244" cy="619429"/>
            </a:xfrm>
            <a:custGeom>
              <a:avLst/>
              <a:gdLst/>
              <a:ahLst/>
              <a:cxnLst/>
              <a:rect l="l" t="t" r="r" b="b"/>
              <a:pathLst>
                <a:path w="8601" h="15255" fill="none" extrusionOk="0">
                  <a:moveTo>
                    <a:pt x="126" y="1"/>
                  </a:moveTo>
                  <a:lnTo>
                    <a:pt x="1" y="10233"/>
                  </a:lnTo>
                  <a:lnTo>
                    <a:pt x="8601" y="15255"/>
                  </a:lnTo>
                  <a:lnTo>
                    <a:pt x="8601" y="5085"/>
                  </a:lnTo>
                  <a:lnTo>
                    <a:pt x="126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7">
              <a:extLst>
                <a:ext uri="{FF2B5EF4-FFF2-40B4-BE49-F238E27FC236}">
                  <a16:creationId xmlns:a16="http://schemas.microsoft.com/office/drawing/2014/main" id="{902F9AB5-4F04-363B-D23F-6443694A67BD}"/>
                </a:ext>
              </a:extLst>
            </p:cNvPr>
            <p:cNvSpPr/>
            <p:nvPr/>
          </p:nvSpPr>
          <p:spPr>
            <a:xfrm>
              <a:off x="1425687" y="2781733"/>
              <a:ext cx="461395" cy="272784"/>
            </a:xfrm>
            <a:custGeom>
              <a:avLst/>
              <a:gdLst/>
              <a:ahLst/>
              <a:cxnLst/>
              <a:rect l="l" t="t" r="r" b="b"/>
              <a:pathLst>
                <a:path w="11363" h="6718" extrusionOk="0">
                  <a:moveTo>
                    <a:pt x="2700" y="0"/>
                  </a:moveTo>
                  <a:lnTo>
                    <a:pt x="0" y="1633"/>
                  </a:lnTo>
                  <a:lnTo>
                    <a:pt x="8475" y="6717"/>
                  </a:lnTo>
                  <a:lnTo>
                    <a:pt x="11362" y="5022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7">
              <a:extLst>
                <a:ext uri="{FF2B5EF4-FFF2-40B4-BE49-F238E27FC236}">
                  <a16:creationId xmlns:a16="http://schemas.microsoft.com/office/drawing/2014/main" id="{3F098963-E390-D4B0-4F01-A35B37B9DD0E}"/>
                </a:ext>
              </a:extLst>
            </p:cNvPr>
            <p:cNvSpPr/>
            <p:nvPr/>
          </p:nvSpPr>
          <p:spPr>
            <a:xfrm>
              <a:off x="1425687" y="2781733"/>
              <a:ext cx="461395" cy="272784"/>
            </a:xfrm>
            <a:custGeom>
              <a:avLst/>
              <a:gdLst/>
              <a:ahLst/>
              <a:cxnLst/>
              <a:rect l="l" t="t" r="r" b="b"/>
              <a:pathLst>
                <a:path w="11363" h="6718" fill="none" extrusionOk="0">
                  <a:moveTo>
                    <a:pt x="8475" y="6717"/>
                  </a:moveTo>
                  <a:lnTo>
                    <a:pt x="11362" y="5022"/>
                  </a:lnTo>
                  <a:lnTo>
                    <a:pt x="2700" y="0"/>
                  </a:lnTo>
                  <a:lnTo>
                    <a:pt x="0" y="1633"/>
                  </a:lnTo>
                  <a:lnTo>
                    <a:pt x="8475" y="6717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7">
              <a:extLst>
                <a:ext uri="{FF2B5EF4-FFF2-40B4-BE49-F238E27FC236}">
                  <a16:creationId xmlns:a16="http://schemas.microsoft.com/office/drawing/2014/main" id="{699E98B5-7C9B-993D-9589-ED984069229A}"/>
                </a:ext>
              </a:extLst>
            </p:cNvPr>
            <p:cNvSpPr/>
            <p:nvPr/>
          </p:nvSpPr>
          <p:spPr>
            <a:xfrm>
              <a:off x="1769772" y="2985648"/>
              <a:ext cx="117308" cy="481778"/>
            </a:xfrm>
            <a:custGeom>
              <a:avLst/>
              <a:gdLst/>
              <a:ahLst/>
              <a:cxnLst/>
              <a:rect l="l" t="t" r="r" b="b"/>
              <a:pathLst>
                <a:path w="2889" h="11865" extrusionOk="0">
                  <a:moveTo>
                    <a:pt x="2888" y="0"/>
                  </a:moveTo>
                  <a:lnTo>
                    <a:pt x="1" y="1695"/>
                  </a:lnTo>
                  <a:lnTo>
                    <a:pt x="1" y="11865"/>
                  </a:lnTo>
                  <a:lnTo>
                    <a:pt x="2888" y="10107"/>
                  </a:lnTo>
                  <a:lnTo>
                    <a:pt x="288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7">
              <a:extLst>
                <a:ext uri="{FF2B5EF4-FFF2-40B4-BE49-F238E27FC236}">
                  <a16:creationId xmlns:a16="http://schemas.microsoft.com/office/drawing/2014/main" id="{50A7F81D-A9AC-B0E5-C216-155ACAA4D6F1}"/>
                </a:ext>
              </a:extLst>
            </p:cNvPr>
            <p:cNvSpPr/>
            <p:nvPr/>
          </p:nvSpPr>
          <p:spPr>
            <a:xfrm>
              <a:off x="1769772" y="2985648"/>
              <a:ext cx="117308" cy="481778"/>
            </a:xfrm>
            <a:custGeom>
              <a:avLst/>
              <a:gdLst/>
              <a:ahLst/>
              <a:cxnLst/>
              <a:rect l="l" t="t" r="r" b="b"/>
              <a:pathLst>
                <a:path w="2889" h="11865" fill="none" extrusionOk="0">
                  <a:moveTo>
                    <a:pt x="2888" y="0"/>
                  </a:moveTo>
                  <a:lnTo>
                    <a:pt x="2888" y="10107"/>
                  </a:lnTo>
                  <a:lnTo>
                    <a:pt x="1" y="11865"/>
                  </a:lnTo>
                  <a:lnTo>
                    <a:pt x="1" y="1695"/>
                  </a:lnTo>
                  <a:lnTo>
                    <a:pt x="2888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7">
              <a:extLst>
                <a:ext uri="{FF2B5EF4-FFF2-40B4-BE49-F238E27FC236}">
                  <a16:creationId xmlns:a16="http://schemas.microsoft.com/office/drawing/2014/main" id="{60C91DCC-D618-949D-FACB-DD3D5F22FDD7}"/>
                </a:ext>
              </a:extLst>
            </p:cNvPr>
            <p:cNvSpPr/>
            <p:nvPr/>
          </p:nvSpPr>
          <p:spPr>
            <a:xfrm>
              <a:off x="1191153" y="2501359"/>
              <a:ext cx="117308" cy="349244"/>
            </a:xfrm>
            <a:custGeom>
              <a:avLst/>
              <a:gdLst/>
              <a:ahLst/>
              <a:cxnLst/>
              <a:rect l="l" t="t" r="r" b="b"/>
              <a:pathLst>
                <a:path w="2889" h="8601" extrusionOk="0">
                  <a:moveTo>
                    <a:pt x="1" y="0"/>
                  </a:moveTo>
                  <a:lnTo>
                    <a:pt x="1" y="6843"/>
                  </a:lnTo>
                  <a:lnTo>
                    <a:pt x="2889" y="8600"/>
                  </a:lnTo>
                  <a:lnTo>
                    <a:pt x="2889" y="16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7">
              <a:extLst>
                <a:ext uri="{FF2B5EF4-FFF2-40B4-BE49-F238E27FC236}">
                  <a16:creationId xmlns:a16="http://schemas.microsoft.com/office/drawing/2014/main" id="{16D27921-A68C-5A71-26F9-25EE9FB179BE}"/>
                </a:ext>
              </a:extLst>
            </p:cNvPr>
            <p:cNvSpPr/>
            <p:nvPr/>
          </p:nvSpPr>
          <p:spPr>
            <a:xfrm>
              <a:off x="1191153" y="2886249"/>
              <a:ext cx="117308" cy="349244"/>
            </a:xfrm>
            <a:custGeom>
              <a:avLst/>
              <a:gdLst/>
              <a:ahLst/>
              <a:cxnLst/>
              <a:rect l="l" t="t" r="r" b="b"/>
              <a:pathLst>
                <a:path w="2889" h="8601" extrusionOk="0">
                  <a:moveTo>
                    <a:pt x="1" y="0"/>
                  </a:moveTo>
                  <a:lnTo>
                    <a:pt x="1" y="6843"/>
                  </a:lnTo>
                  <a:lnTo>
                    <a:pt x="2889" y="8600"/>
                  </a:lnTo>
                  <a:lnTo>
                    <a:pt x="2889" y="16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7">
              <a:extLst>
                <a:ext uri="{FF2B5EF4-FFF2-40B4-BE49-F238E27FC236}">
                  <a16:creationId xmlns:a16="http://schemas.microsoft.com/office/drawing/2014/main" id="{A81502AC-DBB6-0F86-B8F2-060A2D55FC68}"/>
                </a:ext>
              </a:extLst>
            </p:cNvPr>
            <p:cNvSpPr/>
            <p:nvPr/>
          </p:nvSpPr>
          <p:spPr>
            <a:xfrm>
              <a:off x="1983882" y="2083336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extrusionOk="0">
                  <a:moveTo>
                    <a:pt x="5462" y="0"/>
                  </a:moveTo>
                  <a:lnTo>
                    <a:pt x="1" y="3264"/>
                  </a:lnTo>
                  <a:lnTo>
                    <a:pt x="5462" y="6403"/>
                  </a:lnTo>
                  <a:lnTo>
                    <a:pt x="10861" y="3202"/>
                  </a:lnTo>
                  <a:lnTo>
                    <a:pt x="54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7">
              <a:extLst>
                <a:ext uri="{FF2B5EF4-FFF2-40B4-BE49-F238E27FC236}">
                  <a16:creationId xmlns:a16="http://schemas.microsoft.com/office/drawing/2014/main" id="{0F6C1FA7-D26C-9EF4-E814-3EB8C14CEA9A}"/>
                </a:ext>
              </a:extLst>
            </p:cNvPr>
            <p:cNvSpPr/>
            <p:nvPr/>
          </p:nvSpPr>
          <p:spPr>
            <a:xfrm>
              <a:off x="1983882" y="2083336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fill="none" extrusionOk="0">
                  <a:moveTo>
                    <a:pt x="1" y="3264"/>
                  </a:moveTo>
                  <a:lnTo>
                    <a:pt x="5462" y="6403"/>
                  </a:lnTo>
                  <a:lnTo>
                    <a:pt x="10861" y="3202"/>
                  </a:lnTo>
                  <a:lnTo>
                    <a:pt x="5462" y="0"/>
                  </a:lnTo>
                  <a:lnTo>
                    <a:pt x="1" y="326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7">
              <a:extLst>
                <a:ext uri="{FF2B5EF4-FFF2-40B4-BE49-F238E27FC236}">
                  <a16:creationId xmlns:a16="http://schemas.microsoft.com/office/drawing/2014/main" id="{362FDCEE-F4BC-B424-223E-3F09E004F74C}"/>
                </a:ext>
              </a:extLst>
            </p:cNvPr>
            <p:cNvSpPr/>
            <p:nvPr/>
          </p:nvSpPr>
          <p:spPr>
            <a:xfrm>
              <a:off x="2203107" y="2213311"/>
              <a:ext cx="272784" cy="260034"/>
            </a:xfrm>
            <a:custGeom>
              <a:avLst/>
              <a:gdLst/>
              <a:ahLst/>
              <a:cxnLst/>
              <a:rect l="l" t="t" r="r" b="b"/>
              <a:pathLst>
                <a:path w="6718" h="6404" extrusionOk="0">
                  <a:moveTo>
                    <a:pt x="5462" y="1"/>
                  </a:moveTo>
                  <a:lnTo>
                    <a:pt x="63" y="3202"/>
                  </a:lnTo>
                  <a:lnTo>
                    <a:pt x="0" y="6404"/>
                  </a:lnTo>
                  <a:lnTo>
                    <a:pt x="6717" y="2386"/>
                  </a:lnTo>
                  <a:lnTo>
                    <a:pt x="546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7">
              <a:extLst>
                <a:ext uri="{FF2B5EF4-FFF2-40B4-BE49-F238E27FC236}">
                  <a16:creationId xmlns:a16="http://schemas.microsoft.com/office/drawing/2014/main" id="{FAEBD2E7-5C3D-E3C0-C62B-4ED39EA2F0A6}"/>
                </a:ext>
              </a:extLst>
            </p:cNvPr>
            <p:cNvSpPr/>
            <p:nvPr/>
          </p:nvSpPr>
          <p:spPr>
            <a:xfrm>
              <a:off x="2203107" y="2213311"/>
              <a:ext cx="272784" cy="260034"/>
            </a:xfrm>
            <a:custGeom>
              <a:avLst/>
              <a:gdLst/>
              <a:ahLst/>
              <a:cxnLst/>
              <a:rect l="l" t="t" r="r" b="b"/>
              <a:pathLst>
                <a:path w="6718" h="6404" fill="none" extrusionOk="0">
                  <a:moveTo>
                    <a:pt x="5462" y="1"/>
                  </a:moveTo>
                  <a:lnTo>
                    <a:pt x="6717" y="2386"/>
                  </a:lnTo>
                  <a:lnTo>
                    <a:pt x="0" y="6404"/>
                  </a:lnTo>
                  <a:lnTo>
                    <a:pt x="63" y="3202"/>
                  </a:lnTo>
                  <a:lnTo>
                    <a:pt x="5462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7">
              <a:extLst>
                <a:ext uri="{FF2B5EF4-FFF2-40B4-BE49-F238E27FC236}">
                  <a16:creationId xmlns:a16="http://schemas.microsoft.com/office/drawing/2014/main" id="{46AF6D01-223C-4762-181D-ECA6F1EA44C6}"/>
                </a:ext>
              </a:extLst>
            </p:cNvPr>
            <p:cNvSpPr/>
            <p:nvPr/>
          </p:nvSpPr>
          <p:spPr>
            <a:xfrm>
              <a:off x="1927806" y="2215869"/>
              <a:ext cx="277901" cy="257476"/>
            </a:xfrm>
            <a:custGeom>
              <a:avLst/>
              <a:gdLst/>
              <a:ahLst/>
              <a:cxnLst/>
              <a:rect l="l" t="t" r="r" b="b"/>
              <a:pathLst>
                <a:path w="6844" h="6341" extrusionOk="0">
                  <a:moveTo>
                    <a:pt x="1382" y="0"/>
                  </a:moveTo>
                  <a:lnTo>
                    <a:pt x="1" y="2386"/>
                  </a:lnTo>
                  <a:lnTo>
                    <a:pt x="6780" y="6341"/>
                  </a:lnTo>
                  <a:lnTo>
                    <a:pt x="6843" y="3139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7">
              <a:extLst>
                <a:ext uri="{FF2B5EF4-FFF2-40B4-BE49-F238E27FC236}">
                  <a16:creationId xmlns:a16="http://schemas.microsoft.com/office/drawing/2014/main" id="{00FE3FCA-D79F-E522-F1C3-EBCB730E6DFA}"/>
                </a:ext>
              </a:extLst>
            </p:cNvPr>
            <p:cNvSpPr/>
            <p:nvPr/>
          </p:nvSpPr>
          <p:spPr>
            <a:xfrm>
              <a:off x="1927806" y="2215869"/>
              <a:ext cx="277901" cy="257476"/>
            </a:xfrm>
            <a:custGeom>
              <a:avLst/>
              <a:gdLst/>
              <a:ahLst/>
              <a:cxnLst/>
              <a:rect l="l" t="t" r="r" b="b"/>
              <a:pathLst>
                <a:path w="6844" h="6341" fill="none" extrusionOk="0">
                  <a:moveTo>
                    <a:pt x="6780" y="6341"/>
                  </a:moveTo>
                  <a:lnTo>
                    <a:pt x="6843" y="3139"/>
                  </a:lnTo>
                  <a:lnTo>
                    <a:pt x="1382" y="0"/>
                  </a:lnTo>
                  <a:lnTo>
                    <a:pt x="1" y="2386"/>
                  </a:lnTo>
                  <a:lnTo>
                    <a:pt x="6780" y="6341"/>
                  </a:lnTo>
                  <a:close/>
                </a:path>
              </a:pathLst>
            </a:custGeom>
            <a:solidFill>
              <a:srgbClr val="B7B7B7"/>
            </a:solidFill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7">
              <a:extLst>
                <a:ext uri="{FF2B5EF4-FFF2-40B4-BE49-F238E27FC236}">
                  <a16:creationId xmlns:a16="http://schemas.microsoft.com/office/drawing/2014/main" id="{48ED6D2D-F668-BA28-10FF-A5C752639011}"/>
                </a:ext>
              </a:extLst>
            </p:cNvPr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extrusionOk="0">
                  <a:moveTo>
                    <a:pt x="64" y="0"/>
                  </a:move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7">
              <a:extLst>
                <a:ext uri="{FF2B5EF4-FFF2-40B4-BE49-F238E27FC236}">
                  <a16:creationId xmlns:a16="http://schemas.microsoft.com/office/drawing/2014/main" id="{4ECC2D98-F479-ED7A-DECC-41A0DFD14A45}"/>
                </a:ext>
              </a:extLst>
            </p:cNvPr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64" y="0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7">
              <a:extLst>
                <a:ext uri="{FF2B5EF4-FFF2-40B4-BE49-F238E27FC236}">
                  <a16:creationId xmlns:a16="http://schemas.microsoft.com/office/drawing/2014/main" id="{10DE7C44-3B52-E31C-CC21-E6C774C6A38A}"/>
                </a:ext>
              </a:extLst>
            </p:cNvPr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64" y="0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7">
              <a:extLst>
                <a:ext uri="{FF2B5EF4-FFF2-40B4-BE49-F238E27FC236}">
                  <a16:creationId xmlns:a16="http://schemas.microsoft.com/office/drawing/2014/main" id="{FB02D3DC-8405-1131-20C5-96B391D7ED2B}"/>
                </a:ext>
              </a:extLst>
            </p:cNvPr>
            <p:cNvSpPr/>
            <p:nvPr/>
          </p:nvSpPr>
          <p:spPr>
            <a:xfrm>
              <a:off x="2073091" y="1616872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3" y="3139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641"/>
                  </a:lnTo>
                  <a:lnTo>
                    <a:pt x="3140" y="3641"/>
                  </a:lnTo>
                  <a:lnTo>
                    <a:pt x="3140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139"/>
                  </a:lnTo>
                  <a:lnTo>
                    <a:pt x="5713" y="2825"/>
                  </a:lnTo>
                  <a:lnTo>
                    <a:pt x="5965" y="2511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130"/>
                  </a:lnTo>
                  <a:lnTo>
                    <a:pt x="5713" y="817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0"/>
                  </a:lnTo>
                  <a:lnTo>
                    <a:pt x="3140" y="0"/>
                  </a:lnTo>
                  <a:lnTo>
                    <a:pt x="3140" y="0"/>
                  </a:lnTo>
                  <a:lnTo>
                    <a:pt x="2512" y="0"/>
                  </a:ln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817"/>
                  </a:lnTo>
                  <a:lnTo>
                    <a:pt x="252" y="1130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7">
              <a:extLst>
                <a:ext uri="{FF2B5EF4-FFF2-40B4-BE49-F238E27FC236}">
                  <a16:creationId xmlns:a16="http://schemas.microsoft.com/office/drawing/2014/main" id="{DF5C9206-B14C-2E61-057C-09813474F1DA}"/>
                </a:ext>
              </a:extLst>
            </p:cNvPr>
            <p:cNvSpPr/>
            <p:nvPr/>
          </p:nvSpPr>
          <p:spPr>
            <a:xfrm>
              <a:off x="2032323" y="1591372"/>
              <a:ext cx="336494" cy="198883"/>
            </a:xfrm>
            <a:custGeom>
              <a:avLst/>
              <a:gdLst/>
              <a:ahLst/>
              <a:cxnLst/>
              <a:rect l="l" t="t" r="r" b="b"/>
              <a:pathLst>
                <a:path w="8287" h="4898" extrusionOk="0">
                  <a:moveTo>
                    <a:pt x="4144" y="1"/>
                  </a:moveTo>
                  <a:lnTo>
                    <a:pt x="3328" y="64"/>
                  </a:lnTo>
                  <a:lnTo>
                    <a:pt x="2512" y="189"/>
                  </a:lnTo>
                  <a:lnTo>
                    <a:pt x="1821" y="440"/>
                  </a:lnTo>
                  <a:lnTo>
                    <a:pt x="1193" y="691"/>
                  </a:lnTo>
                  <a:lnTo>
                    <a:pt x="691" y="1068"/>
                  </a:lnTo>
                  <a:lnTo>
                    <a:pt x="314" y="1507"/>
                  </a:lnTo>
                  <a:lnTo>
                    <a:pt x="189" y="1696"/>
                  </a:lnTo>
                  <a:lnTo>
                    <a:pt x="63" y="1947"/>
                  </a:lnTo>
                  <a:lnTo>
                    <a:pt x="1" y="2198"/>
                  </a:lnTo>
                  <a:lnTo>
                    <a:pt x="1" y="2449"/>
                  </a:lnTo>
                  <a:lnTo>
                    <a:pt x="1" y="2700"/>
                  </a:lnTo>
                  <a:lnTo>
                    <a:pt x="63" y="2951"/>
                  </a:lnTo>
                  <a:lnTo>
                    <a:pt x="189" y="3202"/>
                  </a:lnTo>
                  <a:lnTo>
                    <a:pt x="314" y="3391"/>
                  </a:lnTo>
                  <a:lnTo>
                    <a:pt x="691" y="3830"/>
                  </a:lnTo>
                  <a:lnTo>
                    <a:pt x="1193" y="4207"/>
                  </a:lnTo>
                  <a:lnTo>
                    <a:pt x="1821" y="4458"/>
                  </a:lnTo>
                  <a:lnTo>
                    <a:pt x="2512" y="4709"/>
                  </a:lnTo>
                  <a:lnTo>
                    <a:pt x="3328" y="4834"/>
                  </a:lnTo>
                  <a:lnTo>
                    <a:pt x="4144" y="4897"/>
                  </a:lnTo>
                  <a:lnTo>
                    <a:pt x="4960" y="4834"/>
                  </a:lnTo>
                  <a:lnTo>
                    <a:pt x="5776" y="4709"/>
                  </a:lnTo>
                  <a:lnTo>
                    <a:pt x="6466" y="4458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7973" y="3391"/>
                  </a:lnTo>
                  <a:lnTo>
                    <a:pt x="8099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287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099" y="1696"/>
                  </a:lnTo>
                  <a:lnTo>
                    <a:pt x="7973" y="1507"/>
                  </a:lnTo>
                  <a:lnTo>
                    <a:pt x="7596" y="1068"/>
                  </a:lnTo>
                  <a:lnTo>
                    <a:pt x="7094" y="691"/>
                  </a:lnTo>
                  <a:lnTo>
                    <a:pt x="6466" y="440"/>
                  </a:lnTo>
                  <a:lnTo>
                    <a:pt x="5776" y="189"/>
                  </a:lnTo>
                  <a:lnTo>
                    <a:pt x="4960" y="64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7">
              <a:extLst>
                <a:ext uri="{FF2B5EF4-FFF2-40B4-BE49-F238E27FC236}">
                  <a16:creationId xmlns:a16="http://schemas.microsoft.com/office/drawing/2014/main" id="{C9E2C0A6-233C-995E-2C3A-E87F6553395D}"/>
                </a:ext>
              </a:extLst>
            </p:cNvPr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4" y="1"/>
                  </a:move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7">
              <a:extLst>
                <a:ext uri="{FF2B5EF4-FFF2-40B4-BE49-F238E27FC236}">
                  <a16:creationId xmlns:a16="http://schemas.microsoft.com/office/drawing/2014/main" id="{B815ACB9-2248-6378-DCC1-783533C4156F}"/>
                </a:ext>
              </a:extLst>
            </p:cNvPr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140" y="10359"/>
                  </a:lnTo>
                  <a:lnTo>
                    <a:pt x="3140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7">
              <a:extLst>
                <a:ext uri="{FF2B5EF4-FFF2-40B4-BE49-F238E27FC236}">
                  <a16:creationId xmlns:a16="http://schemas.microsoft.com/office/drawing/2014/main" id="{83024E08-F2F3-8C5C-1E01-E5C6CB590F9F}"/>
                </a:ext>
              </a:extLst>
            </p:cNvPr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140" y="10359"/>
                  </a:lnTo>
                  <a:lnTo>
                    <a:pt x="3140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7">
              <a:extLst>
                <a:ext uri="{FF2B5EF4-FFF2-40B4-BE49-F238E27FC236}">
                  <a16:creationId xmlns:a16="http://schemas.microsoft.com/office/drawing/2014/main" id="{0E968FC5-A1E6-F904-FA3E-855284521A4F}"/>
                </a:ext>
              </a:extLst>
            </p:cNvPr>
            <p:cNvSpPr/>
            <p:nvPr/>
          </p:nvSpPr>
          <p:spPr>
            <a:xfrm>
              <a:off x="2073091" y="125236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6"/>
                  </a:lnTo>
                  <a:lnTo>
                    <a:pt x="943" y="3139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642"/>
                  </a:lnTo>
                  <a:lnTo>
                    <a:pt x="3140" y="3642"/>
                  </a:lnTo>
                  <a:lnTo>
                    <a:pt x="3140" y="3642"/>
                  </a:lnTo>
                  <a:lnTo>
                    <a:pt x="3767" y="3642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139"/>
                  </a:lnTo>
                  <a:lnTo>
                    <a:pt x="5713" y="2826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5"/>
                  </a:lnTo>
                  <a:lnTo>
                    <a:pt x="5965" y="1131"/>
                  </a:lnTo>
                  <a:lnTo>
                    <a:pt x="5713" y="817"/>
                  </a:lnTo>
                  <a:lnTo>
                    <a:pt x="5337" y="503"/>
                  </a:lnTo>
                  <a:lnTo>
                    <a:pt x="4897" y="315"/>
                  </a:lnTo>
                  <a:lnTo>
                    <a:pt x="4332" y="126"/>
                  </a:lnTo>
                  <a:lnTo>
                    <a:pt x="3767" y="1"/>
                  </a:lnTo>
                  <a:lnTo>
                    <a:pt x="3140" y="1"/>
                  </a:lnTo>
                  <a:lnTo>
                    <a:pt x="3140" y="1"/>
                  </a:lnTo>
                  <a:lnTo>
                    <a:pt x="2512" y="1"/>
                  </a:lnTo>
                  <a:lnTo>
                    <a:pt x="1947" y="126"/>
                  </a:lnTo>
                  <a:lnTo>
                    <a:pt x="1382" y="315"/>
                  </a:lnTo>
                  <a:lnTo>
                    <a:pt x="943" y="503"/>
                  </a:lnTo>
                  <a:lnTo>
                    <a:pt x="566" y="817"/>
                  </a:lnTo>
                  <a:lnTo>
                    <a:pt x="252" y="1131"/>
                  </a:lnTo>
                  <a:lnTo>
                    <a:pt x="64" y="1445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7">
              <a:extLst>
                <a:ext uri="{FF2B5EF4-FFF2-40B4-BE49-F238E27FC236}">
                  <a16:creationId xmlns:a16="http://schemas.microsoft.com/office/drawing/2014/main" id="{335DC3C7-5F56-ED32-5FF9-18F79E88A282}"/>
                </a:ext>
              </a:extLst>
            </p:cNvPr>
            <p:cNvSpPr/>
            <p:nvPr/>
          </p:nvSpPr>
          <p:spPr>
            <a:xfrm>
              <a:off x="2032323" y="1226866"/>
              <a:ext cx="336494" cy="198883"/>
            </a:xfrm>
            <a:custGeom>
              <a:avLst/>
              <a:gdLst/>
              <a:ahLst/>
              <a:cxnLst/>
              <a:rect l="l" t="t" r="r" b="b"/>
              <a:pathLst>
                <a:path w="8287" h="4898" extrusionOk="0">
                  <a:moveTo>
                    <a:pt x="4144" y="1"/>
                  </a:moveTo>
                  <a:lnTo>
                    <a:pt x="3328" y="64"/>
                  </a:lnTo>
                  <a:lnTo>
                    <a:pt x="2512" y="189"/>
                  </a:lnTo>
                  <a:lnTo>
                    <a:pt x="1821" y="440"/>
                  </a:lnTo>
                  <a:lnTo>
                    <a:pt x="1193" y="692"/>
                  </a:lnTo>
                  <a:lnTo>
                    <a:pt x="691" y="1068"/>
                  </a:lnTo>
                  <a:lnTo>
                    <a:pt x="314" y="1508"/>
                  </a:lnTo>
                  <a:lnTo>
                    <a:pt x="189" y="1696"/>
                  </a:lnTo>
                  <a:lnTo>
                    <a:pt x="63" y="1947"/>
                  </a:lnTo>
                  <a:lnTo>
                    <a:pt x="1" y="2198"/>
                  </a:lnTo>
                  <a:lnTo>
                    <a:pt x="1" y="2449"/>
                  </a:lnTo>
                  <a:lnTo>
                    <a:pt x="1" y="2700"/>
                  </a:lnTo>
                  <a:lnTo>
                    <a:pt x="63" y="2951"/>
                  </a:lnTo>
                  <a:lnTo>
                    <a:pt x="189" y="3202"/>
                  </a:lnTo>
                  <a:lnTo>
                    <a:pt x="314" y="3391"/>
                  </a:lnTo>
                  <a:lnTo>
                    <a:pt x="691" y="3830"/>
                  </a:lnTo>
                  <a:lnTo>
                    <a:pt x="1193" y="4207"/>
                  </a:lnTo>
                  <a:lnTo>
                    <a:pt x="1821" y="4458"/>
                  </a:lnTo>
                  <a:lnTo>
                    <a:pt x="2512" y="4709"/>
                  </a:lnTo>
                  <a:lnTo>
                    <a:pt x="3328" y="4835"/>
                  </a:lnTo>
                  <a:lnTo>
                    <a:pt x="4144" y="4897"/>
                  </a:lnTo>
                  <a:lnTo>
                    <a:pt x="4960" y="4835"/>
                  </a:lnTo>
                  <a:lnTo>
                    <a:pt x="5776" y="4709"/>
                  </a:lnTo>
                  <a:lnTo>
                    <a:pt x="6466" y="4458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7973" y="3391"/>
                  </a:lnTo>
                  <a:lnTo>
                    <a:pt x="8099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287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099" y="1696"/>
                  </a:lnTo>
                  <a:lnTo>
                    <a:pt x="7973" y="1508"/>
                  </a:lnTo>
                  <a:lnTo>
                    <a:pt x="7596" y="1068"/>
                  </a:lnTo>
                  <a:lnTo>
                    <a:pt x="7094" y="692"/>
                  </a:lnTo>
                  <a:lnTo>
                    <a:pt x="6466" y="440"/>
                  </a:lnTo>
                  <a:lnTo>
                    <a:pt x="5776" y="189"/>
                  </a:lnTo>
                  <a:lnTo>
                    <a:pt x="4960" y="64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7">
              <a:extLst>
                <a:ext uri="{FF2B5EF4-FFF2-40B4-BE49-F238E27FC236}">
                  <a16:creationId xmlns:a16="http://schemas.microsoft.com/office/drawing/2014/main" id="{AFACD098-6D41-D2BA-FB39-542D2DD60D63}"/>
                </a:ext>
              </a:extLst>
            </p:cNvPr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4" y="1"/>
                  </a:move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7">
              <a:extLst>
                <a:ext uri="{FF2B5EF4-FFF2-40B4-BE49-F238E27FC236}">
                  <a16:creationId xmlns:a16="http://schemas.microsoft.com/office/drawing/2014/main" id="{AAF69F36-1B7A-DDFF-6CD4-BDD49F13A3C1}"/>
                </a:ext>
              </a:extLst>
            </p:cNvPr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7">
              <a:extLst>
                <a:ext uri="{FF2B5EF4-FFF2-40B4-BE49-F238E27FC236}">
                  <a16:creationId xmlns:a16="http://schemas.microsoft.com/office/drawing/2014/main" id="{3E74C951-1DFD-CE6F-616C-B75CE10BADA6}"/>
                </a:ext>
              </a:extLst>
            </p:cNvPr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7">
              <a:extLst>
                <a:ext uri="{FF2B5EF4-FFF2-40B4-BE49-F238E27FC236}">
                  <a16:creationId xmlns:a16="http://schemas.microsoft.com/office/drawing/2014/main" id="{924ECAF7-B7ED-0FF2-0DCF-7610242A71FE}"/>
                </a:ext>
              </a:extLst>
            </p:cNvPr>
            <p:cNvSpPr/>
            <p:nvPr/>
          </p:nvSpPr>
          <p:spPr>
            <a:xfrm>
              <a:off x="2073091" y="89297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5"/>
                  </a:lnTo>
                  <a:lnTo>
                    <a:pt x="943" y="3076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579"/>
                  </a:lnTo>
                  <a:lnTo>
                    <a:pt x="3140" y="3641"/>
                  </a:lnTo>
                  <a:lnTo>
                    <a:pt x="3140" y="3641"/>
                  </a:lnTo>
                  <a:lnTo>
                    <a:pt x="3767" y="3579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076"/>
                  </a:lnTo>
                  <a:lnTo>
                    <a:pt x="5713" y="2825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068"/>
                  </a:lnTo>
                  <a:lnTo>
                    <a:pt x="5713" y="754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1"/>
                  </a:lnTo>
                  <a:lnTo>
                    <a:pt x="3140" y="1"/>
                  </a:lnTo>
                  <a:lnTo>
                    <a:pt x="3140" y="1"/>
                  </a:lnTo>
                  <a:lnTo>
                    <a:pt x="2512" y="1"/>
                  </a:ln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754"/>
                  </a:lnTo>
                  <a:lnTo>
                    <a:pt x="252" y="1068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7">
              <a:extLst>
                <a:ext uri="{FF2B5EF4-FFF2-40B4-BE49-F238E27FC236}">
                  <a16:creationId xmlns:a16="http://schemas.microsoft.com/office/drawing/2014/main" id="{13406B11-B1BE-1F46-90C4-7F7201356866}"/>
                </a:ext>
              </a:extLst>
            </p:cNvPr>
            <p:cNvSpPr/>
            <p:nvPr/>
          </p:nvSpPr>
          <p:spPr>
            <a:xfrm>
              <a:off x="2073091" y="89297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extrusionOk="0">
                  <a:moveTo>
                    <a:pt x="2512" y="1"/>
                  </a:move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754"/>
                  </a:lnTo>
                  <a:lnTo>
                    <a:pt x="252" y="1068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5"/>
                  </a:lnTo>
                  <a:lnTo>
                    <a:pt x="943" y="3076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579"/>
                  </a:lnTo>
                  <a:lnTo>
                    <a:pt x="3140" y="3641"/>
                  </a:lnTo>
                  <a:lnTo>
                    <a:pt x="3767" y="3579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076"/>
                  </a:lnTo>
                  <a:lnTo>
                    <a:pt x="5713" y="2825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068"/>
                  </a:lnTo>
                  <a:lnTo>
                    <a:pt x="5713" y="754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7">
              <a:extLst>
                <a:ext uri="{FF2B5EF4-FFF2-40B4-BE49-F238E27FC236}">
                  <a16:creationId xmlns:a16="http://schemas.microsoft.com/office/drawing/2014/main" id="{BD9B096F-25D7-488A-49CD-D1DEF51D3148}"/>
                </a:ext>
              </a:extLst>
            </p:cNvPr>
            <p:cNvSpPr/>
            <p:nvPr/>
          </p:nvSpPr>
          <p:spPr>
            <a:xfrm>
              <a:off x="2118974" y="918475"/>
              <a:ext cx="163191" cy="86692"/>
            </a:xfrm>
            <a:custGeom>
              <a:avLst/>
              <a:gdLst/>
              <a:ahLst/>
              <a:cxnLst/>
              <a:rect l="l" t="t" r="r" b="b"/>
              <a:pathLst>
                <a:path w="4019" h="2135" extrusionOk="0">
                  <a:moveTo>
                    <a:pt x="1570" y="0"/>
                  </a:moveTo>
                  <a:lnTo>
                    <a:pt x="1194" y="63"/>
                  </a:lnTo>
                  <a:lnTo>
                    <a:pt x="880" y="126"/>
                  </a:lnTo>
                  <a:lnTo>
                    <a:pt x="566" y="314"/>
                  </a:lnTo>
                  <a:lnTo>
                    <a:pt x="315" y="440"/>
                  </a:lnTo>
                  <a:lnTo>
                    <a:pt x="126" y="628"/>
                  </a:lnTo>
                  <a:lnTo>
                    <a:pt x="1" y="816"/>
                  </a:lnTo>
                  <a:lnTo>
                    <a:pt x="1" y="1067"/>
                  </a:lnTo>
                  <a:lnTo>
                    <a:pt x="1" y="1256"/>
                  </a:lnTo>
                  <a:lnTo>
                    <a:pt x="126" y="1444"/>
                  </a:lnTo>
                  <a:lnTo>
                    <a:pt x="315" y="1632"/>
                  </a:lnTo>
                  <a:lnTo>
                    <a:pt x="566" y="1821"/>
                  </a:lnTo>
                  <a:lnTo>
                    <a:pt x="880" y="1946"/>
                  </a:lnTo>
                  <a:lnTo>
                    <a:pt x="1194" y="2009"/>
                  </a:lnTo>
                  <a:lnTo>
                    <a:pt x="1570" y="2072"/>
                  </a:lnTo>
                  <a:lnTo>
                    <a:pt x="2010" y="2135"/>
                  </a:lnTo>
                  <a:lnTo>
                    <a:pt x="2386" y="2072"/>
                  </a:lnTo>
                  <a:lnTo>
                    <a:pt x="2763" y="2009"/>
                  </a:lnTo>
                  <a:lnTo>
                    <a:pt x="3140" y="1946"/>
                  </a:lnTo>
                  <a:lnTo>
                    <a:pt x="3454" y="1821"/>
                  </a:lnTo>
                  <a:lnTo>
                    <a:pt x="3705" y="1632"/>
                  </a:lnTo>
                  <a:lnTo>
                    <a:pt x="3893" y="1444"/>
                  </a:lnTo>
                  <a:lnTo>
                    <a:pt x="3956" y="1256"/>
                  </a:lnTo>
                  <a:lnTo>
                    <a:pt x="4018" y="1067"/>
                  </a:lnTo>
                  <a:lnTo>
                    <a:pt x="3956" y="816"/>
                  </a:lnTo>
                  <a:lnTo>
                    <a:pt x="3893" y="628"/>
                  </a:lnTo>
                  <a:lnTo>
                    <a:pt x="3705" y="440"/>
                  </a:lnTo>
                  <a:lnTo>
                    <a:pt x="3454" y="314"/>
                  </a:lnTo>
                  <a:lnTo>
                    <a:pt x="3140" y="126"/>
                  </a:lnTo>
                  <a:lnTo>
                    <a:pt x="2763" y="63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7">
              <a:extLst>
                <a:ext uri="{FF2B5EF4-FFF2-40B4-BE49-F238E27FC236}">
                  <a16:creationId xmlns:a16="http://schemas.microsoft.com/office/drawing/2014/main" id="{79F87B3F-22C5-3D4E-0781-FD2DBDDCD0C8}"/>
                </a:ext>
              </a:extLst>
            </p:cNvPr>
            <p:cNvSpPr/>
            <p:nvPr/>
          </p:nvSpPr>
          <p:spPr>
            <a:xfrm>
              <a:off x="1660180" y="2279577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extrusionOk="0">
                  <a:moveTo>
                    <a:pt x="5462" y="1"/>
                  </a:moveTo>
                  <a:lnTo>
                    <a:pt x="0" y="3265"/>
                  </a:lnTo>
                  <a:lnTo>
                    <a:pt x="5462" y="6404"/>
                  </a:lnTo>
                  <a:lnTo>
                    <a:pt x="10860" y="3202"/>
                  </a:lnTo>
                  <a:lnTo>
                    <a:pt x="54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7">
              <a:extLst>
                <a:ext uri="{FF2B5EF4-FFF2-40B4-BE49-F238E27FC236}">
                  <a16:creationId xmlns:a16="http://schemas.microsoft.com/office/drawing/2014/main" id="{F31B06BF-5A90-DD8E-3F37-9623F00BCDEE}"/>
                </a:ext>
              </a:extLst>
            </p:cNvPr>
            <p:cNvSpPr/>
            <p:nvPr/>
          </p:nvSpPr>
          <p:spPr>
            <a:xfrm>
              <a:off x="1660180" y="2279577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fill="none" extrusionOk="0">
                  <a:moveTo>
                    <a:pt x="0" y="3265"/>
                  </a:moveTo>
                  <a:lnTo>
                    <a:pt x="5462" y="6404"/>
                  </a:lnTo>
                  <a:lnTo>
                    <a:pt x="10860" y="3202"/>
                  </a:lnTo>
                  <a:lnTo>
                    <a:pt x="5462" y="1"/>
                  </a:lnTo>
                  <a:lnTo>
                    <a:pt x="0" y="326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7">
              <a:extLst>
                <a:ext uri="{FF2B5EF4-FFF2-40B4-BE49-F238E27FC236}">
                  <a16:creationId xmlns:a16="http://schemas.microsoft.com/office/drawing/2014/main" id="{A6333792-18F0-F4B6-E476-B09957994BAE}"/>
                </a:ext>
              </a:extLst>
            </p:cNvPr>
            <p:cNvSpPr/>
            <p:nvPr/>
          </p:nvSpPr>
          <p:spPr>
            <a:xfrm>
              <a:off x="1879405" y="2409593"/>
              <a:ext cx="272744" cy="260034"/>
            </a:xfrm>
            <a:custGeom>
              <a:avLst/>
              <a:gdLst/>
              <a:ahLst/>
              <a:cxnLst/>
              <a:rect l="l" t="t" r="r" b="b"/>
              <a:pathLst>
                <a:path w="6717" h="6404" extrusionOk="0">
                  <a:moveTo>
                    <a:pt x="5461" y="0"/>
                  </a:moveTo>
                  <a:lnTo>
                    <a:pt x="63" y="3202"/>
                  </a:lnTo>
                  <a:lnTo>
                    <a:pt x="0" y="6403"/>
                  </a:lnTo>
                  <a:lnTo>
                    <a:pt x="6717" y="2449"/>
                  </a:lnTo>
                  <a:lnTo>
                    <a:pt x="546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7">
              <a:extLst>
                <a:ext uri="{FF2B5EF4-FFF2-40B4-BE49-F238E27FC236}">
                  <a16:creationId xmlns:a16="http://schemas.microsoft.com/office/drawing/2014/main" id="{1BE3A13D-B53D-A798-A604-C051B73C873E}"/>
                </a:ext>
              </a:extLst>
            </p:cNvPr>
            <p:cNvSpPr/>
            <p:nvPr/>
          </p:nvSpPr>
          <p:spPr>
            <a:xfrm>
              <a:off x="1879405" y="2409593"/>
              <a:ext cx="272744" cy="260034"/>
            </a:xfrm>
            <a:custGeom>
              <a:avLst/>
              <a:gdLst/>
              <a:ahLst/>
              <a:cxnLst/>
              <a:rect l="l" t="t" r="r" b="b"/>
              <a:pathLst>
                <a:path w="6717" h="6404" fill="none" extrusionOk="0">
                  <a:moveTo>
                    <a:pt x="5461" y="0"/>
                  </a:moveTo>
                  <a:lnTo>
                    <a:pt x="6717" y="2449"/>
                  </a:lnTo>
                  <a:lnTo>
                    <a:pt x="0" y="6403"/>
                  </a:lnTo>
                  <a:lnTo>
                    <a:pt x="63" y="3202"/>
                  </a:lnTo>
                  <a:lnTo>
                    <a:pt x="5461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7">
              <a:extLst>
                <a:ext uri="{FF2B5EF4-FFF2-40B4-BE49-F238E27FC236}">
                  <a16:creationId xmlns:a16="http://schemas.microsoft.com/office/drawing/2014/main" id="{3D28DD30-B5E9-854C-860A-A4916D9266D2}"/>
                </a:ext>
              </a:extLst>
            </p:cNvPr>
            <p:cNvSpPr/>
            <p:nvPr/>
          </p:nvSpPr>
          <p:spPr>
            <a:xfrm>
              <a:off x="1604105" y="2412151"/>
              <a:ext cx="277860" cy="257476"/>
            </a:xfrm>
            <a:custGeom>
              <a:avLst/>
              <a:gdLst/>
              <a:ahLst/>
              <a:cxnLst/>
              <a:rect l="l" t="t" r="r" b="b"/>
              <a:pathLst>
                <a:path w="6843" h="6341" extrusionOk="0">
                  <a:moveTo>
                    <a:pt x="1381" y="0"/>
                  </a:moveTo>
                  <a:lnTo>
                    <a:pt x="0" y="2386"/>
                  </a:lnTo>
                  <a:lnTo>
                    <a:pt x="6780" y="6340"/>
                  </a:lnTo>
                  <a:lnTo>
                    <a:pt x="6843" y="3139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7">
              <a:extLst>
                <a:ext uri="{FF2B5EF4-FFF2-40B4-BE49-F238E27FC236}">
                  <a16:creationId xmlns:a16="http://schemas.microsoft.com/office/drawing/2014/main" id="{4A502A0D-E25B-9441-8FA8-9F549B35306F}"/>
                </a:ext>
              </a:extLst>
            </p:cNvPr>
            <p:cNvSpPr/>
            <p:nvPr/>
          </p:nvSpPr>
          <p:spPr>
            <a:xfrm>
              <a:off x="1604105" y="2412151"/>
              <a:ext cx="277860" cy="257476"/>
            </a:xfrm>
            <a:custGeom>
              <a:avLst/>
              <a:gdLst/>
              <a:ahLst/>
              <a:cxnLst/>
              <a:rect l="l" t="t" r="r" b="b"/>
              <a:pathLst>
                <a:path w="6843" h="6341" fill="none" extrusionOk="0">
                  <a:moveTo>
                    <a:pt x="6780" y="6340"/>
                  </a:moveTo>
                  <a:lnTo>
                    <a:pt x="6843" y="3139"/>
                  </a:lnTo>
                  <a:lnTo>
                    <a:pt x="1381" y="0"/>
                  </a:lnTo>
                  <a:lnTo>
                    <a:pt x="0" y="2386"/>
                  </a:lnTo>
                  <a:lnTo>
                    <a:pt x="6780" y="634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7">
              <a:extLst>
                <a:ext uri="{FF2B5EF4-FFF2-40B4-BE49-F238E27FC236}">
                  <a16:creationId xmlns:a16="http://schemas.microsoft.com/office/drawing/2014/main" id="{FEC557C8-B6F3-4981-13D3-1C2719BAC88B}"/>
                </a:ext>
              </a:extLst>
            </p:cNvPr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extrusionOk="0">
                  <a:moveTo>
                    <a:pt x="6215" y="0"/>
                  </a:moveTo>
                  <a:lnTo>
                    <a:pt x="1" y="63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7">
              <a:extLst>
                <a:ext uri="{FF2B5EF4-FFF2-40B4-BE49-F238E27FC236}">
                  <a16:creationId xmlns:a16="http://schemas.microsoft.com/office/drawing/2014/main" id="{B46FF61E-8FEE-BD0D-86A5-F474E7F2EA2C}"/>
                </a:ext>
              </a:extLst>
            </p:cNvPr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1" y="63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7">
              <a:extLst>
                <a:ext uri="{FF2B5EF4-FFF2-40B4-BE49-F238E27FC236}">
                  <a16:creationId xmlns:a16="http://schemas.microsoft.com/office/drawing/2014/main" id="{F7BFA691-3C1A-5A4B-584E-606AE7FAA8B1}"/>
                </a:ext>
              </a:extLst>
            </p:cNvPr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1" y="63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7">
              <a:extLst>
                <a:ext uri="{FF2B5EF4-FFF2-40B4-BE49-F238E27FC236}">
                  <a16:creationId xmlns:a16="http://schemas.microsoft.com/office/drawing/2014/main" id="{8BF9D697-5612-D502-6649-610895920E75}"/>
                </a:ext>
              </a:extLst>
            </p:cNvPr>
            <p:cNvSpPr/>
            <p:nvPr/>
          </p:nvSpPr>
          <p:spPr>
            <a:xfrm>
              <a:off x="1749389" y="1813154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74"/>
                  </a:lnTo>
                  <a:lnTo>
                    <a:pt x="566" y="2888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5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5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88"/>
                  </a:lnTo>
                  <a:lnTo>
                    <a:pt x="5964" y="2574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65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63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63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65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7">
              <a:extLst>
                <a:ext uri="{FF2B5EF4-FFF2-40B4-BE49-F238E27FC236}">
                  <a16:creationId xmlns:a16="http://schemas.microsoft.com/office/drawing/2014/main" id="{E37BB9F1-6F58-2A3F-BAE7-050A04A82695}"/>
                </a:ext>
              </a:extLst>
            </p:cNvPr>
            <p:cNvSpPr/>
            <p:nvPr/>
          </p:nvSpPr>
          <p:spPr>
            <a:xfrm>
              <a:off x="1706063" y="1787654"/>
              <a:ext cx="339052" cy="198843"/>
            </a:xfrm>
            <a:custGeom>
              <a:avLst/>
              <a:gdLst/>
              <a:ahLst/>
              <a:cxnLst/>
              <a:rect l="l" t="t" r="r" b="b"/>
              <a:pathLst>
                <a:path w="8350" h="4897" extrusionOk="0">
                  <a:moveTo>
                    <a:pt x="4206" y="0"/>
                  </a:moveTo>
                  <a:lnTo>
                    <a:pt x="3327" y="63"/>
                  </a:lnTo>
                  <a:lnTo>
                    <a:pt x="2574" y="189"/>
                  </a:lnTo>
                  <a:lnTo>
                    <a:pt x="1884" y="440"/>
                  </a:lnTo>
                  <a:lnTo>
                    <a:pt x="1256" y="754"/>
                  </a:lnTo>
                  <a:lnTo>
                    <a:pt x="754" y="1068"/>
                  </a:lnTo>
                  <a:lnTo>
                    <a:pt x="377" y="1507"/>
                  </a:lnTo>
                  <a:lnTo>
                    <a:pt x="189" y="1758"/>
                  </a:lnTo>
                  <a:lnTo>
                    <a:pt x="126" y="1946"/>
                  </a:lnTo>
                  <a:lnTo>
                    <a:pt x="63" y="2197"/>
                  </a:lnTo>
                  <a:lnTo>
                    <a:pt x="0" y="2449"/>
                  </a:lnTo>
                  <a:lnTo>
                    <a:pt x="63" y="2700"/>
                  </a:lnTo>
                  <a:lnTo>
                    <a:pt x="126" y="2951"/>
                  </a:lnTo>
                  <a:lnTo>
                    <a:pt x="189" y="3202"/>
                  </a:lnTo>
                  <a:lnTo>
                    <a:pt x="377" y="3390"/>
                  </a:lnTo>
                  <a:lnTo>
                    <a:pt x="754" y="3830"/>
                  </a:lnTo>
                  <a:lnTo>
                    <a:pt x="1256" y="4206"/>
                  </a:lnTo>
                  <a:lnTo>
                    <a:pt x="1884" y="4520"/>
                  </a:lnTo>
                  <a:lnTo>
                    <a:pt x="2574" y="4708"/>
                  </a:lnTo>
                  <a:lnTo>
                    <a:pt x="3327" y="4834"/>
                  </a:lnTo>
                  <a:lnTo>
                    <a:pt x="4206" y="4897"/>
                  </a:lnTo>
                  <a:lnTo>
                    <a:pt x="5022" y="4834"/>
                  </a:lnTo>
                  <a:lnTo>
                    <a:pt x="5776" y="4708"/>
                  </a:lnTo>
                  <a:lnTo>
                    <a:pt x="6529" y="4520"/>
                  </a:lnTo>
                  <a:lnTo>
                    <a:pt x="7094" y="4206"/>
                  </a:lnTo>
                  <a:lnTo>
                    <a:pt x="7596" y="3830"/>
                  </a:lnTo>
                  <a:lnTo>
                    <a:pt x="8036" y="3390"/>
                  </a:lnTo>
                  <a:lnTo>
                    <a:pt x="8161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349" y="2449"/>
                  </a:lnTo>
                  <a:lnTo>
                    <a:pt x="8287" y="2197"/>
                  </a:lnTo>
                  <a:lnTo>
                    <a:pt x="8224" y="1946"/>
                  </a:lnTo>
                  <a:lnTo>
                    <a:pt x="8161" y="1758"/>
                  </a:lnTo>
                  <a:lnTo>
                    <a:pt x="8036" y="1507"/>
                  </a:lnTo>
                  <a:lnTo>
                    <a:pt x="7596" y="1068"/>
                  </a:lnTo>
                  <a:lnTo>
                    <a:pt x="7094" y="754"/>
                  </a:lnTo>
                  <a:lnTo>
                    <a:pt x="6529" y="440"/>
                  </a:lnTo>
                  <a:lnTo>
                    <a:pt x="5776" y="189"/>
                  </a:lnTo>
                  <a:lnTo>
                    <a:pt x="5022" y="63"/>
                  </a:lnTo>
                  <a:lnTo>
                    <a:pt x="4206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7">
              <a:extLst>
                <a:ext uri="{FF2B5EF4-FFF2-40B4-BE49-F238E27FC236}">
                  <a16:creationId xmlns:a16="http://schemas.microsoft.com/office/drawing/2014/main" id="{41C5F0BB-A46F-379D-D1FC-426B4D1874F3}"/>
                </a:ext>
              </a:extLst>
            </p:cNvPr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215" y="0"/>
                  </a:moveTo>
                  <a:lnTo>
                    <a:pt x="1" y="63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7">
              <a:extLst>
                <a:ext uri="{FF2B5EF4-FFF2-40B4-BE49-F238E27FC236}">
                  <a16:creationId xmlns:a16="http://schemas.microsoft.com/office/drawing/2014/main" id="{83B89447-8DF4-3DB0-E00B-4688BF561FE7}"/>
                </a:ext>
              </a:extLst>
            </p:cNvPr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1" y="63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7">
              <a:extLst>
                <a:ext uri="{FF2B5EF4-FFF2-40B4-BE49-F238E27FC236}">
                  <a16:creationId xmlns:a16="http://schemas.microsoft.com/office/drawing/2014/main" id="{76BCF519-382C-9161-0341-8E492034F8B5}"/>
                </a:ext>
              </a:extLst>
            </p:cNvPr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1" y="63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7">
              <a:extLst>
                <a:ext uri="{FF2B5EF4-FFF2-40B4-BE49-F238E27FC236}">
                  <a16:creationId xmlns:a16="http://schemas.microsoft.com/office/drawing/2014/main" id="{9E4B4253-A5B1-CFDC-BA8A-910CFCE7C4FF}"/>
                </a:ext>
              </a:extLst>
            </p:cNvPr>
            <p:cNvSpPr/>
            <p:nvPr/>
          </p:nvSpPr>
          <p:spPr>
            <a:xfrm>
              <a:off x="1749389" y="144864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74"/>
                  </a:lnTo>
                  <a:lnTo>
                    <a:pt x="566" y="2888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88"/>
                  </a:lnTo>
                  <a:lnTo>
                    <a:pt x="5964" y="2574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65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63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63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65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7">
              <a:extLst>
                <a:ext uri="{FF2B5EF4-FFF2-40B4-BE49-F238E27FC236}">
                  <a16:creationId xmlns:a16="http://schemas.microsoft.com/office/drawing/2014/main" id="{FB4CBDE3-3542-C67B-17AA-4E36D7B2C92A}"/>
                </a:ext>
              </a:extLst>
            </p:cNvPr>
            <p:cNvSpPr/>
            <p:nvPr/>
          </p:nvSpPr>
          <p:spPr>
            <a:xfrm>
              <a:off x="1706063" y="1423148"/>
              <a:ext cx="339052" cy="198883"/>
            </a:xfrm>
            <a:custGeom>
              <a:avLst/>
              <a:gdLst/>
              <a:ahLst/>
              <a:cxnLst/>
              <a:rect l="l" t="t" r="r" b="b"/>
              <a:pathLst>
                <a:path w="8350" h="4898" extrusionOk="0">
                  <a:moveTo>
                    <a:pt x="4206" y="1"/>
                  </a:moveTo>
                  <a:lnTo>
                    <a:pt x="3327" y="63"/>
                  </a:lnTo>
                  <a:lnTo>
                    <a:pt x="2574" y="189"/>
                  </a:lnTo>
                  <a:lnTo>
                    <a:pt x="1884" y="440"/>
                  </a:lnTo>
                  <a:lnTo>
                    <a:pt x="1256" y="754"/>
                  </a:lnTo>
                  <a:lnTo>
                    <a:pt x="754" y="1068"/>
                  </a:lnTo>
                  <a:lnTo>
                    <a:pt x="377" y="1507"/>
                  </a:lnTo>
                  <a:lnTo>
                    <a:pt x="189" y="1758"/>
                  </a:lnTo>
                  <a:lnTo>
                    <a:pt x="126" y="1947"/>
                  </a:lnTo>
                  <a:lnTo>
                    <a:pt x="63" y="2198"/>
                  </a:lnTo>
                  <a:lnTo>
                    <a:pt x="0" y="2449"/>
                  </a:lnTo>
                  <a:lnTo>
                    <a:pt x="63" y="2700"/>
                  </a:lnTo>
                  <a:lnTo>
                    <a:pt x="126" y="2951"/>
                  </a:lnTo>
                  <a:lnTo>
                    <a:pt x="189" y="3202"/>
                  </a:lnTo>
                  <a:lnTo>
                    <a:pt x="377" y="3390"/>
                  </a:lnTo>
                  <a:lnTo>
                    <a:pt x="754" y="3830"/>
                  </a:lnTo>
                  <a:lnTo>
                    <a:pt x="1256" y="4207"/>
                  </a:lnTo>
                  <a:lnTo>
                    <a:pt x="1884" y="4520"/>
                  </a:lnTo>
                  <a:lnTo>
                    <a:pt x="2574" y="4709"/>
                  </a:lnTo>
                  <a:lnTo>
                    <a:pt x="3327" y="4834"/>
                  </a:lnTo>
                  <a:lnTo>
                    <a:pt x="4206" y="4897"/>
                  </a:lnTo>
                  <a:lnTo>
                    <a:pt x="5022" y="4834"/>
                  </a:lnTo>
                  <a:lnTo>
                    <a:pt x="5776" y="4709"/>
                  </a:lnTo>
                  <a:lnTo>
                    <a:pt x="6529" y="4520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8036" y="3390"/>
                  </a:lnTo>
                  <a:lnTo>
                    <a:pt x="8161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349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161" y="1758"/>
                  </a:lnTo>
                  <a:lnTo>
                    <a:pt x="8036" y="1507"/>
                  </a:lnTo>
                  <a:lnTo>
                    <a:pt x="7596" y="1068"/>
                  </a:lnTo>
                  <a:lnTo>
                    <a:pt x="7094" y="754"/>
                  </a:lnTo>
                  <a:lnTo>
                    <a:pt x="6529" y="440"/>
                  </a:lnTo>
                  <a:lnTo>
                    <a:pt x="5776" y="189"/>
                  </a:lnTo>
                  <a:lnTo>
                    <a:pt x="5022" y="63"/>
                  </a:lnTo>
                  <a:lnTo>
                    <a:pt x="420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7">
              <a:extLst>
                <a:ext uri="{FF2B5EF4-FFF2-40B4-BE49-F238E27FC236}">
                  <a16:creationId xmlns:a16="http://schemas.microsoft.com/office/drawing/2014/main" id="{522C22C4-E844-3C79-05CE-A5ECCC3054BE}"/>
                </a:ext>
              </a:extLst>
            </p:cNvPr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extrusionOk="0">
                  <a:moveTo>
                    <a:pt x="1" y="0"/>
                  </a:move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7">
              <a:extLst>
                <a:ext uri="{FF2B5EF4-FFF2-40B4-BE49-F238E27FC236}">
                  <a16:creationId xmlns:a16="http://schemas.microsoft.com/office/drawing/2014/main" id="{7A650284-0233-2751-CE8B-0FC85A7BB4EB}"/>
                </a:ext>
              </a:extLst>
            </p:cNvPr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fill="none" extrusionOk="0">
                  <a:moveTo>
                    <a:pt x="1" y="0"/>
                  </a:moveTo>
                  <a:lnTo>
                    <a:pt x="1" y="8537"/>
                  </a:ln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7">
              <a:extLst>
                <a:ext uri="{FF2B5EF4-FFF2-40B4-BE49-F238E27FC236}">
                  <a16:creationId xmlns:a16="http://schemas.microsoft.com/office/drawing/2014/main" id="{C09B1979-0E27-B591-6FC4-40380490D0F0}"/>
                </a:ext>
              </a:extLst>
            </p:cNvPr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fill="none" extrusionOk="0">
                  <a:moveTo>
                    <a:pt x="1" y="0"/>
                  </a:moveTo>
                  <a:lnTo>
                    <a:pt x="1" y="8537"/>
                  </a:ln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7">
              <a:extLst>
                <a:ext uri="{FF2B5EF4-FFF2-40B4-BE49-F238E27FC236}">
                  <a16:creationId xmlns:a16="http://schemas.microsoft.com/office/drawing/2014/main" id="{152C9477-00C9-705F-C63F-C20DC8EE4FE2}"/>
                </a:ext>
              </a:extLst>
            </p:cNvPr>
            <p:cNvSpPr/>
            <p:nvPr/>
          </p:nvSpPr>
          <p:spPr>
            <a:xfrm>
              <a:off x="1749389" y="108925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25"/>
                  </a:lnTo>
                  <a:lnTo>
                    <a:pt x="5964" y="2511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02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0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0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02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7">
              <a:extLst>
                <a:ext uri="{FF2B5EF4-FFF2-40B4-BE49-F238E27FC236}">
                  <a16:creationId xmlns:a16="http://schemas.microsoft.com/office/drawing/2014/main" id="{DEE56081-0A72-BC0E-7F37-8500E9589B83}"/>
                </a:ext>
              </a:extLst>
            </p:cNvPr>
            <p:cNvSpPr/>
            <p:nvPr/>
          </p:nvSpPr>
          <p:spPr>
            <a:xfrm>
              <a:off x="1749389" y="108925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extrusionOk="0">
                  <a:moveTo>
                    <a:pt x="2512" y="0"/>
                  </a:moveTo>
                  <a:lnTo>
                    <a:pt x="1884" y="126"/>
                  </a:lnTo>
                  <a:lnTo>
                    <a:pt x="1382" y="314"/>
                  </a:lnTo>
                  <a:lnTo>
                    <a:pt x="942" y="502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63" y="2197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25"/>
                  </a:lnTo>
                  <a:lnTo>
                    <a:pt x="5964" y="2511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02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7">
              <a:extLst>
                <a:ext uri="{FF2B5EF4-FFF2-40B4-BE49-F238E27FC236}">
                  <a16:creationId xmlns:a16="http://schemas.microsoft.com/office/drawing/2014/main" id="{AF848DA9-788A-7311-F56A-7590B8FFC73D}"/>
                </a:ext>
              </a:extLst>
            </p:cNvPr>
            <p:cNvSpPr/>
            <p:nvPr/>
          </p:nvSpPr>
          <p:spPr>
            <a:xfrm>
              <a:off x="1795272" y="1114716"/>
              <a:ext cx="163191" cy="86732"/>
            </a:xfrm>
            <a:custGeom>
              <a:avLst/>
              <a:gdLst/>
              <a:ahLst/>
              <a:cxnLst/>
              <a:rect l="l" t="t" r="r" b="b"/>
              <a:pathLst>
                <a:path w="4019" h="2136" extrusionOk="0">
                  <a:moveTo>
                    <a:pt x="1570" y="1"/>
                  </a:moveTo>
                  <a:lnTo>
                    <a:pt x="1193" y="64"/>
                  </a:lnTo>
                  <a:lnTo>
                    <a:pt x="879" y="189"/>
                  </a:lnTo>
                  <a:lnTo>
                    <a:pt x="566" y="315"/>
                  </a:lnTo>
                  <a:lnTo>
                    <a:pt x="314" y="440"/>
                  </a:lnTo>
                  <a:lnTo>
                    <a:pt x="126" y="629"/>
                  </a:lnTo>
                  <a:lnTo>
                    <a:pt x="1" y="817"/>
                  </a:lnTo>
                  <a:lnTo>
                    <a:pt x="1" y="1068"/>
                  </a:lnTo>
                  <a:lnTo>
                    <a:pt x="1" y="1256"/>
                  </a:lnTo>
                  <a:lnTo>
                    <a:pt x="126" y="1507"/>
                  </a:lnTo>
                  <a:lnTo>
                    <a:pt x="314" y="1633"/>
                  </a:lnTo>
                  <a:lnTo>
                    <a:pt x="566" y="1821"/>
                  </a:lnTo>
                  <a:lnTo>
                    <a:pt x="879" y="1947"/>
                  </a:lnTo>
                  <a:lnTo>
                    <a:pt x="1193" y="2072"/>
                  </a:lnTo>
                  <a:lnTo>
                    <a:pt x="1570" y="2135"/>
                  </a:lnTo>
                  <a:lnTo>
                    <a:pt x="2386" y="2135"/>
                  </a:lnTo>
                  <a:lnTo>
                    <a:pt x="2763" y="2072"/>
                  </a:lnTo>
                  <a:lnTo>
                    <a:pt x="3139" y="1947"/>
                  </a:lnTo>
                  <a:lnTo>
                    <a:pt x="3390" y="1821"/>
                  </a:lnTo>
                  <a:lnTo>
                    <a:pt x="3641" y="1633"/>
                  </a:lnTo>
                  <a:lnTo>
                    <a:pt x="3830" y="1507"/>
                  </a:lnTo>
                  <a:lnTo>
                    <a:pt x="3955" y="1256"/>
                  </a:lnTo>
                  <a:lnTo>
                    <a:pt x="4018" y="1068"/>
                  </a:lnTo>
                  <a:lnTo>
                    <a:pt x="3955" y="817"/>
                  </a:lnTo>
                  <a:lnTo>
                    <a:pt x="3830" y="629"/>
                  </a:lnTo>
                  <a:lnTo>
                    <a:pt x="3641" y="440"/>
                  </a:lnTo>
                  <a:lnTo>
                    <a:pt x="3390" y="315"/>
                  </a:lnTo>
                  <a:lnTo>
                    <a:pt x="3139" y="189"/>
                  </a:lnTo>
                  <a:lnTo>
                    <a:pt x="2763" y="64"/>
                  </a:lnTo>
                  <a:lnTo>
                    <a:pt x="23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7">
              <a:extLst>
                <a:ext uri="{FF2B5EF4-FFF2-40B4-BE49-F238E27FC236}">
                  <a16:creationId xmlns:a16="http://schemas.microsoft.com/office/drawing/2014/main" id="{65ACF94D-9569-C50E-8BE4-96C063B9C3FA}"/>
                </a:ext>
              </a:extLst>
            </p:cNvPr>
            <p:cNvSpPr/>
            <p:nvPr/>
          </p:nvSpPr>
          <p:spPr>
            <a:xfrm>
              <a:off x="2345833" y="1963512"/>
              <a:ext cx="616912" cy="2309409"/>
            </a:xfrm>
            <a:custGeom>
              <a:avLst/>
              <a:gdLst/>
              <a:ahLst/>
              <a:cxnLst/>
              <a:rect l="l" t="t" r="r" b="b"/>
              <a:pathLst>
                <a:path w="15193" h="56875" extrusionOk="0">
                  <a:moveTo>
                    <a:pt x="1" y="1"/>
                  </a:moveTo>
                  <a:lnTo>
                    <a:pt x="1" y="48023"/>
                  </a:lnTo>
                  <a:lnTo>
                    <a:pt x="15067" y="56874"/>
                  </a:lnTo>
                  <a:lnTo>
                    <a:pt x="15192" y="89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7">
              <a:extLst>
                <a:ext uri="{FF2B5EF4-FFF2-40B4-BE49-F238E27FC236}">
                  <a16:creationId xmlns:a16="http://schemas.microsoft.com/office/drawing/2014/main" id="{2CAF26F5-E89E-3D3D-6DA5-AD2FF3BC8121}"/>
                </a:ext>
              </a:extLst>
            </p:cNvPr>
            <p:cNvSpPr/>
            <p:nvPr/>
          </p:nvSpPr>
          <p:spPr>
            <a:xfrm>
              <a:off x="2345833" y="1963512"/>
              <a:ext cx="616912" cy="2309409"/>
            </a:xfrm>
            <a:custGeom>
              <a:avLst/>
              <a:gdLst/>
              <a:ahLst/>
              <a:cxnLst/>
              <a:rect l="l" t="t" r="r" b="b"/>
              <a:pathLst>
                <a:path w="15193" h="56875" fill="none" extrusionOk="0">
                  <a:moveTo>
                    <a:pt x="1" y="1"/>
                  </a:moveTo>
                  <a:lnTo>
                    <a:pt x="1" y="48023"/>
                  </a:lnTo>
                  <a:lnTo>
                    <a:pt x="15067" y="56874"/>
                  </a:lnTo>
                  <a:lnTo>
                    <a:pt x="15192" y="8915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7">
              <a:extLst>
                <a:ext uri="{FF2B5EF4-FFF2-40B4-BE49-F238E27FC236}">
                  <a16:creationId xmlns:a16="http://schemas.microsoft.com/office/drawing/2014/main" id="{F40DA3B5-2429-5FDD-2009-D661052590E6}"/>
                </a:ext>
              </a:extLst>
            </p:cNvPr>
            <p:cNvSpPr/>
            <p:nvPr/>
          </p:nvSpPr>
          <p:spPr>
            <a:xfrm>
              <a:off x="2960144" y="1741771"/>
              <a:ext cx="994132" cy="2531153"/>
            </a:xfrm>
            <a:custGeom>
              <a:avLst/>
              <a:gdLst/>
              <a:ahLst/>
              <a:cxnLst/>
              <a:rect l="l" t="t" r="r" b="b"/>
              <a:pathLst>
                <a:path w="24483" h="62336" extrusionOk="0">
                  <a:moveTo>
                    <a:pt x="24483" y="0"/>
                  </a:moveTo>
                  <a:lnTo>
                    <a:pt x="63" y="14376"/>
                  </a:lnTo>
                  <a:lnTo>
                    <a:pt x="1" y="62335"/>
                  </a:lnTo>
                  <a:lnTo>
                    <a:pt x="24483" y="48148"/>
                  </a:lnTo>
                  <a:lnTo>
                    <a:pt x="2448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>
              <a:extLst>
                <a:ext uri="{FF2B5EF4-FFF2-40B4-BE49-F238E27FC236}">
                  <a16:creationId xmlns:a16="http://schemas.microsoft.com/office/drawing/2014/main" id="{23D6A4AB-ED2F-6B3A-09CF-5752E2CC15E4}"/>
                </a:ext>
              </a:extLst>
            </p:cNvPr>
            <p:cNvSpPr/>
            <p:nvPr/>
          </p:nvSpPr>
          <p:spPr>
            <a:xfrm>
              <a:off x="2960144" y="1741771"/>
              <a:ext cx="994132" cy="2531153"/>
            </a:xfrm>
            <a:custGeom>
              <a:avLst/>
              <a:gdLst/>
              <a:ahLst/>
              <a:cxnLst/>
              <a:rect l="l" t="t" r="r" b="b"/>
              <a:pathLst>
                <a:path w="24483" h="62336" fill="none" extrusionOk="0">
                  <a:moveTo>
                    <a:pt x="63" y="14376"/>
                  </a:moveTo>
                  <a:lnTo>
                    <a:pt x="24483" y="0"/>
                  </a:lnTo>
                  <a:lnTo>
                    <a:pt x="24483" y="48148"/>
                  </a:lnTo>
                  <a:lnTo>
                    <a:pt x="1" y="62335"/>
                  </a:lnTo>
                  <a:lnTo>
                    <a:pt x="63" y="14376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7">
              <a:extLst>
                <a:ext uri="{FF2B5EF4-FFF2-40B4-BE49-F238E27FC236}">
                  <a16:creationId xmlns:a16="http://schemas.microsoft.com/office/drawing/2014/main" id="{7ACBF6A7-4AA9-24D5-2A34-547E9E2FF8A9}"/>
                </a:ext>
              </a:extLst>
            </p:cNvPr>
            <p:cNvSpPr/>
            <p:nvPr/>
          </p:nvSpPr>
          <p:spPr>
            <a:xfrm>
              <a:off x="2348391" y="1379823"/>
              <a:ext cx="1605887" cy="945690"/>
            </a:xfrm>
            <a:custGeom>
              <a:avLst/>
              <a:gdLst/>
              <a:ahLst/>
              <a:cxnLst/>
              <a:rect l="l" t="t" r="r" b="b"/>
              <a:pathLst>
                <a:path w="39549" h="23290" extrusionOk="0">
                  <a:moveTo>
                    <a:pt x="24169" y="0"/>
                  </a:moveTo>
                  <a:lnTo>
                    <a:pt x="1" y="14376"/>
                  </a:lnTo>
                  <a:lnTo>
                    <a:pt x="15129" y="23290"/>
                  </a:lnTo>
                  <a:lnTo>
                    <a:pt x="39549" y="8914"/>
                  </a:lnTo>
                  <a:lnTo>
                    <a:pt x="24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7">
              <a:extLst>
                <a:ext uri="{FF2B5EF4-FFF2-40B4-BE49-F238E27FC236}">
                  <a16:creationId xmlns:a16="http://schemas.microsoft.com/office/drawing/2014/main" id="{479BFACE-B41A-4B1B-EDEA-F8D0526455ED}"/>
                </a:ext>
              </a:extLst>
            </p:cNvPr>
            <p:cNvSpPr/>
            <p:nvPr/>
          </p:nvSpPr>
          <p:spPr>
            <a:xfrm>
              <a:off x="2348391" y="1379823"/>
              <a:ext cx="1605887" cy="945690"/>
            </a:xfrm>
            <a:custGeom>
              <a:avLst/>
              <a:gdLst/>
              <a:ahLst/>
              <a:cxnLst/>
              <a:rect l="l" t="t" r="r" b="b"/>
              <a:pathLst>
                <a:path w="39549" h="23290" fill="none" extrusionOk="0">
                  <a:moveTo>
                    <a:pt x="39549" y="8914"/>
                  </a:moveTo>
                  <a:lnTo>
                    <a:pt x="24169" y="0"/>
                  </a:lnTo>
                  <a:lnTo>
                    <a:pt x="1" y="14376"/>
                  </a:lnTo>
                  <a:lnTo>
                    <a:pt x="15129" y="23290"/>
                  </a:lnTo>
                  <a:lnTo>
                    <a:pt x="39549" y="891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7">
              <a:extLst>
                <a:ext uri="{FF2B5EF4-FFF2-40B4-BE49-F238E27FC236}">
                  <a16:creationId xmlns:a16="http://schemas.microsoft.com/office/drawing/2014/main" id="{E62E300F-603A-11AD-F028-AD99FD025015}"/>
                </a:ext>
              </a:extLst>
            </p:cNvPr>
            <p:cNvSpPr/>
            <p:nvPr/>
          </p:nvSpPr>
          <p:spPr>
            <a:xfrm>
              <a:off x="3113102" y="2249002"/>
              <a:ext cx="124901" cy="285534"/>
            </a:xfrm>
            <a:custGeom>
              <a:avLst/>
              <a:gdLst/>
              <a:ahLst/>
              <a:cxnLst/>
              <a:rect l="l" t="t" r="r" b="b"/>
              <a:pathLst>
                <a:path w="3076" h="7032" extrusionOk="0">
                  <a:moveTo>
                    <a:pt x="3076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76" y="5274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7">
              <a:extLst>
                <a:ext uri="{FF2B5EF4-FFF2-40B4-BE49-F238E27FC236}">
                  <a16:creationId xmlns:a16="http://schemas.microsoft.com/office/drawing/2014/main" id="{2AC27EAA-4B40-3FA3-C6E4-D7D8B14DF0E4}"/>
                </a:ext>
              </a:extLst>
            </p:cNvPr>
            <p:cNvSpPr/>
            <p:nvPr/>
          </p:nvSpPr>
          <p:spPr>
            <a:xfrm>
              <a:off x="3314462" y="2129219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7">
              <a:extLst>
                <a:ext uri="{FF2B5EF4-FFF2-40B4-BE49-F238E27FC236}">
                  <a16:creationId xmlns:a16="http://schemas.microsoft.com/office/drawing/2014/main" id="{5EB56A12-B466-F19A-AEE0-EDF417F0ADF6}"/>
                </a:ext>
              </a:extLst>
            </p:cNvPr>
            <p:cNvSpPr/>
            <p:nvPr/>
          </p:nvSpPr>
          <p:spPr>
            <a:xfrm>
              <a:off x="3518379" y="2011953"/>
              <a:ext cx="122383" cy="285534"/>
            </a:xfrm>
            <a:custGeom>
              <a:avLst/>
              <a:gdLst/>
              <a:ahLst/>
              <a:cxnLst/>
              <a:rect l="l" t="t" r="r" b="b"/>
              <a:pathLst>
                <a:path w="3014" h="7032" extrusionOk="0">
                  <a:moveTo>
                    <a:pt x="3013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13" y="5274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>
              <a:extLst>
                <a:ext uri="{FF2B5EF4-FFF2-40B4-BE49-F238E27FC236}">
                  <a16:creationId xmlns:a16="http://schemas.microsoft.com/office/drawing/2014/main" id="{ADBC715A-804A-4EB4-FC8C-B14EB74E6CA5}"/>
                </a:ext>
              </a:extLst>
            </p:cNvPr>
            <p:cNvSpPr/>
            <p:nvPr/>
          </p:nvSpPr>
          <p:spPr>
            <a:xfrm>
              <a:off x="3719739" y="1892170"/>
              <a:ext cx="124942" cy="285494"/>
            </a:xfrm>
            <a:custGeom>
              <a:avLst/>
              <a:gdLst/>
              <a:ahLst/>
              <a:cxnLst/>
              <a:rect l="l" t="t" r="r" b="b"/>
              <a:pathLst>
                <a:path w="3077" h="7031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3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7">
              <a:extLst>
                <a:ext uri="{FF2B5EF4-FFF2-40B4-BE49-F238E27FC236}">
                  <a16:creationId xmlns:a16="http://schemas.microsoft.com/office/drawing/2014/main" id="{4B191895-43CC-2478-A856-9A178EB64546}"/>
                </a:ext>
              </a:extLst>
            </p:cNvPr>
            <p:cNvSpPr/>
            <p:nvPr/>
          </p:nvSpPr>
          <p:spPr>
            <a:xfrm>
              <a:off x="3113102" y="2562509"/>
              <a:ext cx="124901" cy="288092"/>
            </a:xfrm>
            <a:custGeom>
              <a:avLst/>
              <a:gdLst/>
              <a:ahLst/>
              <a:cxnLst/>
              <a:rect l="l" t="t" r="r" b="b"/>
              <a:pathLst>
                <a:path w="3076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7">
              <a:extLst>
                <a:ext uri="{FF2B5EF4-FFF2-40B4-BE49-F238E27FC236}">
                  <a16:creationId xmlns:a16="http://schemas.microsoft.com/office/drawing/2014/main" id="{A45AB361-BAEC-F789-75AB-4BD3F97154DD}"/>
                </a:ext>
              </a:extLst>
            </p:cNvPr>
            <p:cNvSpPr/>
            <p:nvPr/>
          </p:nvSpPr>
          <p:spPr>
            <a:xfrm>
              <a:off x="3314462" y="2442726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7">
              <a:extLst>
                <a:ext uri="{FF2B5EF4-FFF2-40B4-BE49-F238E27FC236}">
                  <a16:creationId xmlns:a16="http://schemas.microsoft.com/office/drawing/2014/main" id="{8F844BE6-ED68-02D3-1F2A-1FBD93F89936}"/>
                </a:ext>
              </a:extLst>
            </p:cNvPr>
            <p:cNvSpPr/>
            <p:nvPr/>
          </p:nvSpPr>
          <p:spPr>
            <a:xfrm>
              <a:off x="3518379" y="2325460"/>
              <a:ext cx="122383" cy="285534"/>
            </a:xfrm>
            <a:custGeom>
              <a:avLst/>
              <a:gdLst/>
              <a:ahLst/>
              <a:cxnLst/>
              <a:rect l="l" t="t" r="r" b="b"/>
              <a:pathLst>
                <a:path w="3014" h="7032" extrusionOk="0">
                  <a:moveTo>
                    <a:pt x="3013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13" y="5274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>
              <a:extLst>
                <a:ext uri="{FF2B5EF4-FFF2-40B4-BE49-F238E27FC236}">
                  <a16:creationId xmlns:a16="http://schemas.microsoft.com/office/drawing/2014/main" id="{E0A4BC53-40B8-6C91-E97B-75070F5DFD99}"/>
                </a:ext>
              </a:extLst>
            </p:cNvPr>
            <p:cNvSpPr/>
            <p:nvPr/>
          </p:nvSpPr>
          <p:spPr>
            <a:xfrm>
              <a:off x="3719739" y="2205677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>
              <a:extLst>
                <a:ext uri="{FF2B5EF4-FFF2-40B4-BE49-F238E27FC236}">
                  <a16:creationId xmlns:a16="http://schemas.microsoft.com/office/drawing/2014/main" id="{460F5F88-2F70-BCF3-F4AC-D1AE96D8F8FB}"/>
                </a:ext>
              </a:extLst>
            </p:cNvPr>
            <p:cNvSpPr/>
            <p:nvPr/>
          </p:nvSpPr>
          <p:spPr>
            <a:xfrm>
              <a:off x="3113102" y="2876057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7">
              <a:extLst>
                <a:ext uri="{FF2B5EF4-FFF2-40B4-BE49-F238E27FC236}">
                  <a16:creationId xmlns:a16="http://schemas.microsoft.com/office/drawing/2014/main" id="{E09EAE92-C045-9470-25DE-A800A619A7D1}"/>
                </a:ext>
              </a:extLst>
            </p:cNvPr>
            <p:cNvSpPr/>
            <p:nvPr/>
          </p:nvSpPr>
          <p:spPr>
            <a:xfrm>
              <a:off x="3314462" y="2756233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7">
              <a:extLst>
                <a:ext uri="{FF2B5EF4-FFF2-40B4-BE49-F238E27FC236}">
                  <a16:creationId xmlns:a16="http://schemas.microsoft.com/office/drawing/2014/main" id="{53D4C49F-736A-5B3F-3AAA-1B0E37553C72}"/>
                </a:ext>
              </a:extLst>
            </p:cNvPr>
            <p:cNvSpPr/>
            <p:nvPr/>
          </p:nvSpPr>
          <p:spPr>
            <a:xfrm>
              <a:off x="3518379" y="2639008"/>
              <a:ext cx="122383" cy="288052"/>
            </a:xfrm>
            <a:custGeom>
              <a:avLst/>
              <a:gdLst/>
              <a:ahLst/>
              <a:cxnLst/>
              <a:rect l="l" t="t" r="r" b="b"/>
              <a:pathLst>
                <a:path w="3014" h="7094" extrusionOk="0">
                  <a:moveTo>
                    <a:pt x="3013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13" y="5336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7">
              <a:extLst>
                <a:ext uri="{FF2B5EF4-FFF2-40B4-BE49-F238E27FC236}">
                  <a16:creationId xmlns:a16="http://schemas.microsoft.com/office/drawing/2014/main" id="{C7C176B8-8558-17CF-26B2-B120B7140822}"/>
                </a:ext>
              </a:extLst>
            </p:cNvPr>
            <p:cNvSpPr/>
            <p:nvPr/>
          </p:nvSpPr>
          <p:spPr>
            <a:xfrm>
              <a:off x="3719739" y="2519184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>
              <a:extLst>
                <a:ext uri="{FF2B5EF4-FFF2-40B4-BE49-F238E27FC236}">
                  <a16:creationId xmlns:a16="http://schemas.microsoft.com/office/drawing/2014/main" id="{00317B64-E806-6CBE-C533-A7C837D137CF}"/>
                </a:ext>
              </a:extLst>
            </p:cNvPr>
            <p:cNvSpPr/>
            <p:nvPr/>
          </p:nvSpPr>
          <p:spPr>
            <a:xfrm>
              <a:off x="3113102" y="3189564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7">
              <a:extLst>
                <a:ext uri="{FF2B5EF4-FFF2-40B4-BE49-F238E27FC236}">
                  <a16:creationId xmlns:a16="http://schemas.microsoft.com/office/drawing/2014/main" id="{6FE897CF-495E-EC1D-16A7-E639B55DBF2D}"/>
                </a:ext>
              </a:extLst>
            </p:cNvPr>
            <p:cNvSpPr/>
            <p:nvPr/>
          </p:nvSpPr>
          <p:spPr>
            <a:xfrm>
              <a:off x="3314462" y="3072298"/>
              <a:ext cx="124942" cy="285534"/>
            </a:xfrm>
            <a:custGeom>
              <a:avLst/>
              <a:gdLst/>
              <a:ahLst/>
              <a:cxnLst/>
              <a:rect l="l" t="t" r="r" b="b"/>
              <a:pathLst>
                <a:path w="3077" h="7032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4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7">
              <a:extLst>
                <a:ext uri="{FF2B5EF4-FFF2-40B4-BE49-F238E27FC236}">
                  <a16:creationId xmlns:a16="http://schemas.microsoft.com/office/drawing/2014/main" id="{4B9DF911-1EC5-4921-1B84-96A667620BDE}"/>
                </a:ext>
              </a:extLst>
            </p:cNvPr>
            <p:cNvSpPr/>
            <p:nvPr/>
          </p:nvSpPr>
          <p:spPr>
            <a:xfrm>
              <a:off x="3518379" y="2952515"/>
              <a:ext cx="122383" cy="288052"/>
            </a:xfrm>
            <a:custGeom>
              <a:avLst/>
              <a:gdLst/>
              <a:ahLst/>
              <a:cxnLst/>
              <a:rect l="l" t="t" r="r" b="b"/>
              <a:pathLst>
                <a:path w="3014" h="7094" extrusionOk="0">
                  <a:moveTo>
                    <a:pt x="3013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13" y="5336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7">
              <a:extLst>
                <a:ext uri="{FF2B5EF4-FFF2-40B4-BE49-F238E27FC236}">
                  <a16:creationId xmlns:a16="http://schemas.microsoft.com/office/drawing/2014/main" id="{A4B95A50-21A6-12B9-EAA0-C42088F088D8}"/>
                </a:ext>
              </a:extLst>
            </p:cNvPr>
            <p:cNvSpPr/>
            <p:nvPr/>
          </p:nvSpPr>
          <p:spPr>
            <a:xfrm>
              <a:off x="3719739" y="2832691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7">
              <a:extLst>
                <a:ext uri="{FF2B5EF4-FFF2-40B4-BE49-F238E27FC236}">
                  <a16:creationId xmlns:a16="http://schemas.microsoft.com/office/drawing/2014/main" id="{8AC5C88F-BD02-8929-8E2D-7FAE74F11C0B}"/>
                </a:ext>
              </a:extLst>
            </p:cNvPr>
            <p:cNvSpPr/>
            <p:nvPr/>
          </p:nvSpPr>
          <p:spPr>
            <a:xfrm>
              <a:off x="3113102" y="3497996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>
              <a:extLst>
                <a:ext uri="{FF2B5EF4-FFF2-40B4-BE49-F238E27FC236}">
                  <a16:creationId xmlns:a16="http://schemas.microsoft.com/office/drawing/2014/main" id="{94E6606E-FC70-E019-B7EA-DD547F9B9708}"/>
                </a:ext>
              </a:extLst>
            </p:cNvPr>
            <p:cNvSpPr/>
            <p:nvPr/>
          </p:nvSpPr>
          <p:spPr>
            <a:xfrm>
              <a:off x="3314462" y="3380730"/>
              <a:ext cx="124942" cy="285534"/>
            </a:xfrm>
            <a:custGeom>
              <a:avLst/>
              <a:gdLst/>
              <a:ahLst/>
              <a:cxnLst/>
              <a:rect l="l" t="t" r="r" b="b"/>
              <a:pathLst>
                <a:path w="3077" h="7032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3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>
              <a:extLst>
                <a:ext uri="{FF2B5EF4-FFF2-40B4-BE49-F238E27FC236}">
                  <a16:creationId xmlns:a16="http://schemas.microsoft.com/office/drawing/2014/main" id="{940DB8AD-005B-5EF1-011E-4AE972342342}"/>
                </a:ext>
              </a:extLst>
            </p:cNvPr>
            <p:cNvSpPr/>
            <p:nvPr/>
          </p:nvSpPr>
          <p:spPr>
            <a:xfrm>
              <a:off x="3518379" y="3260906"/>
              <a:ext cx="122383" cy="288092"/>
            </a:xfrm>
            <a:custGeom>
              <a:avLst/>
              <a:gdLst/>
              <a:ahLst/>
              <a:cxnLst/>
              <a:rect l="l" t="t" r="r" b="b"/>
              <a:pathLst>
                <a:path w="3014" h="7095" extrusionOk="0">
                  <a:moveTo>
                    <a:pt x="3013" y="1"/>
                  </a:moveTo>
                  <a:lnTo>
                    <a:pt x="0" y="1759"/>
                  </a:lnTo>
                  <a:lnTo>
                    <a:pt x="0" y="7094"/>
                  </a:lnTo>
                  <a:lnTo>
                    <a:pt x="3013" y="5337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>
              <a:extLst>
                <a:ext uri="{FF2B5EF4-FFF2-40B4-BE49-F238E27FC236}">
                  <a16:creationId xmlns:a16="http://schemas.microsoft.com/office/drawing/2014/main" id="{1E34F64F-6D7A-FB91-228C-67BAC18496FC}"/>
                </a:ext>
              </a:extLst>
            </p:cNvPr>
            <p:cNvSpPr/>
            <p:nvPr/>
          </p:nvSpPr>
          <p:spPr>
            <a:xfrm>
              <a:off x="3719739" y="3141123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7">
              <a:extLst>
                <a:ext uri="{FF2B5EF4-FFF2-40B4-BE49-F238E27FC236}">
                  <a16:creationId xmlns:a16="http://schemas.microsoft.com/office/drawing/2014/main" id="{4FFE7F9B-8967-2F39-E79B-31558C5E5569}"/>
                </a:ext>
              </a:extLst>
            </p:cNvPr>
            <p:cNvSpPr/>
            <p:nvPr/>
          </p:nvSpPr>
          <p:spPr>
            <a:xfrm>
              <a:off x="3355229" y="3735044"/>
              <a:ext cx="267668" cy="305877"/>
            </a:xfrm>
            <a:custGeom>
              <a:avLst/>
              <a:gdLst/>
              <a:ahLst/>
              <a:cxnLst/>
              <a:rect l="l" t="t" r="r" b="b"/>
              <a:pathLst>
                <a:path w="6592" h="7533" extrusionOk="0">
                  <a:moveTo>
                    <a:pt x="6592" y="0"/>
                  </a:moveTo>
                  <a:lnTo>
                    <a:pt x="1" y="3829"/>
                  </a:lnTo>
                  <a:lnTo>
                    <a:pt x="1" y="7533"/>
                  </a:lnTo>
                  <a:lnTo>
                    <a:pt x="6592" y="3578"/>
                  </a:lnTo>
                  <a:lnTo>
                    <a:pt x="6592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7">
              <a:extLst>
                <a:ext uri="{FF2B5EF4-FFF2-40B4-BE49-F238E27FC236}">
                  <a16:creationId xmlns:a16="http://schemas.microsoft.com/office/drawing/2014/main" id="{E49AB78C-0EC3-10B1-1791-F7606B8ED42E}"/>
                </a:ext>
              </a:extLst>
            </p:cNvPr>
            <p:cNvSpPr/>
            <p:nvPr/>
          </p:nvSpPr>
          <p:spPr>
            <a:xfrm>
              <a:off x="3355229" y="3735044"/>
              <a:ext cx="267668" cy="305877"/>
            </a:xfrm>
            <a:custGeom>
              <a:avLst/>
              <a:gdLst/>
              <a:ahLst/>
              <a:cxnLst/>
              <a:rect l="l" t="t" r="r" b="b"/>
              <a:pathLst>
                <a:path w="6592" h="7533" fill="none" extrusionOk="0">
                  <a:moveTo>
                    <a:pt x="6592" y="0"/>
                  </a:moveTo>
                  <a:lnTo>
                    <a:pt x="6592" y="3578"/>
                  </a:lnTo>
                  <a:lnTo>
                    <a:pt x="1" y="7533"/>
                  </a:lnTo>
                  <a:lnTo>
                    <a:pt x="1" y="3829"/>
                  </a:lnTo>
                  <a:lnTo>
                    <a:pt x="6592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>
              <a:extLst>
                <a:ext uri="{FF2B5EF4-FFF2-40B4-BE49-F238E27FC236}">
                  <a16:creationId xmlns:a16="http://schemas.microsoft.com/office/drawing/2014/main" id="{B1D8F69B-BE03-687D-9424-44EBCB58B44F}"/>
                </a:ext>
              </a:extLst>
            </p:cNvPr>
            <p:cNvSpPr/>
            <p:nvPr/>
          </p:nvSpPr>
          <p:spPr>
            <a:xfrm>
              <a:off x="2957586" y="3383288"/>
              <a:ext cx="994132" cy="578621"/>
            </a:xfrm>
            <a:custGeom>
              <a:avLst/>
              <a:gdLst/>
              <a:ahLst/>
              <a:cxnLst/>
              <a:rect l="l" t="t" r="r" b="b"/>
              <a:pathLst>
                <a:path w="24483" h="14250" fill="none" extrusionOk="0">
                  <a:moveTo>
                    <a:pt x="1" y="14250"/>
                  </a:moveTo>
                  <a:lnTo>
                    <a:pt x="24483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>
              <a:extLst>
                <a:ext uri="{FF2B5EF4-FFF2-40B4-BE49-F238E27FC236}">
                  <a16:creationId xmlns:a16="http://schemas.microsoft.com/office/drawing/2014/main" id="{A9B5D8AE-73FF-5DC8-6DE4-FFD9FC87D91E}"/>
                </a:ext>
              </a:extLst>
            </p:cNvPr>
            <p:cNvSpPr/>
            <p:nvPr/>
          </p:nvSpPr>
          <p:spPr>
            <a:xfrm>
              <a:off x="2371333" y="2315268"/>
              <a:ext cx="435935" cy="390052"/>
            </a:xfrm>
            <a:custGeom>
              <a:avLst/>
              <a:gdLst/>
              <a:ahLst/>
              <a:cxnLst/>
              <a:rect l="l" t="t" r="r" b="b"/>
              <a:pathLst>
                <a:path w="10736" h="9606" extrusionOk="0">
                  <a:moveTo>
                    <a:pt x="1" y="1"/>
                  </a:moveTo>
                  <a:lnTo>
                    <a:pt x="63" y="3390"/>
                  </a:lnTo>
                  <a:lnTo>
                    <a:pt x="10735" y="9605"/>
                  </a:lnTo>
                  <a:lnTo>
                    <a:pt x="10735" y="64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>
              <a:extLst>
                <a:ext uri="{FF2B5EF4-FFF2-40B4-BE49-F238E27FC236}">
                  <a16:creationId xmlns:a16="http://schemas.microsoft.com/office/drawing/2014/main" id="{F68C4A22-FCB8-8B78-476C-32BEBD4B784E}"/>
                </a:ext>
              </a:extLst>
            </p:cNvPr>
            <p:cNvSpPr/>
            <p:nvPr/>
          </p:nvSpPr>
          <p:spPr>
            <a:xfrm>
              <a:off x="2371333" y="2315268"/>
              <a:ext cx="435935" cy="390052"/>
            </a:xfrm>
            <a:custGeom>
              <a:avLst/>
              <a:gdLst/>
              <a:ahLst/>
              <a:cxnLst/>
              <a:rect l="l" t="t" r="r" b="b"/>
              <a:pathLst>
                <a:path w="10736" h="9606" fill="none" extrusionOk="0">
                  <a:moveTo>
                    <a:pt x="10735" y="6404"/>
                  </a:moveTo>
                  <a:lnTo>
                    <a:pt x="10735" y="9605"/>
                  </a:lnTo>
                  <a:lnTo>
                    <a:pt x="63" y="3390"/>
                  </a:lnTo>
                  <a:lnTo>
                    <a:pt x="1" y="1"/>
                  </a:lnTo>
                  <a:lnTo>
                    <a:pt x="10735" y="640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7">
              <a:extLst>
                <a:ext uri="{FF2B5EF4-FFF2-40B4-BE49-F238E27FC236}">
                  <a16:creationId xmlns:a16="http://schemas.microsoft.com/office/drawing/2014/main" id="{6260CB23-6164-C880-5D52-193C44752BB8}"/>
                </a:ext>
              </a:extLst>
            </p:cNvPr>
            <p:cNvSpPr/>
            <p:nvPr/>
          </p:nvSpPr>
          <p:spPr>
            <a:xfrm>
              <a:off x="2371333" y="2254118"/>
              <a:ext cx="542970" cy="321186"/>
            </a:xfrm>
            <a:custGeom>
              <a:avLst/>
              <a:gdLst/>
              <a:ahLst/>
              <a:cxnLst/>
              <a:rect l="l" t="t" r="r" b="b"/>
              <a:pathLst>
                <a:path w="13372" h="7910" extrusionOk="0">
                  <a:moveTo>
                    <a:pt x="2700" y="0"/>
                  </a:moveTo>
                  <a:lnTo>
                    <a:pt x="1" y="1507"/>
                  </a:lnTo>
                  <a:lnTo>
                    <a:pt x="10735" y="7910"/>
                  </a:lnTo>
                  <a:lnTo>
                    <a:pt x="13372" y="6278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7">
              <a:extLst>
                <a:ext uri="{FF2B5EF4-FFF2-40B4-BE49-F238E27FC236}">
                  <a16:creationId xmlns:a16="http://schemas.microsoft.com/office/drawing/2014/main" id="{CD7C6E8D-63AC-6645-B5F2-CE47CAEF52A5}"/>
                </a:ext>
              </a:extLst>
            </p:cNvPr>
            <p:cNvSpPr/>
            <p:nvPr/>
          </p:nvSpPr>
          <p:spPr>
            <a:xfrm>
              <a:off x="2371333" y="2254118"/>
              <a:ext cx="542970" cy="321186"/>
            </a:xfrm>
            <a:custGeom>
              <a:avLst/>
              <a:gdLst/>
              <a:ahLst/>
              <a:cxnLst/>
              <a:rect l="l" t="t" r="r" b="b"/>
              <a:pathLst>
                <a:path w="13372" h="7910" fill="none" extrusionOk="0">
                  <a:moveTo>
                    <a:pt x="10735" y="7910"/>
                  </a:moveTo>
                  <a:lnTo>
                    <a:pt x="13372" y="6278"/>
                  </a:lnTo>
                  <a:lnTo>
                    <a:pt x="2700" y="0"/>
                  </a:lnTo>
                  <a:lnTo>
                    <a:pt x="1" y="1507"/>
                  </a:lnTo>
                  <a:lnTo>
                    <a:pt x="10735" y="791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>
              <a:extLst>
                <a:ext uri="{FF2B5EF4-FFF2-40B4-BE49-F238E27FC236}">
                  <a16:creationId xmlns:a16="http://schemas.microsoft.com/office/drawing/2014/main" id="{F6DFF6B6-98AB-9429-D356-4426C5FB8486}"/>
                </a:ext>
              </a:extLst>
            </p:cNvPr>
            <p:cNvSpPr/>
            <p:nvPr/>
          </p:nvSpPr>
          <p:spPr>
            <a:xfrm>
              <a:off x="2807226" y="2508992"/>
              <a:ext cx="109633" cy="196325"/>
            </a:xfrm>
            <a:custGeom>
              <a:avLst/>
              <a:gdLst/>
              <a:ahLst/>
              <a:cxnLst/>
              <a:rect l="l" t="t" r="r" b="b"/>
              <a:pathLst>
                <a:path w="2700" h="4835" extrusionOk="0">
                  <a:moveTo>
                    <a:pt x="2637" y="1"/>
                  </a:moveTo>
                  <a:lnTo>
                    <a:pt x="0" y="1633"/>
                  </a:lnTo>
                  <a:lnTo>
                    <a:pt x="0" y="4834"/>
                  </a:lnTo>
                  <a:lnTo>
                    <a:pt x="2699" y="3328"/>
                  </a:lnTo>
                  <a:lnTo>
                    <a:pt x="26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>
              <a:extLst>
                <a:ext uri="{FF2B5EF4-FFF2-40B4-BE49-F238E27FC236}">
                  <a16:creationId xmlns:a16="http://schemas.microsoft.com/office/drawing/2014/main" id="{77001D73-13AE-E528-9AC1-4724C24F9AE0}"/>
                </a:ext>
              </a:extLst>
            </p:cNvPr>
            <p:cNvSpPr/>
            <p:nvPr/>
          </p:nvSpPr>
          <p:spPr>
            <a:xfrm>
              <a:off x="2807226" y="2508992"/>
              <a:ext cx="109633" cy="196325"/>
            </a:xfrm>
            <a:custGeom>
              <a:avLst/>
              <a:gdLst/>
              <a:ahLst/>
              <a:cxnLst/>
              <a:rect l="l" t="t" r="r" b="b"/>
              <a:pathLst>
                <a:path w="2700" h="4835" fill="none" extrusionOk="0">
                  <a:moveTo>
                    <a:pt x="0" y="4834"/>
                  </a:moveTo>
                  <a:lnTo>
                    <a:pt x="2699" y="3328"/>
                  </a:lnTo>
                  <a:lnTo>
                    <a:pt x="2637" y="1"/>
                  </a:lnTo>
                  <a:lnTo>
                    <a:pt x="0" y="1633"/>
                  </a:lnTo>
                  <a:lnTo>
                    <a:pt x="0" y="483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>
              <a:extLst>
                <a:ext uri="{FF2B5EF4-FFF2-40B4-BE49-F238E27FC236}">
                  <a16:creationId xmlns:a16="http://schemas.microsoft.com/office/drawing/2014/main" id="{E081B30E-DFB9-B98F-DDC3-202F71FCE185}"/>
                </a:ext>
              </a:extLst>
            </p:cNvPr>
            <p:cNvSpPr/>
            <p:nvPr/>
          </p:nvSpPr>
          <p:spPr>
            <a:xfrm>
              <a:off x="2371333" y="2626258"/>
              <a:ext cx="435935" cy="390011"/>
            </a:xfrm>
            <a:custGeom>
              <a:avLst/>
              <a:gdLst/>
              <a:ahLst/>
              <a:cxnLst/>
              <a:rect l="l" t="t" r="r" b="b"/>
              <a:pathLst>
                <a:path w="10736" h="9605" extrusionOk="0">
                  <a:moveTo>
                    <a:pt x="1" y="0"/>
                  </a:moveTo>
                  <a:lnTo>
                    <a:pt x="63" y="3327"/>
                  </a:lnTo>
                  <a:lnTo>
                    <a:pt x="10735" y="9605"/>
                  </a:lnTo>
                  <a:lnTo>
                    <a:pt x="10735" y="64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7">
              <a:extLst>
                <a:ext uri="{FF2B5EF4-FFF2-40B4-BE49-F238E27FC236}">
                  <a16:creationId xmlns:a16="http://schemas.microsoft.com/office/drawing/2014/main" id="{CC9FC36B-BAED-8472-167B-85E5C057BAE6}"/>
                </a:ext>
              </a:extLst>
            </p:cNvPr>
            <p:cNvSpPr/>
            <p:nvPr/>
          </p:nvSpPr>
          <p:spPr>
            <a:xfrm>
              <a:off x="2371333" y="2626258"/>
              <a:ext cx="435935" cy="390011"/>
            </a:xfrm>
            <a:custGeom>
              <a:avLst/>
              <a:gdLst/>
              <a:ahLst/>
              <a:cxnLst/>
              <a:rect l="l" t="t" r="r" b="b"/>
              <a:pathLst>
                <a:path w="10736" h="9605" fill="none" extrusionOk="0">
                  <a:moveTo>
                    <a:pt x="10735" y="6403"/>
                  </a:moveTo>
                  <a:lnTo>
                    <a:pt x="10735" y="9605"/>
                  </a:lnTo>
                  <a:lnTo>
                    <a:pt x="63" y="3327"/>
                  </a:lnTo>
                  <a:lnTo>
                    <a:pt x="1" y="0"/>
                  </a:lnTo>
                  <a:lnTo>
                    <a:pt x="10735" y="6403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7">
              <a:extLst>
                <a:ext uri="{FF2B5EF4-FFF2-40B4-BE49-F238E27FC236}">
                  <a16:creationId xmlns:a16="http://schemas.microsoft.com/office/drawing/2014/main" id="{97F568A0-59B0-F9FD-4931-6846F530DD10}"/>
                </a:ext>
              </a:extLst>
            </p:cNvPr>
            <p:cNvSpPr/>
            <p:nvPr/>
          </p:nvSpPr>
          <p:spPr>
            <a:xfrm>
              <a:off x="2371333" y="2562509"/>
              <a:ext cx="542970" cy="323784"/>
            </a:xfrm>
            <a:custGeom>
              <a:avLst/>
              <a:gdLst/>
              <a:ahLst/>
              <a:cxnLst/>
              <a:rect l="l" t="t" r="r" b="b"/>
              <a:pathLst>
                <a:path w="13372" h="7974" extrusionOk="0">
                  <a:moveTo>
                    <a:pt x="2700" y="1"/>
                  </a:moveTo>
                  <a:lnTo>
                    <a:pt x="1" y="1507"/>
                  </a:lnTo>
                  <a:lnTo>
                    <a:pt x="10735" y="7973"/>
                  </a:lnTo>
                  <a:lnTo>
                    <a:pt x="13372" y="6341"/>
                  </a:lnTo>
                  <a:lnTo>
                    <a:pt x="27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7">
              <a:extLst>
                <a:ext uri="{FF2B5EF4-FFF2-40B4-BE49-F238E27FC236}">
                  <a16:creationId xmlns:a16="http://schemas.microsoft.com/office/drawing/2014/main" id="{1D009621-2588-E896-9D35-08D928CA1D58}"/>
                </a:ext>
              </a:extLst>
            </p:cNvPr>
            <p:cNvSpPr/>
            <p:nvPr/>
          </p:nvSpPr>
          <p:spPr>
            <a:xfrm>
              <a:off x="2371333" y="2562509"/>
              <a:ext cx="542970" cy="323784"/>
            </a:xfrm>
            <a:custGeom>
              <a:avLst/>
              <a:gdLst/>
              <a:ahLst/>
              <a:cxnLst/>
              <a:rect l="l" t="t" r="r" b="b"/>
              <a:pathLst>
                <a:path w="13372" h="7974" fill="none" extrusionOk="0">
                  <a:moveTo>
                    <a:pt x="10735" y="7973"/>
                  </a:moveTo>
                  <a:lnTo>
                    <a:pt x="13372" y="6341"/>
                  </a:lnTo>
                  <a:lnTo>
                    <a:pt x="2700" y="1"/>
                  </a:lnTo>
                  <a:lnTo>
                    <a:pt x="1" y="1507"/>
                  </a:lnTo>
                  <a:lnTo>
                    <a:pt x="10735" y="7973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7">
              <a:extLst>
                <a:ext uri="{FF2B5EF4-FFF2-40B4-BE49-F238E27FC236}">
                  <a16:creationId xmlns:a16="http://schemas.microsoft.com/office/drawing/2014/main" id="{9F95BCE3-1F61-99A4-B818-49363884435B}"/>
                </a:ext>
              </a:extLst>
            </p:cNvPr>
            <p:cNvSpPr/>
            <p:nvPr/>
          </p:nvSpPr>
          <p:spPr>
            <a:xfrm>
              <a:off x="2807226" y="2819982"/>
              <a:ext cx="109633" cy="196285"/>
            </a:xfrm>
            <a:custGeom>
              <a:avLst/>
              <a:gdLst/>
              <a:ahLst/>
              <a:cxnLst/>
              <a:rect l="l" t="t" r="r" b="b"/>
              <a:pathLst>
                <a:path w="2700" h="4834" extrusionOk="0">
                  <a:moveTo>
                    <a:pt x="2637" y="0"/>
                  </a:moveTo>
                  <a:lnTo>
                    <a:pt x="0" y="1632"/>
                  </a:lnTo>
                  <a:lnTo>
                    <a:pt x="0" y="4834"/>
                  </a:lnTo>
                  <a:lnTo>
                    <a:pt x="2699" y="3264"/>
                  </a:lnTo>
                  <a:lnTo>
                    <a:pt x="263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7">
              <a:extLst>
                <a:ext uri="{FF2B5EF4-FFF2-40B4-BE49-F238E27FC236}">
                  <a16:creationId xmlns:a16="http://schemas.microsoft.com/office/drawing/2014/main" id="{6B32C40E-2E43-E38B-0E34-A5590BDF8A43}"/>
                </a:ext>
              </a:extLst>
            </p:cNvPr>
            <p:cNvSpPr/>
            <p:nvPr/>
          </p:nvSpPr>
          <p:spPr>
            <a:xfrm>
              <a:off x="2807226" y="2819982"/>
              <a:ext cx="109633" cy="196285"/>
            </a:xfrm>
            <a:custGeom>
              <a:avLst/>
              <a:gdLst/>
              <a:ahLst/>
              <a:cxnLst/>
              <a:rect l="l" t="t" r="r" b="b"/>
              <a:pathLst>
                <a:path w="2700" h="4834" fill="none" extrusionOk="0">
                  <a:moveTo>
                    <a:pt x="0" y="4834"/>
                  </a:moveTo>
                  <a:lnTo>
                    <a:pt x="2699" y="3264"/>
                  </a:lnTo>
                  <a:lnTo>
                    <a:pt x="2637" y="0"/>
                  </a:lnTo>
                  <a:lnTo>
                    <a:pt x="0" y="1632"/>
                  </a:lnTo>
                  <a:lnTo>
                    <a:pt x="0" y="483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7">
              <a:extLst>
                <a:ext uri="{FF2B5EF4-FFF2-40B4-BE49-F238E27FC236}">
                  <a16:creationId xmlns:a16="http://schemas.microsoft.com/office/drawing/2014/main" id="{EF41CFD9-3076-7041-66C9-0C831EDA20CC}"/>
                </a:ext>
              </a:extLst>
            </p:cNvPr>
            <p:cNvSpPr/>
            <p:nvPr/>
          </p:nvSpPr>
          <p:spPr>
            <a:xfrm>
              <a:off x="2980528" y="1469031"/>
              <a:ext cx="627104" cy="670429"/>
            </a:xfrm>
            <a:custGeom>
              <a:avLst/>
              <a:gdLst/>
              <a:ahLst/>
              <a:cxnLst/>
              <a:rect l="l" t="t" r="r" b="b"/>
              <a:pathLst>
                <a:path w="15444" h="16511" extrusionOk="0">
                  <a:moveTo>
                    <a:pt x="15443" y="1"/>
                  </a:moveTo>
                  <a:lnTo>
                    <a:pt x="1" y="9291"/>
                  </a:lnTo>
                  <a:lnTo>
                    <a:pt x="1" y="16510"/>
                  </a:lnTo>
                  <a:lnTo>
                    <a:pt x="15381" y="7345"/>
                  </a:lnTo>
                  <a:lnTo>
                    <a:pt x="1544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7">
              <a:extLst>
                <a:ext uri="{FF2B5EF4-FFF2-40B4-BE49-F238E27FC236}">
                  <a16:creationId xmlns:a16="http://schemas.microsoft.com/office/drawing/2014/main" id="{88A1F501-81BB-CB34-280E-2F0694058DCA}"/>
                </a:ext>
              </a:extLst>
            </p:cNvPr>
            <p:cNvSpPr/>
            <p:nvPr/>
          </p:nvSpPr>
          <p:spPr>
            <a:xfrm>
              <a:off x="2980528" y="1469031"/>
              <a:ext cx="627104" cy="670429"/>
            </a:xfrm>
            <a:custGeom>
              <a:avLst/>
              <a:gdLst/>
              <a:ahLst/>
              <a:cxnLst/>
              <a:rect l="l" t="t" r="r" b="b"/>
              <a:pathLst>
                <a:path w="15444" h="16511" fill="none" extrusionOk="0">
                  <a:moveTo>
                    <a:pt x="1" y="9291"/>
                  </a:moveTo>
                  <a:lnTo>
                    <a:pt x="1" y="16510"/>
                  </a:lnTo>
                  <a:lnTo>
                    <a:pt x="15381" y="7345"/>
                  </a:lnTo>
                  <a:lnTo>
                    <a:pt x="15443" y="1"/>
                  </a:lnTo>
                  <a:lnTo>
                    <a:pt x="1" y="929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7">
              <a:extLst>
                <a:ext uri="{FF2B5EF4-FFF2-40B4-BE49-F238E27FC236}">
                  <a16:creationId xmlns:a16="http://schemas.microsoft.com/office/drawing/2014/main" id="{9AA84A7B-EF28-1CD9-A22A-D35D87DC1EB9}"/>
                </a:ext>
              </a:extLst>
            </p:cNvPr>
            <p:cNvSpPr/>
            <p:nvPr/>
          </p:nvSpPr>
          <p:spPr>
            <a:xfrm>
              <a:off x="2870935" y="1407840"/>
              <a:ext cx="736697" cy="438493"/>
            </a:xfrm>
            <a:custGeom>
              <a:avLst/>
              <a:gdLst/>
              <a:ahLst/>
              <a:cxnLst/>
              <a:rect l="l" t="t" r="r" b="b"/>
              <a:pathLst>
                <a:path w="18143" h="10799" extrusionOk="0">
                  <a:moveTo>
                    <a:pt x="15443" y="1"/>
                  </a:moveTo>
                  <a:lnTo>
                    <a:pt x="0" y="9166"/>
                  </a:lnTo>
                  <a:lnTo>
                    <a:pt x="2700" y="10798"/>
                  </a:lnTo>
                  <a:lnTo>
                    <a:pt x="18142" y="1508"/>
                  </a:lnTo>
                  <a:lnTo>
                    <a:pt x="154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7">
              <a:extLst>
                <a:ext uri="{FF2B5EF4-FFF2-40B4-BE49-F238E27FC236}">
                  <a16:creationId xmlns:a16="http://schemas.microsoft.com/office/drawing/2014/main" id="{4E37E4A3-DDBC-9420-86AB-DC74DC45983F}"/>
                </a:ext>
              </a:extLst>
            </p:cNvPr>
            <p:cNvSpPr/>
            <p:nvPr/>
          </p:nvSpPr>
          <p:spPr>
            <a:xfrm>
              <a:off x="2870935" y="1407840"/>
              <a:ext cx="736697" cy="438493"/>
            </a:xfrm>
            <a:custGeom>
              <a:avLst/>
              <a:gdLst/>
              <a:ahLst/>
              <a:cxnLst/>
              <a:rect l="l" t="t" r="r" b="b"/>
              <a:pathLst>
                <a:path w="18143" h="10799" fill="none" extrusionOk="0">
                  <a:moveTo>
                    <a:pt x="2700" y="10798"/>
                  </a:moveTo>
                  <a:lnTo>
                    <a:pt x="0" y="9166"/>
                  </a:lnTo>
                  <a:lnTo>
                    <a:pt x="15443" y="1"/>
                  </a:lnTo>
                  <a:lnTo>
                    <a:pt x="18142" y="1508"/>
                  </a:lnTo>
                  <a:lnTo>
                    <a:pt x="2700" y="10798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7">
              <a:extLst>
                <a:ext uri="{FF2B5EF4-FFF2-40B4-BE49-F238E27FC236}">
                  <a16:creationId xmlns:a16="http://schemas.microsoft.com/office/drawing/2014/main" id="{48710AC9-4573-E926-06C2-DA0BEDC81414}"/>
                </a:ext>
              </a:extLst>
            </p:cNvPr>
            <p:cNvSpPr/>
            <p:nvPr/>
          </p:nvSpPr>
          <p:spPr>
            <a:xfrm>
              <a:off x="2870935" y="1780020"/>
              <a:ext cx="109633" cy="359435"/>
            </a:xfrm>
            <a:custGeom>
              <a:avLst/>
              <a:gdLst/>
              <a:ahLst/>
              <a:cxnLst/>
              <a:rect l="l" t="t" r="r" b="b"/>
              <a:pathLst>
                <a:path w="2700" h="8852" extrusionOk="0">
                  <a:moveTo>
                    <a:pt x="0" y="0"/>
                  </a:moveTo>
                  <a:lnTo>
                    <a:pt x="0" y="7282"/>
                  </a:lnTo>
                  <a:lnTo>
                    <a:pt x="2700" y="8851"/>
                  </a:lnTo>
                  <a:lnTo>
                    <a:pt x="2700" y="1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7">
              <a:extLst>
                <a:ext uri="{FF2B5EF4-FFF2-40B4-BE49-F238E27FC236}">
                  <a16:creationId xmlns:a16="http://schemas.microsoft.com/office/drawing/2014/main" id="{7D2D2F16-F950-3AD6-FC8D-8BFF94273464}"/>
                </a:ext>
              </a:extLst>
            </p:cNvPr>
            <p:cNvSpPr/>
            <p:nvPr/>
          </p:nvSpPr>
          <p:spPr>
            <a:xfrm>
              <a:off x="2870935" y="1780020"/>
              <a:ext cx="109633" cy="359435"/>
            </a:xfrm>
            <a:custGeom>
              <a:avLst/>
              <a:gdLst/>
              <a:ahLst/>
              <a:cxnLst/>
              <a:rect l="l" t="t" r="r" b="b"/>
              <a:pathLst>
                <a:path w="2700" h="8852" fill="none" extrusionOk="0">
                  <a:moveTo>
                    <a:pt x="2700" y="8851"/>
                  </a:moveTo>
                  <a:lnTo>
                    <a:pt x="0" y="7282"/>
                  </a:lnTo>
                  <a:lnTo>
                    <a:pt x="0" y="0"/>
                  </a:lnTo>
                  <a:lnTo>
                    <a:pt x="2700" y="1632"/>
                  </a:lnTo>
                  <a:lnTo>
                    <a:pt x="2700" y="885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7">
              <a:extLst>
                <a:ext uri="{FF2B5EF4-FFF2-40B4-BE49-F238E27FC236}">
                  <a16:creationId xmlns:a16="http://schemas.microsoft.com/office/drawing/2014/main" id="{6A98E97E-9564-487D-2EF1-A2D79083B959}"/>
                </a:ext>
              </a:extLst>
            </p:cNvPr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extrusionOk="0">
                  <a:moveTo>
                    <a:pt x="0" y="0"/>
                  </a:move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7">
              <a:extLst>
                <a:ext uri="{FF2B5EF4-FFF2-40B4-BE49-F238E27FC236}">
                  <a16:creationId xmlns:a16="http://schemas.microsoft.com/office/drawing/2014/main" id="{21766AC6-A463-DA37-0C36-DCA0EF347FB8}"/>
                </a:ext>
              </a:extLst>
            </p:cNvPr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fill="none" extrusionOk="0">
                  <a:moveTo>
                    <a:pt x="0" y="0"/>
                  </a:moveTo>
                  <a:lnTo>
                    <a:pt x="0" y="8475"/>
                  </a:ln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7">
              <a:extLst>
                <a:ext uri="{FF2B5EF4-FFF2-40B4-BE49-F238E27FC236}">
                  <a16:creationId xmlns:a16="http://schemas.microsoft.com/office/drawing/2014/main" id="{1B580779-9627-883D-7615-6FFBBBC20391}"/>
                </a:ext>
              </a:extLst>
            </p:cNvPr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fill="none" extrusionOk="0">
                  <a:moveTo>
                    <a:pt x="0" y="0"/>
                  </a:moveTo>
                  <a:lnTo>
                    <a:pt x="0" y="8475"/>
                  </a:ln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7">
              <a:extLst>
                <a:ext uri="{FF2B5EF4-FFF2-40B4-BE49-F238E27FC236}">
                  <a16:creationId xmlns:a16="http://schemas.microsoft.com/office/drawing/2014/main" id="{DB28CB7D-EC81-E0F4-25F8-1619D1892370}"/>
                </a:ext>
              </a:extLst>
            </p:cNvPr>
            <p:cNvSpPr/>
            <p:nvPr/>
          </p:nvSpPr>
          <p:spPr>
            <a:xfrm>
              <a:off x="2037440" y="4214218"/>
              <a:ext cx="252360" cy="150442"/>
            </a:xfrm>
            <a:custGeom>
              <a:avLst/>
              <a:gdLst/>
              <a:ahLst/>
              <a:cxnLst/>
              <a:rect l="l" t="t" r="r" b="b"/>
              <a:pathLst>
                <a:path w="6215" h="3705" fill="none" extrusionOk="0">
                  <a:moveTo>
                    <a:pt x="0" y="1821"/>
                  </a:moveTo>
                  <a:lnTo>
                    <a:pt x="0" y="1821"/>
                  </a:lnTo>
                  <a:lnTo>
                    <a:pt x="63" y="2198"/>
                  </a:lnTo>
                  <a:lnTo>
                    <a:pt x="251" y="2574"/>
                  </a:lnTo>
                  <a:lnTo>
                    <a:pt x="502" y="2888"/>
                  </a:lnTo>
                  <a:lnTo>
                    <a:pt x="879" y="3139"/>
                  </a:lnTo>
                  <a:lnTo>
                    <a:pt x="1318" y="3390"/>
                  </a:lnTo>
                  <a:lnTo>
                    <a:pt x="1883" y="3516"/>
                  </a:lnTo>
                  <a:lnTo>
                    <a:pt x="2448" y="3642"/>
                  </a:lnTo>
                  <a:lnTo>
                    <a:pt x="3076" y="3704"/>
                  </a:lnTo>
                  <a:lnTo>
                    <a:pt x="3076" y="3704"/>
                  </a:lnTo>
                  <a:lnTo>
                    <a:pt x="3704" y="3642"/>
                  </a:lnTo>
                  <a:lnTo>
                    <a:pt x="4269" y="3516"/>
                  </a:lnTo>
                  <a:lnTo>
                    <a:pt x="4834" y="3390"/>
                  </a:lnTo>
                  <a:lnTo>
                    <a:pt x="5273" y="3139"/>
                  </a:lnTo>
                  <a:lnTo>
                    <a:pt x="5650" y="2888"/>
                  </a:lnTo>
                  <a:lnTo>
                    <a:pt x="5964" y="2574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2" y="1507"/>
                  </a:lnTo>
                  <a:lnTo>
                    <a:pt x="5964" y="1131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89"/>
                  </a:lnTo>
                  <a:lnTo>
                    <a:pt x="3704" y="63"/>
                  </a:lnTo>
                  <a:lnTo>
                    <a:pt x="3076" y="1"/>
                  </a:lnTo>
                  <a:lnTo>
                    <a:pt x="3076" y="1"/>
                  </a:lnTo>
                  <a:lnTo>
                    <a:pt x="2448" y="63"/>
                  </a:lnTo>
                  <a:lnTo>
                    <a:pt x="1883" y="189"/>
                  </a:lnTo>
                  <a:lnTo>
                    <a:pt x="1318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1"/>
                  </a:lnTo>
                  <a:lnTo>
                    <a:pt x="63" y="1507"/>
                  </a:lnTo>
                  <a:lnTo>
                    <a:pt x="0" y="1821"/>
                  </a:lnTo>
                  <a:lnTo>
                    <a:pt x="0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7">
              <a:extLst>
                <a:ext uri="{FF2B5EF4-FFF2-40B4-BE49-F238E27FC236}">
                  <a16:creationId xmlns:a16="http://schemas.microsoft.com/office/drawing/2014/main" id="{08965D26-6D17-5FCE-0C6C-AEF70EF57707}"/>
                </a:ext>
              </a:extLst>
            </p:cNvPr>
            <p:cNvSpPr/>
            <p:nvPr/>
          </p:nvSpPr>
          <p:spPr>
            <a:xfrm>
              <a:off x="2037440" y="4214218"/>
              <a:ext cx="252360" cy="150442"/>
            </a:xfrm>
            <a:custGeom>
              <a:avLst/>
              <a:gdLst/>
              <a:ahLst/>
              <a:cxnLst/>
              <a:rect l="l" t="t" r="r" b="b"/>
              <a:pathLst>
                <a:path w="6215" h="3705" extrusionOk="0">
                  <a:moveTo>
                    <a:pt x="3076" y="1"/>
                  </a:moveTo>
                  <a:lnTo>
                    <a:pt x="2448" y="63"/>
                  </a:lnTo>
                  <a:lnTo>
                    <a:pt x="1883" y="189"/>
                  </a:lnTo>
                  <a:lnTo>
                    <a:pt x="1318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1"/>
                  </a:lnTo>
                  <a:lnTo>
                    <a:pt x="63" y="1507"/>
                  </a:lnTo>
                  <a:lnTo>
                    <a:pt x="0" y="1821"/>
                  </a:lnTo>
                  <a:lnTo>
                    <a:pt x="63" y="2198"/>
                  </a:lnTo>
                  <a:lnTo>
                    <a:pt x="251" y="2574"/>
                  </a:lnTo>
                  <a:lnTo>
                    <a:pt x="502" y="2888"/>
                  </a:lnTo>
                  <a:lnTo>
                    <a:pt x="879" y="3139"/>
                  </a:lnTo>
                  <a:lnTo>
                    <a:pt x="1318" y="3390"/>
                  </a:lnTo>
                  <a:lnTo>
                    <a:pt x="1883" y="3516"/>
                  </a:lnTo>
                  <a:lnTo>
                    <a:pt x="2448" y="3642"/>
                  </a:lnTo>
                  <a:lnTo>
                    <a:pt x="3076" y="3704"/>
                  </a:lnTo>
                  <a:lnTo>
                    <a:pt x="3704" y="3642"/>
                  </a:lnTo>
                  <a:lnTo>
                    <a:pt x="4269" y="3516"/>
                  </a:lnTo>
                  <a:lnTo>
                    <a:pt x="4834" y="3390"/>
                  </a:lnTo>
                  <a:lnTo>
                    <a:pt x="5273" y="3139"/>
                  </a:lnTo>
                  <a:lnTo>
                    <a:pt x="5650" y="2888"/>
                  </a:lnTo>
                  <a:lnTo>
                    <a:pt x="5964" y="2574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152" y="1507"/>
                  </a:lnTo>
                  <a:lnTo>
                    <a:pt x="5964" y="1131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89"/>
                  </a:lnTo>
                  <a:lnTo>
                    <a:pt x="3704" y="63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7">
              <a:extLst>
                <a:ext uri="{FF2B5EF4-FFF2-40B4-BE49-F238E27FC236}">
                  <a16:creationId xmlns:a16="http://schemas.microsoft.com/office/drawing/2014/main" id="{9EE58058-4CE2-E2A0-C517-9CE81B4CB580}"/>
                </a:ext>
              </a:extLst>
            </p:cNvPr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extrusionOk="0">
                  <a:moveTo>
                    <a:pt x="6152" y="1"/>
                  </a:moveTo>
                  <a:lnTo>
                    <a:pt x="0" y="63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7">
              <a:extLst>
                <a:ext uri="{FF2B5EF4-FFF2-40B4-BE49-F238E27FC236}">
                  <a16:creationId xmlns:a16="http://schemas.microsoft.com/office/drawing/2014/main" id="{9529E397-BBA5-6137-2332-4A58A180B277}"/>
                </a:ext>
              </a:extLst>
            </p:cNvPr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fill="none" extrusionOk="0">
                  <a:moveTo>
                    <a:pt x="0" y="63"/>
                  </a:moveTo>
                  <a:lnTo>
                    <a:pt x="0" y="8538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7">
              <a:extLst>
                <a:ext uri="{FF2B5EF4-FFF2-40B4-BE49-F238E27FC236}">
                  <a16:creationId xmlns:a16="http://schemas.microsoft.com/office/drawing/2014/main" id="{73B5823C-6BD9-FBE9-2502-ECD87EA69B6F}"/>
                </a:ext>
              </a:extLst>
            </p:cNvPr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fill="none" extrusionOk="0">
                  <a:moveTo>
                    <a:pt x="0" y="63"/>
                  </a:moveTo>
                  <a:lnTo>
                    <a:pt x="0" y="8538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7">
              <a:extLst>
                <a:ext uri="{FF2B5EF4-FFF2-40B4-BE49-F238E27FC236}">
                  <a16:creationId xmlns:a16="http://schemas.microsoft.com/office/drawing/2014/main" id="{A26BA72A-E3C6-76DD-3773-233CB66E394F}"/>
                </a:ext>
              </a:extLst>
            </p:cNvPr>
            <p:cNvSpPr/>
            <p:nvPr/>
          </p:nvSpPr>
          <p:spPr>
            <a:xfrm>
              <a:off x="1382362" y="3842078"/>
              <a:ext cx="252360" cy="147883"/>
            </a:xfrm>
            <a:custGeom>
              <a:avLst/>
              <a:gdLst/>
              <a:ahLst/>
              <a:cxnLst/>
              <a:rect l="l" t="t" r="r" b="b"/>
              <a:pathLst>
                <a:path w="6215" h="3642" fill="none" extrusionOk="0">
                  <a:moveTo>
                    <a:pt x="0" y="1821"/>
                  </a:moveTo>
                  <a:lnTo>
                    <a:pt x="0" y="1821"/>
                  </a:lnTo>
                  <a:lnTo>
                    <a:pt x="63" y="2198"/>
                  </a:lnTo>
                  <a:lnTo>
                    <a:pt x="251" y="2512"/>
                  </a:lnTo>
                  <a:lnTo>
                    <a:pt x="502" y="2825"/>
                  </a:lnTo>
                  <a:lnTo>
                    <a:pt x="879" y="3139"/>
                  </a:lnTo>
                  <a:lnTo>
                    <a:pt x="1381" y="3328"/>
                  </a:lnTo>
                  <a:lnTo>
                    <a:pt x="1883" y="3516"/>
                  </a:lnTo>
                  <a:lnTo>
                    <a:pt x="2448" y="3641"/>
                  </a:lnTo>
                  <a:lnTo>
                    <a:pt x="3076" y="3641"/>
                  </a:lnTo>
                  <a:lnTo>
                    <a:pt x="3076" y="3641"/>
                  </a:lnTo>
                  <a:lnTo>
                    <a:pt x="3704" y="3641"/>
                  </a:lnTo>
                  <a:lnTo>
                    <a:pt x="4269" y="3516"/>
                  </a:lnTo>
                  <a:lnTo>
                    <a:pt x="4834" y="3328"/>
                  </a:lnTo>
                  <a:lnTo>
                    <a:pt x="5273" y="3139"/>
                  </a:lnTo>
                  <a:lnTo>
                    <a:pt x="5650" y="2825"/>
                  </a:lnTo>
                  <a:lnTo>
                    <a:pt x="5964" y="2512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2" y="1444"/>
                  </a:lnTo>
                  <a:lnTo>
                    <a:pt x="5964" y="1130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26"/>
                  </a:lnTo>
                  <a:lnTo>
                    <a:pt x="3704" y="63"/>
                  </a:lnTo>
                  <a:lnTo>
                    <a:pt x="3076" y="1"/>
                  </a:lnTo>
                  <a:lnTo>
                    <a:pt x="3076" y="1"/>
                  </a:lnTo>
                  <a:lnTo>
                    <a:pt x="2448" y="63"/>
                  </a:lnTo>
                  <a:lnTo>
                    <a:pt x="1883" y="126"/>
                  </a:lnTo>
                  <a:lnTo>
                    <a:pt x="1381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0"/>
                  </a:lnTo>
                  <a:lnTo>
                    <a:pt x="63" y="1444"/>
                  </a:lnTo>
                  <a:lnTo>
                    <a:pt x="0" y="1821"/>
                  </a:lnTo>
                  <a:lnTo>
                    <a:pt x="0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7">
              <a:extLst>
                <a:ext uri="{FF2B5EF4-FFF2-40B4-BE49-F238E27FC236}">
                  <a16:creationId xmlns:a16="http://schemas.microsoft.com/office/drawing/2014/main" id="{C16B35D2-6932-3634-5BB9-AF1BE681EA78}"/>
                </a:ext>
              </a:extLst>
            </p:cNvPr>
            <p:cNvSpPr/>
            <p:nvPr/>
          </p:nvSpPr>
          <p:spPr>
            <a:xfrm>
              <a:off x="1382362" y="3842078"/>
              <a:ext cx="252360" cy="147883"/>
            </a:xfrm>
            <a:custGeom>
              <a:avLst/>
              <a:gdLst/>
              <a:ahLst/>
              <a:cxnLst/>
              <a:rect l="l" t="t" r="r" b="b"/>
              <a:pathLst>
                <a:path w="6215" h="3642" extrusionOk="0">
                  <a:moveTo>
                    <a:pt x="3076" y="1"/>
                  </a:moveTo>
                  <a:lnTo>
                    <a:pt x="2448" y="63"/>
                  </a:lnTo>
                  <a:lnTo>
                    <a:pt x="1883" y="126"/>
                  </a:lnTo>
                  <a:lnTo>
                    <a:pt x="1381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0"/>
                  </a:lnTo>
                  <a:lnTo>
                    <a:pt x="63" y="1444"/>
                  </a:lnTo>
                  <a:lnTo>
                    <a:pt x="0" y="1821"/>
                  </a:lnTo>
                  <a:lnTo>
                    <a:pt x="63" y="2198"/>
                  </a:lnTo>
                  <a:lnTo>
                    <a:pt x="251" y="2512"/>
                  </a:lnTo>
                  <a:lnTo>
                    <a:pt x="502" y="2825"/>
                  </a:lnTo>
                  <a:lnTo>
                    <a:pt x="879" y="3139"/>
                  </a:lnTo>
                  <a:lnTo>
                    <a:pt x="1381" y="3328"/>
                  </a:lnTo>
                  <a:lnTo>
                    <a:pt x="1883" y="3516"/>
                  </a:lnTo>
                  <a:lnTo>
                    <a:pt x="2448" y="3641"/>
                  </a:lnTo>
                  <a:lnTo>
                    <a:pt x="3704" y="3641"/>
                  </a:lnTo>
                  <a:lnTo>
                    <a:pt x="4269" y="3516"/>
                  </a:lnTo>
                  <a:lnTo>
                    <a:pt x="4834" y="3328"/>
                  </a:lnTo>
                  <a:lnTo>
                    <a:pt x="5273" y="3139"/>
                  </a:lnTo>
                  <a:lnTo>
                    <a:pt x="5650" y="2825"/>
                  </a:lnTo>
                  <a:lnTo>
                    <a:pt x="5964" y="2512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152" y="1444"/>
                  </a:lnTo>
                  <a:lnTo>
                    <a:pt x="5964" y="1130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26"/>
                  </a:lnTo>
                  <a:lnTo>
                    <a:pt x="3704" y="63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>
              <a:extLst>
                <a:ext uri="{FF2B5EF4-FFF2-40B4-BE49-F238E27FC236}">
                  <a16:creationId xmlns:a16="http://schemas.microsoft.com/office/drawing/2014/main" id="{97685F02-6014-C9C0-15F7-D3ACAAEAC37C}"/>
                </a:ext>
              </a:extLst>
            </p:cNvPr>
            <p:cNvSpPr/>
            <p:nvPr/>
          </p:nvSpPr>
          <p:spPr>
            <a:xfrm>
              <a:off x="1349187" y="3416421"/>
              <a:ext cx="616912" cy="1121551"/>
            </a:xfrm>
            <a:custGeom>
              <a:avLst/>
              <a:gdLst/>
              <a:ahLst/>
              <a:cxnLst/>
              <a:rect l="l" t="t" r="r" b="b"/>
              <a:pathLst>
                <a:path w="15193" h="27621" extrusionOk="0">
                  <a:moveTo>
                    <a:pt x="1" y="0"/>
                  </a:moveTo>
                  <a:lnTo>
                    <a:pt x="1" y="18770"/>
                  </a:lnTo>
                  <a:lnTo>
                    <a:pt x="15130" y="27621"/>
                  </a:lnTo>
                  <a:lnTo>
                    <a:pt x="15192" y="89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7">
              <a:extLst>
                <a:ext uri="{FF2B5EF4-FFF2-40B4-BE49-F238E27FC236}">
                  <a16:creationId xmlns:a16="http://schemas.microsoft.com/office/drawing/2014/main" id="{CAFAAE27-F2CE-FA6C-DD72-2962A2E1AF95}"/>
                </a:ext>
              </a:extLst>
            </p:cNvPr>
            <p:cNvSpPr/>
            <p:nvPr/>
          </p:nvSpPr>
          <p:spPr>
            <a:xfrm>
              <a:off x="1349187" y="3416421"/>
              <a:ext cx="616912" cy="1121551"/>
            </a:xfrm>
            <a:custGeom>
              <a:avLst/>
              <a:gdLst/>
              <a:ahLst/>
              <a:cxnLst/>
              <a:rect l="l" t="t" r="r" b="b"/>
              <a:pathLst>
                <a:path w="15193" h="27621" fill="none" extrusionOk="0">
                  <a:moveTo>
                    <a:pt x="1" y="0"/>
                  </a:moveTo>
                  <a:lnTo>
                    <a:pt x="1" y="18770"/>
                  </a:lnTo>
                  <a:lnTo>
                    <a:pt x="15130" y="27621"/>
                  </a:lnTo>
                  <a:lnTo>
                    <a:pt x="15192" y="8914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7">
              <a:extLst>
                <a:ext uri="{FF2B5EF4-FFF2-40B4-BE49-F238E27FC236}">
                  <a16:creationId xmlns:a16="http://schemas.microsoft.com/office/drawing/2014/main" id="{658D99CD-C793-5D02-10AA-D64BA6BB06F6}"/>
                </a:ext>
              </a:extLst>
            </p:cNvPr>
            <p:cNvSpPr/>
            <p:nvPr/>
          </p:nvSpPr>
          <p:spPr>
            <a:xfrm>
              <a:off x="1963498" y="3194640"/>
              <a:ext cx="994132" cy="1343335"/>
            </a:xfrm>
            <a:custGeom>
              <a:avLst/>
              <a:gdLst/>
              <a:ahLst/>
              <a:cxnLst/>
              <a:rect l="l" t="t" r="r" b="b"/>
              <a:pathLst>
                <a:path w="24483" h="33083" extrusionOk="0">
                  <a:moveTo>
                    <a:pt x="24483" y="1"/>
                  </a:moveTo>
                  <a:lnTo>
                    <a:pt x="126" y="14376"/>
                  </a:lnTo>
                  <a:lnTo>
                    <a:pt x="1" y="33083"/>
                  </a:lnTo>
                  <a:lnTo>
                    <a:pt x="24483" y="18896"/>
                  </a:lnTo>
                  <a:lnTo>
                    <a:pt x="2448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7">
              <a:extLst>
                <a:ext uri="{FF2B5EF4-FFF2-40B4-BE49-F238E27FC236}">
                  <a16:creationId xmlns:a16="http://schemas.microsoft.com/office/drawing/2014/main" id="{AA5060E1-18F6-F34C-C01E-29702789B006}"/>
                </a:ext>
              </a:extLst>
            </p:cNvPr>
            <p:cNvSpPr/>
            <p:nvPr/>
          </p:nvSpPr>
          <p:spPr>
            <a:xfrm>
              <a:off x="1963498" y="3194640"/>
              <a:ext cx="994132" cy="1343335"/>
            </a:xfrm>
            <a:custGeom>
              <a:avLst/>
              <a:gdLst/>
              <a:ahLst/>
              <a:cxnLst/>
              <a:rect l="l" t="t" r="r" b="b"/>
              <a:pathLst>
                <a:path w="24483" h="33083" fill="none" extrusionOk="0">
                  <a:moveTo>
                    <a:pt x="126" y="14376"/>
                  </a:moveTo>
                  <a:lnTo>
                    <a:pt x="24483" y="1"/>
                  </a:lnTo>
                  <a:lnTo>
                    <a:pt x="24483" y="18896"/>
                  </a:lnTo>
                  <a:lnTo>
                    <a:pt x="1" y="33083"/>
                  </a:lnTo>
                  <a:lnTo>
                    <a:pt x="126" y="14376"/>
                  </a:lnTo>
                  <a:close/>
                </a:path>
              </a:pathLst>
            </a:custGeom>
            <a:solidFill>
              <a:schemeClr val="accent6"/>
            </a:solidFill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7">
              <a:extLst>
                <a:ext uri="{FF2B5EF4-FFF2-40B4-BE49-F238E27FC236}">
                  <a16:creationId xmlns:a16="http://schemas.microsoft.com/office/drawing/2014/main" id="{67FC9914-E2B5-EF5B-8A2C-D09B3FF03402}"/>
                </a:ext>
              </a:extLst>
            </p:cNvPr>
            <p:cNvSpPr/>
            <p:nvPr/>
          </p:nvSpPr>
          <p:spPr>
            <a:xfrm>
              <a:off x="1351746" y="2832691"/>
              <a:ext cx="1605887" cy="945731"/>
            </a:xfrm>
            <a:custGeom>
              <a:avLst/>
              <a:gdLst/>
              <a:ahLst/>
              <a:cxnLst/>
              <a:rect l="l" t="t" r="r" b="b"/>
              <a:pathLst>
                <a:path w="39549" h="23291" extrusionOk="0">
                  <a:moveTo>
                    <a:pt x="24232" y="1"/>
                  </a:moveTo>
                  <a:lnTo>
                    <a:pt x="1" y="14376"/>
                  </a:lnTo>
                  <a:lnTo>
                    <a:pt x="15192" y="23290"/>
                  </a:lnTo>
                  <a:lnTo>
                    <a:pt x="39549" y="8915"/>
                  </a:lnTo>
                  <a:lnTo>
                    <a:pt x="242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7">
              <a:extLst>
                <a:ext uri="{FF2B5EF4-FFF2-40B4-BE49-F238E27FC236}">
                  <a16:creationId xmlns:a16="http://schemas.microsoft.com/office/drawing/2014/main" id="{912518AC-C43F-7343-3357-42AAA11D9FB7}"/>
                </a:ext>
              </a:extLst>
            </p:cNvPr>
            <p:cNvSpPr/>
            <p:nvPr/>
          </p:nvSpPr>
          <p:spPr>
            <a:xfrm>
              <a:off x="1351746" y="2832691"/>
              <a:ext cx="1605887" cy="945731"/>
            </a:xfrm>
            <a:custGeom>
              <a:avLst/>
              <a:gdLst/>
              <a:ahLst/>
              <a:cxnLst/>
              <a:rect l="l" t="t" r="r" b="b"/>
              <a:pathLst>
                <a:path w="39549" h="23291" fill="none" extrusionOk="0">
                  <a:moveTo>
                    <a:pt x="39549" y="8915"/>
                  </a:moveTo>
                  <a:lnTo>
                    <a:pt x="24232" y="1"/>
                  </a:lnTo>
                  <a:lnTo>
                    <a:pt x="1" y="14376"/>
                  </a:lnTo>
                  <a:lnTo>
                    <a:pt x="15192" y="23290"/>
                  </a:lnTo>
                  <a:lnTo>
                    <a:pt x="39549" y="891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7">
              <a:extLst>
                <a:ext uri="{FF2B5EF4-FFF2-40B4-BE49-F238E27FC236}">
                  <a16:creationId xmlns:a16="http://schemas.microsoft.com/office/drawing/2014/main" id="{C522447C-24AE-D031-74DA-DB79557C858B}"/>
                </a:ext>
              </a:extLst>
            </p:cNvPr>
            <p:cNvSpPr/>
            <p:nvPr/>
          </p:nvSpPr>
          <p:spPr>
            <a:xfrm>
              <a:off x="2062899" y="3373096"/>
              <a:ext cx="823388" cy="703522"/>
            </a:xfrm>
            <a:custGeom>
              <a:avLst/>
              <a:gdLst/>
              <a:ahLst/>
              <a:cxnLst/>
              <a:rect l="l" t="t" r="r" b="b"/>
              <a:pathLst>
                <a:path w="20278" h="17326" extrusionOk="0">
                  <a:moveTo>
                    <a:pt x="20277" y="0"/>
                  </a:moveTo>
                  <a:lnTo>
                    <a:pt x="1" y="11802"/>
                  </a:lnTo>
                  <a:lnTo>
                    <a:pt x="1" y="17326"/>
                  </a:lnTo>
                  <a:lnTo>
                    <a:pt x="20277" y="5524"/>
                  </a:lnTo>
                  <a:lnTo>
                    <a:pt x="202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7">
              <a:extLst>
                <a:ext uri="{FF2B5EF4-FFF2-40B4-BE49-F238E27FC236}">
                  <a16:creationId xmlns:a16="http://schemas.microsoft.com/office/drawing/2014/main" id="{EC9CD4BA-B486-505E-F1A1-C69058300241}"/>
                </a:ext>
              </a:extLst>
            </p:cNvPr>
            <p:cNvSpPr/>
            <p:nvPr/>
          </p:nvSpPr>
          <p:spPr>
            <a:xfrm>
              <a:off x="2062899" y="3653470"/>
              <a:ext cx="823388" cy="703522"/>
            </a:xfrm>
            <a:custGeom>
              <a:avLst/>
              <a:gdLst/>
              <a:ahLst/>
              <a:cxnLst/>
              <a:rect l="l" t="t" r="r" b="b"/>
              <a:pathLst>
                <a:path w="20278" h="17326" extrusionOk="0">
                  <a:moveTo>
                    <a:pt x="20277" y="0"/>
                  </a:moveTo>
                  <a:lnTo>
                    <a:pt x="1" y="11802"/>
                  </a:lnTo>
                  <a:lnTo>
                    <a:pt x="1" y="17326"/>
                  </a:lnTo>
                  <a:lnTo>
                    <a:pt x="20277" y="5524"/>
                  </a:lnTo>
                  <a:lnTo>
                    <a:pt x="202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7">
            <a:extLst>
              <a:ext uri="{FF2B5EF4-FFF2-40B4-BE49-F238E27FC236}">
                <a16:creationId xmlns:a16="http://schemas.microsoft.com/office/drawing/2014/main" id="{9147B962-BDD7-D1F9-EC52-CF6A18710BFD}"/>
              </a:ext>
            </a:extLst>
          </p:cNvPr>
          <p:cNvSpPr/>
          <p:nvPr/>
        </p:nvSpPr>
        <p:spPr>
          <a:xfrm>
            <a:off x="3302700" y="3475288"/>
            <a:ext cx="608400" cy="60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" name="Google Shape;229;p27">
            <a:extLst>
              <a:ext uri="{FF2B5EF4-FFF2-40B4-BE49-F238E27FC236}">
                <a16:creationId xmlns:a16="http://schemas.microsoft.com/office/drawing/2014/main" id="{F04C66A5-1511-6958-459A-1A3B996E8582}"/>
              </a:ext>
            </a:extLst>
          </p:cNvPr>
          <p:cNvGrpSpPr/>
          <p:nvPr/>
        </p:nvGrpSpPr>
        <p:grpSpPr>
          <a:xfrm>
            <a:off x="3443586" y="3610885"/>
            <a:ext cx="339411" cy="337193"/>
            <a:chOff x="3863900" y="4993625"/>
            <a:chExt cx="482050" cy="478900"/>
          </a:xfrm>
        </p:grpSpPr>
        <p:sp>
          <p:nvSpPr>
            <p:cNvPr id="230" name="Google Shape;230;p27">
              <a:extLst>
                <a:ext uri="{FF2B5EF4-FFF2-40B4-BE49-F238E27FC236}">
                  <a16:creationId xmlns:a16="http://schemas.microsoft.com/office/drawing/2014/main" id="{AFEDF85B-A620-CD25-0F42-444716EE8448}"/>
                </a:ext>
              </a:extLst>
            </p:cNvPr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1" name="Google Shape;231;p27">
              <a:extLst>
                <a:ext uri="{FF2B5EF4-FFF2-40B4-BE49-F238E27FC236}">
                  <a16:creationId xmlns:a16="http://schemas.microsoft.com/office/drawing/2014/main" id="{4C1851A4-BE2A-CD90-D92E-6E5FCB41F766}"/>
                </a:ext>
              </a:extLst>
            </p:cNvPr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2" name="Google Shape;232;p27">
              <a:extLst>
                <a:ext uri="{FF2B5EF4-FFF2-40B4-BE49-F238E27FC236}">
                  <a16:creationId xmlns:a16="http://schemas.microsoft.com/office/drawing/2014/main" id="{597E98B2-D060-1AAC-37D8-0F118EEC1CF8}"/>
                </a:ext>
              </a:extLst>
            </p:cNvPr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3" name="Google Shape;233;p27">
              <a:extLst>
                <a:ext uri="{FF2B5EF4-FFF2-40B4-BE49-F238E27FC236}">
                  <a16:creationId xmlns:a16="http://schemas.microsoft.com/office/drawing/2014/main" id="{CCE584D3-85EF-3B38-7909-59BCFB0D5BDA}"/>
                </a:ext>
              </a:extLst>
            </p:cNvPr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cxnSp>
        <p:nvCxnSpPr>
          <p:cNvPr id="234" name="Google Shape;234;p27">
            <a:extLst>
              <a:ext uri="{FF2B5EF4-FFF2-40B4-BE49-F238E27FC236}">
                <a16:creationId xmlns:a16="http://schemas.microsoft.com/office/drawing/2014/main" id="{3313FCEB-674F-893F-1007-999885B6CC52}"/>
              </a:ext>
            </a:extLst>
          </p:cNvPr>
          <p:cNvCxnSpPr>
            <a:stCxn id="228" idx="5"/>
          </p:cNvCxnSpPr>
          <p:nvPr/>
        </p:nvCxnSpPr>
        <p:spPr>
          <a:xfrm>
            <a:off x="3822002" y="3994589"/>
            <a:ext cx="1249800" cy="7215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35" name="Google Shape;235;p27">
            <a:extLst>
              <a:ext uri="{FF2B5EF4-FFF2-40B4-BE49-F238E27FC236}">
                <a16:creationId xmlns:a16="http://schemas.microsoft.com/office/drawing/2014/main" id="{32BC7D87-BAD8-FE97-D658-9C199A0EEE6B}"/>
              </a:ext>
            </a:extLst>
          </p:cNvPr>
          <p:cNvSpPr/>
          <p:nvPr/>
        </p:nvSpPr>
        <p:spPr>
          <a:xfrm>
            <a:off x="7329250" y="411463"/>
            <a:ext cx="608400" cy="6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6" name="Google Shape;236;p27">
            <a:extLst>
              <a:ext uri="{FF2B5EF4-FFF2-40B4-BE49-F238E27FC236}">
                <a16:creationId xmlns:a16="http://schemas.microsoft.com/office/drawing/2014/main" id="{9F05E15A-CA89-923F-F8D0-1FFCEAE6DF07}"/>
              </a:ext>
            </a:extLst>
          </p:cNvPr>
          <p:cNvCxnSpPr>
            <a:stCxn id="235" idx="2"/>
          </p:cNvCxnSpPr>
          <p:nvPr/>
        </p:nvCxnSpPr>
        <p:spPr>
          <a:xfrm rot="10800000">
            <a:off x="6166450" y="715663"/>
            <a:ext cx="1162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37" name="Google Shape;237;p27">
            <a:extLst>
              <a:ext uri="{FF2B5EF4-FFF2-40B4-BE49-F238E27FC236}">
                <a16:creationId xmlns:a16="http://schemas.microsoft.com/office/drawing/2014/main" id="{F3F81482-8BA7-5A3E-8B7D-AE9CF8E2D39A}"/>
              </a:ext>
            </a:extLst>
          </p:cNvPr>
          <p:cNvGrpSpPr/>
          <p:nvPr/>
        </p:nvGrpSpPr>
        <p:grpSpPr>
          <a:xfrm>
            <a:off x="7464271" y="546511"/>
            <a:ext cx="338342" cy="338327"/>
            <a:chOff x="-59470075" y="3308975"/>
            <a:chExt cx="318200" cy="316075"/>
          </a:xfrm>
        </p:grpSpPr>
        <p:sp>
          <p:nvSpPr>
            <p:cNvPr id="238" name="Google Shape;238;p27">
              <a:extLst>
                <a:ext uri="{FF2B5EF4-FFF2-40B4-BE49-F238E27FC236}">
                  <a16:creationId xmlns:a16="http://schemas.microsoft.com/office/drawing/2014/main" id="{D8582A56-52C7-A57B-0D51-80497EEC0826}"/>
                </a:ext>
              </a:extLst>
            </p:cNvPr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7">
              <a:extLst>
                <a:ext uri="{FF2B5EF4-FFF2-40B4-BE49-F238E27FC236}">
                  <a16:creationId xmlns:a16="http://schemas.microsoft.com/office/drawing/2014/main" id="{1DAC54CC-0FB5-39CA-338C-062276A886B3}"/>
                </a:ext>
              </a:extLst>
            </p:cNvPr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7">
              <a:extLst>
                <a:ext uri="{FF2B5EF4-FFF2-40B4-BE49-F238E27FC236}">
                  <a16:creationId xmlns:a16="http://schemas.microsoft.com/office/drawing/2014/main" id="{33D7E7BA-4337-8E66-E81C-88CCDF40E750}"/>
                </a:ext>
              </a:extLst>
            </p:cNvPr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7">
              <a:extLst>
                <a:ext uri="{FF2B5EF4-FFF2-40B4-BE49-F238E27FC236}">
                  <a16:creationId xmlns:a16="http://schemas.microsoft.com/office/drawing/2014/main" id="{809D54EF-8DBB-F7A6-4084-FAA38434DCF8}"/>
                </a:ext>
              </a:extLst>
            </p:cNvPr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7">
              <a:extLst>
                <a:ext uri="{FF2B5EF4-FFF2-40B4-BE49-F238E27FC236}">
                  <a16:creationId xmlns:a16="http://schemas.microsoft.com/office/drawing/2014/main" id="{A31525B0-E3FF-57EE-0AD1-46F1688D35E8}"/>
                </a:ext>
              </a:extLst>
            </p:cNvPr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7">
              <a:extLst>
                <a:ext uri="{FF2B5EF4-FFF2-40B4-BE49-F238E27FC236}">
                  <a16:creationId xmlns:a16="http://schemas.microsoft.com/office/drawing/2014/main" id="{6E3578C3-D0EA-8C74-4729-AE9A416FC5B7}"/>
                </a:ext>
              </a:extLst>
            </p:cNvPr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7">
              <a:extLst>
                <a:ext uri="{FF2B5EF4-FFF2-40B4-BE49-F238E27FC236}">
                  <a16:creationId xmlns:a16="http://schemas.microsoft.com/office/drawing/2014/main" id="{7836B9C1-987A-408A-D19D-4F1497CEE730}"/>
                </a:ext>
              </a:extLst>
            </p:cNvPr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7">
              <a:extLst>
                <a:ext uri="{FF2B5EF4-FFF2-40B4-BE49-F238E27FC236}">
                  <a16:creationId xmlns:a16="http://schemas.microsoft.com/office/drawing/2014/main" id="{6645D208-8ABA-1A03-9B3D-736FADDF8CE5}"/>
                </a:ext>
              </a:extLst>
            </p:cNvPr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7">
              <a:extLst>
                <a:ext uri="{FF2B5EF4-FFF2-40B4-BE49-F238E27FC236}">
                  <a16:creationId xmlns:a16="http://schemas.microsoft.com/office/drawing/2014/main" id="{625138F9-2972-05C9-970C-006C99888675}"/>
                </a:ext>
              </a:extLst>
            </p:cNvPr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94233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p30"/>
          <p:cNvSpPr/>
          <p:nvPr/>
        </p:nvSpPr>
        <p:spPr>
          <a:xfrm>
            <a:off x="2389775" y="2336750"/>
            <a:ext cx="6297000" cy="659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30"/>
          <p:cNvSpPr/>
          <p:nvPr/>
        </p:nvSpPr>
        <p:spPr>
          <a:xfrm>
            <a:off x="1140300" y="3481225"/>
            <a:ext cx="7546500" cy="659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8" name="Google Shape;1948;p30"/>
          <p:cNvSpPr/>
          <p:nvPr/>
        </p:nvSpPr>
        <p:spPr>
          <a:xfrm>
            <a:off x="3687800" y="1179975"/>
            <a:ext cx="4998900" cy="659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9" name="Google Shape;1949;p30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Utilizzi e proprietà</a:t>
            </a:r>
            <a:endParaRPr dirty="0"/>
          </a:p>
        </p:txBody>
      </p:sp>
      <p:grpSp>
        <p:nvGrpSpPr>
          <p:cNvPr id="1950" name="Google Shape;1950;p30"/>
          <p:cNvGrpSpPr/>
          <p:nvPr/>
        </p:nvGrpSpPr>
        <p:grpSpPr>
          <a:xfrm>
            <a:off x="646275" y="1180075"/>
            <a:ext cx="889870" cy="3552015"/>
            <a:chOff x="679600" y="1180075"/>
            <a:chExt cx="889870" cy="3552015"/>
          </a:xfrm>
        </p:grpSpPr>
        <p:sp>
          <p:nvSpPr>
            <p:cNvPr id="1951" name="Google Shape;1951;p30"/>
            <p:cNvSpPr/>
            <p:nvPr/>
          </p:nvSpPr>
          <p:spPr>
            <a:xfrm>
              <a:off x="902050" y="1264922"/>
              <a:ext cx="500552" cy="3467168"/>
            </a:xfrm>
            <a:custGeom>
              <a:avLst/>
              <a:gdLst/>
              <a:ahLst/>
              <a:cxnLst/>
              <a:rect l="l" t="t" r="r" b="b"/>
              <a:pathLst>
                <a:path w="3492" h="26689" extrusionOk="0">
                  <a:moveTo>
                    <a:pt x="466" y="0"/>
                  </a:moveTo>
                  <a:lnTo>
                    <a:pt x="1" y="26689"/>
                  </a:lnTo>
                  <a:lnTo>
                    <a:pt x="3492" y="26689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F29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0"/>
            <p:cNvSpPr/>
            <p:nvPr/>
          </p:nvSpPr>
          <p:spPr>
            <a:xfrm>
              <a:off x="902057" y="1180075"/>
              <a:ext cx="489515" cy="178175"/>
            </a:xfrm>
            <a:custGeom>
              <a:avLst/>
              <a:gdLst/>
              <a:ahLst/>
              <a:cxnLst/>
              <a:rect l="l" t="t" r="r" b="b"/>
              <a:pathLst>
                <a:path w="3415" h="1243" extrusionOk="0">
                  <a:moveTo>
                    <a:pt x="621" y="1"/>
                  </a:moveTo>
                  <a:lnTo>
                    <a:pt x="388" y="78"/>
                  </a:lnTo>
                  <a:lnTo>
                    <a:pt x="233" y="156"/>
                  </a:lnTo>
                  <a:lnTo>
                    <a:pt x="78" y="389"/>
                  </a:lnTo>
                  <a:lnTo>
                    <a:pt x="1" y="621"/>
                  </a:lnTo>
                  <a:lnTo>
                    <a:pt x="78" y="854"/>
                  </a:lnTo>
                  <a:lnTo>
                    <a:pt x="233" y="1009"/>
                  </a:lnTo>
                  <a:lnTo>
                    <a:pt x="388" y="1164"/>
                  </a:lnTo>
                  <a:lnTo>
                    <a:pt x="621" y="1242"/>
                  </a:lnTo>
                  <a:lnTo>
                    <a:pt x="2793" y="1242"/>
                  </a:lnTo>
                  <a:lnTo>
                    <a:pt x="3026" y="1164"/>
                  </a:lnTo>
                  <a:lnTo>
                    <a:pt x="3259" y="1009"/>
                  </a:lnTo>
                  <a:lnTo>
                    <a:pt x="3337" y="854"/>
                  </a:lnTo>
                  <a:lnTo>
                    <a:pt x="3414" y="621"/>
                  </a:lnTo>
                  <a:lnTo>
                    <a:pt x="3337" y="389"/>
                  </a:lnTo>
                  <a:lnTo>
                    <a:pt x="3259" y="156"/>
                  </a:lnTo>
                  <a:lnTo>
                    <a:pt x="3026" y="78"/>
                  </a:lnTo>
                  <a:lnTo>
                    <a:pt x="2793" y="1"/>
                  </a:lnTo>
                  <a:close/>
                </a:path>
              </a:pathLst>
            </a:custGeom>
            <a:solidFill>
              <a:srgbClr val="F29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0"/>
            <p:cNvSpPr/>
            <p:nvPr/>
          </p:nvSpPr>
          <p:spPr>
            <a:xfrm>
              <a:off x="679600" y="3949125"/>
              <a:ext cx="889870" cy="481491"/>
            </a:xfrm>
            <a:custGeom>
              <a:avLst/>
              <a:gdLst/>
              <a:ahLst/>
              <a:cxnLst/>
              <a:rect l="l" t="t" r="r" b="b"/>
              <a:pathLst>
                <a:path w="6208" h="8690" extrusionOk="0">
                  <a:moveTo>
                    <a:pt x="932" y="1"/>
                  </a:moveTo>
                  <a:lnTo>
                    <a:pt x="1" y="8690"/>
                  </a:lnTo>
                  <a:lnTo>
                    <a:pt x="6207" y="8690"/>
                  </a:lnTo>
                  <a:lnTo>
                    <a:pt x="55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4" name="Google Shape;1954;p30"/>
          <p:cNvGrpSpPr/>
          <p:nvPr/>
        </p:nvGrpSpPr>
        <p:grpSpPr>
          <a:xfrm>
            <a:off x="1925153" y="1180075"/>
            <a:ext cx="878690" cy="3511743"/>
            <a:chOff x="1958478" y="1180075"/>
            <a:chExt cx="878690" cy="3511743"/>
          </a:xfrm>
        </p:grpSpPr>
        <p:sp>
          <p:nvSpPr>
            <p:cNvPr id="1955" name="Google Shape;1955;p30"/>
            <p:cNvSpPr/>
            <p:nvPr/>
          </p:nvSpPr>
          <p:spPr>
            <a:xfrm>
              <a:off x="2147547" y="1224650"/>
              <a:ext cx="500552" cy="3467168"/>
            </a:xfrm>
            <a:custGeom>
              <a:avLst/>
              <a:gdLst/>
              <a:ahLst/>
              <a:cxnLst/>
              <a:rect l="l" t="t" r="r" b="b"/>
              <a:pathLst>
                <a:path w="3492" h="26689" extrusionOk="0">
                  <a:moveTo>
                    <a:pt x="466" y="0"/>
                  </a:moveTo>
                  <a:lnTo>
                    <a:pt x="1" y="26688"/>
                  </a:lnTo>
                  <a:lnTo>
                    <a:pt x="3492" y="2668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F29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0"/>
            <p:cNvSpPr/>
            <p:nvPr/>
          </p:nvSpPr>
          <p:spPr>
            <a:xfrm>
              <a:off x="2153138" y="1180075"/>
              <a:ext cx="489371" cy="178175"/>
            </a:xfrm>
            <a:custGeom>
              <a:avLst/>
              <a:gdLst/>
              <a:ahLst/>
              <a:cxnLst/>
              <a:rect l="l" t="t" r="r" b="b"/>
              <a:pathLst>
                <a:path w="3414" h="1243" extrusionOk="0">
                  <a:moveTo>
                    <a:pt x="621" y="1"/>
                  </a:moveTo>
                  <a:lnTo>
                    <a:pt x="388" y="78"/>
                  </a:lnTo>
                  <a:lnTo>
                    <a:pt x="233" y="156"/>
                  </a:lnTo>
                  <a:lnTo>
                    <a:pt x="78" y="389"/>
                  </a:lnTo>
                  <a:lnTo>
                    <a:pt x="0" y="621"/>
                  </a:lnTo>
                  <a:lnTo>
                    <a:pt x="78" y="854"/>
                  </a:lnTo>
                  <a:lnTo>
                    <a:pt x="233" y="1009"/>
                  </a:lnTo>
                  <a:lnTo>
                    <a:pt x="388" y="1164"/>
                  </a:lnTo>
                  <a:lnTo>
                    <a:pt x="621" y="1242"/>
                  </a:lnTo>
                  <a:lnTo>
                    <a:pt x="2793" y="1242"/>
                  </a:lnTo>
                  <a:lnTo>
                    <a:pt x="3026" y="1164"/>
                  </a:lnTo>
                  <a:lnTo>
                    <a:pt x="3259" y="1009"/>
                  </a:lnTo>
                  <a:lnTo>
                    <a:pt x="3336" y="854"/>
                  </a:lnTo>
                  <a:lnTo>
                    <a:pt x="3414" y="621"/>
                  </a:lnTo>
                  <a:lnTo>
                    <a:pt x="3336" y="389"/>
                  </a:lnTo>
                  <a:lnTo>
                    <a:pt x="3259" y="156"/>
                  </a:lnTo>
                  <a:lnTo>
                    <a:pt x="3026" y="78"/>
                  </a:lnTo>
                  <a:lnTo>
                    <a:pt x="2793" y="1"/>
                  </a:lnTo>
                  <a:close/>
                </a:path>
              </a:pathLst>
            </a:custGeom>
            <a:solidFill>
              <a:srgbClr val="F29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0"/>
            <p:cNvSpPr/>
            <p:nvPr/>
          </p:nvSpPr>
          <p:spPr>
            <a:xfrm>
              <a:off x="1958478" y="3949125"/>
              <a:ext cx="878690" cy="481491"/>
            </a:xfrm>
            <a:custGeom>
              <a:avLst/>
              <a:gdLst/>
              <a:ahLst/>
              <a:cxnLst/>
              <a:rect l="l" t="t" r="r" b="b"/>
              <a:pathLst>
                <a:path w="6130" h="8690" extrusionOk="0">
                  <a:moveTo>
                    <a:pt x="854" y="1"/>
                  </a:moveTo>
                  <a:lnTo>
                    <a:pt x="1" y="8690"/>
                  </a:lnTo>
                  <a:lnTo>
                    <a:pt x="6130" y="8690"/>
                  </a:ln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8" name="Google Shape;1958;p30"/>
          <p:cNvGrpSpPr/>
          <p:nvPr/>
        </p:nvGrpSpPr>
        <p:grpSpPr>
          <a:xfrm>
            <a:off x="3248611" y="1180075"/>
            <a:ext cx="878690" cy="3542012"/>
            <a:chOff x="3281936" y="1180075"/>
            <a:chExt cx="878690" cy="3542012"/>
          </a:xfrm>
        </p:grpSpPr>
        <p:sp>
          <p:nvSpPr>
            <p:cNvPr id="1959" name="Google Shape;1959;p30"/>
            <p:cNvSpPr/>
            <p:nvPr/>
          </p:nvSpPr>
          <p:spPr>
            <a:xfrm>
              <a:off x="3476595" y="1254789"/>
              <a:ext cx="489371" cy="3467298"/>
            </a:xfrm>
            <a:custGeom>
              <a:avLst/>
              <a:gdLst/>
              <a:ahLst/>
              <a:cxnLst/>
              <a:rect l="l" t="t" r="r" b="b"/>
              <a:pathLst>
                <a:path w="3414" h="26690" extrusionOk="0">
                  <a:moveTo>
                    <a:pt x="466" y="1"/>
                  </a:moveTo>
                  <a:lnTo>
                    <a:pt x="0" y="26689"/>
                  </a:lnTo>
                  <a:lnTo>
                    <a:pt x="3414" y="26689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F29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0"/>
            <p:cNvSpPr/>
            <p:nvPr/>
          </p:nvSpPr>
          <p:spPr>
            <a:xfrm>
              <a:off x="3476595" y="1180075"/>
              <a:ext cx="489371" cy="178175"/>
            </a:xfrm>
            <a:custGeom>
              <a:avLst/>
              <a:gdLst/>
              <a:ahLst/>
              <a:cxnLst/>
              <a:rect l="l" t="t" r="r" b="b"/>
              <a:pathLst>
                <a:path w="3414" h="1243" extrusionOk="0">
                  <a:moveTo>
                    <a:pt x="621" y="1"/>
                  </a:moveTo>
                  <a:lnTo>
                    <a:pt x="388" y="78"/>
                  </a:lnTo>
                  <a:lnTo>
                    <a:pt x="233" y="156"/>
                  </a:lnTo>
                  <a:lnTo>
                    <a:pt x="78" y="389"/>
                  </a:lnTo>
                  <a:lnTo>
                    <a:pt x="0" y="621"/>
                  </a:lnTo>
                  <a:lnTo>
                    <a:pt x="78" y="854"/>
                  </a:lnTo>
                  <a:lnTo>
                    <a:pt x="233" y="1009"/>
                  </a:lnTo>
                  <a:lnTo>
                    <a:pt x="388" y="1164"/>
                  </a:lnTo>
                  <a:lnTo>
                    <a:pt x="621" y="1242"/>
                  </a:lnTo>
                  <a:lnTo>
                    <a:pt x="2793" y="1242"/>
                  </a:lnTo>
                  <a:lnTo>
                    <a:pt x="3026" y="1164"/>
                  </a:lnTo>
                  <a:lnTo>
                    <a:pt x="3258" y="1009"/>
                  </a:lnTo>
                  <a:lnTo>
                    <a:pt x="3336" y="854"/>
                  </a:lnTo>
                  <a:lnTo>
                    <a:pt x="3414" y="621"/>
                  </a:lnTo>
                  <a:lnTo>
                    <a:pt x="3336" y="389"/>
                  </a:lnTo>
                  <a:lnTo>
                    <a:pt x="3258" y="156"/>
                  </a:lnTo>
                  <a:lnTo>
                    <a:pt x="3026" y="78"/>
                  </a:lnTo>
                  <a:lnTo>
                    <a:pt x="2793" y="1"/>
                  </a:lnTo>
                  <a:close/>
                </a:path>
              </a:pathLst>
            </a:custGeom>
            <a:solidFill>
              <a:srgbClr val="F29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0"/>
            <p:cNvSpPr/>
            <p:nvPr/>
          </p:nvSpPr>
          <p:spPr>
            <a:xfrm>
              <a:off x="3281936" y="3949125"/>
              <a:ext cx="878690" cy="481491"/>
            </a:xfrm>
            <a:custGeom>
              <a:avLst/>
              <a:gdLst/>
              <a:ahLst/>
              <a:cxnLst/>
              <a:rect l="l" t="t" r="r" b="b"/>
              <a:pathLst>
                <a:path w="6130" h="8690" extrusionOk="0">
                  <a:moveTo>
                    <a:pt x="854" y="1"/>
                  </a:moveTo>
                  <a:lnTo>
                    <a:pt x="0" y="8690"/>
                  </a:lnTo>
                  <a:lnTo>
                    <a:pt x="6129" y="8690"/>
                  </a:lnTo>
                  <a:lnTo>
                    <a:pt x="5431" y="1"/>
                  </a:lnTo>
                  <a:close/>
                </a:path>
              </a:pathLst>
            </a:custGeom>
            <a:solidFill>
              <a:srgbClr val="F2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2" name="Google Shape;1962;p30"/>
          <p:cNvSpPr/>
          <p:nvPr/>
        </p:nvSpPr>
        <p:spPr>
          <a:xfrm>
            <a:off x="457200" y="4430625"/>
            <a:ext cx="8229563" cy="301454"/>
          </a:xfrm>
          <a:custGeom>
            <a:avLst/>
            <a:gdLst/>
            <a:ahLst/>
            <a:cxnLst/>
            <a:rect l="l" t="t" r="r" b="b"/>
            <a:pathLst>
              <a:path w="32508" h="6596" extrusionOk="0">
                <a:moveTo>
                  <a:pt x="0" y="1"/>
                </a:moveTo>
                <a:lnTo>
                  <a:pt x="0" y="6595"/>
                </a:lnTo>
                <a:lnTo>
                  <a:pt x="32507" y="6595"/>
                </a:lnTo>
                <a:lnTo>
                  <a:pt x="32507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30"/>
          <p:cNvSpPr txBox="1"/>
          <p:nvPr/>
        </p:nvSpPr>
        <p:spPr>
          <a:xfrm>
            <a:off x="6592500" y="2049738"/>
            <a:ext cx="20943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Fira Sans"/>
                <a:ea typeface="Fira Sans"/>
                <a:cs typeface="Fira Sans"/>
                <a:sym typeface="Fira Sans"/>
              </a:rPr>
              <a:t>Fornaci</a:t>
            </a:r>
            <a:endParaRPr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964" name="Google Shape;1964;p30"/>
          <p:cNvSpPr txBox="1"/>
          <p:nvPr/>
        </p:nvSpPr>
        <p:spPr>
          <a:xfrm>
            <a:off x="5902000" y="2397063"/>
            <a:ext cx="27846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All’interno delle quali avviene la reazione di calcinazione. Sono torre che possono raggiungere anche </a:t>
            </a:r>
            <a:r>
              <a:rPr lang="it-IT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30 metri di altezza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5" name="Google Shape;1965;p30"/>
          <p:cNvSpPr txBox="1"/>
          <p:nvPr/>
        </p:nvSpPr>
        <p:spPr>
          <a:xfrm>
            <a:off x="5257800" y="2380688"/>
            <a:ext cx="7506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3300" b="1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966" name="Google Shape;1966;p30"/>
          <p:cNvSpPr txBox="1"/>
          <p:nvPr/>
        </p:nvSpPr>
        <p:spPr>
          <a:xfrm>
            <a:off x="6592500" y="3194213"/>
            <a:ext cx="20943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Fira Sans"/>
                <a:ea typeface="Fira Sans"/>
                <a:cs typeface="Fira Sans"/>
                <a:sym typeface="Fira Sans"/>
              </a:rPr>
              <a:t>Calce</a:t>
            </a:r>
            <a:endParaRPr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967" name="Google Shape;1967;p30"/>
          <p:cNvSpPr txBox="1"/>
          <p:nvPr/>
        </p:nvSpPr>
        <p:spPr>
          <a:xfrm>
            <a:off x="5902000" y="3541538"/>
            <a:ext cx="27846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 calce viva ha un coloro biancastro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8" name="Google Shape;1968;p30"/>
          <p:cNvSpPr txBox="1"/>
          <p:nvPr/>
        </p:nvSpPr>
        <p:spPr>
          <a:xfrm>
            <a:off x="5257800" y="3525163"/>
            <a:ext cx="7506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3300" b="1">
              <a:solidFill>
                <a:schemeClr val="accent5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969" name="Google Shape;1969;p30"/>
          <p:cNvSpPr txBox="1"/>
          <p:nvPr/>
        </p:nvSpPr>
        <p:spPr>
          <a:xfrm>
            <a:off x="6592500" y="892963"/>
            <a:ext cx="20943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Fira Sans"/>
                <a:ea typeface="Fira Sans"/>
                <a:cs typeface="Fira Sans"/>
                <a:sym typeface="Fira Sans"/>
              </a:rPr>
              <a:t>Utilizzi</a:t>
            </a:r>
            <a:endParaRPr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970" name="Google Shape;1970;p30"/>
          <p:cNvSpPr txBox="1"/>
          <p:nvPr/>
        </p:nvSpPr>
        <p:spPr>
          <a:xfrm>
            <a:off x="5902000" y="1240288"/>
            <a:ext cx="27846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 calce spenta chiamata idrossido di calcio trova applicazione per la fabbricazione delle malte nell’edilizia.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1" name="Google Shape;1971;p30"/>
          <p:cNvSpPr txBox="1"/>
          <p:nvPr/>
        </p:nvSpPr>
        <p:spPr>
          <a:xfrm>
            <a:off x="5257800" y="1223913"/>
            <a:ext cx="7506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3300" b="1">
              <a:solidFill>
                <a:schemeClr val="accent4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dustrial Production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749096"/>
      </a:accent1>
      <a:accent2>
        <a:srgbClr val="FDC47D"/>
      </a:accent2>
      <a:accent3>
        <a:srgbClr val="FA8838"/>
      </a:accent3>
      <a:accent4>
        <a:srgbClr val="F25050"/>
      </a:accent4>
      <a:accent5>
        <a:srgbClr val="4AA2D9"/>
      </a:accent5>
      <a:accent6>
        <a:srgbClr val="2741C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243</Words>
  <Application>Microsoft Office PowerPoint</Application>
  <PresentationFormat>Presentazione su schermo (16:9)</PresentationFormat>
  <Paragraphs>36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6</vt:i4>
      </vt:variant>
    </vt:vector>
  </HeadingPairs>
  <TitlesOfParts>
    <vt:vector size="14" baseType="lpstr">
      <vt:lpstr>Fira Sans</vt:lpstr>
      <vt:lpstr>Arial</vt:lpstr>
      <vt:lpstr>Varela Round</vt:lpstr>
      <vt:lpstr>Fira Sans Medium</vt:lpstr>
      <vt:lpstr>Cambria Math</vt:lpstr>
      <vt:lpstr>Roboto</vt:lpstr>
      <vt:lpstr>Simple Light</vt:lpstr>
      <vt:lpstr>Industrial Production Infographics by Slidesgo</vt:lpstr>
      <vt:lpstr>Produzione della Calce</vt:lpstr>
      <vt:lpstr>Introduzione</vt:lpstr>
      <vt:lpstr>Produzione</vt:lpstr>
      <vt:lpstr>Produzione della Calce</vt:lpstr>
      <vt:lpstr>Chimica</vt:lpstr>
      <vt:lpstr>Utilizzi e proprietà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Marco Buttolo</cp:lastModifiedBy>
  <cp:revision>11</cp:revision>
  <dcterms:modified xsi:type="dcterms:W3CDTF">2024-11-02T14:27:56Z</dcterms:modified>
</cp:coreProperties>
</file>