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</p:sldMasterIdLst>
  <p:notesMasterIdLst>
    <p:notesMasterId r:id="rId13"/>
  </p:notesMasterIdLst>
  <p:sldIdLst>
    <p:sldId id="256" r:id="rId3"/>
    <p:sldId id="290" r:id="rId4"/>
    <p:sldId id="291" r:id="rId5"/>
    <p:sldId id="289" r:id="rId6"/>
    <p:sldId id="292" r:id="rId7"/>
    <p:sldId id="293" r:id="rId8"/>
    <p:sldId id="294" r:id="rId9"/>
    <p:sldId id="295" r:id="rId10"/>
    <p:sldId id="296" r:id="rId11"/>
    <p:sldId id="297" r:id="rId12"/>
  </p:sldIdLst>
  <p:sldSz cx="9144000" cy="5143500" type="screen16x9"/>
  <p:notesSz cx="6858000" cy="9144000"/>
  <p:embeddedFontLst>
    <p:embeddedFont>
      <p:font typeface="Fira Sans" panose="020B0503050000020004" pitchFamily="34" charset="0"/>
      <p:regular r:id="rId14"/>
      <p:bold r:id="rId15"/>
      <p:italic r:id="rId16"/>
      <p:boldItalic r:id="rId17"/>
    </p:embeddedFont>
    <p:embeddedFont>
      <p:font typeface="Fira Sans Medium" panose="020B0603050000020004" pitchFamily="34" charset="0"/>
      <p:regular r:id="rId18"/>
      <p:bold r:id="rId19"/>
      <p:italic r:id="rId20"/>
      <p:boldItalic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  <p:embeddedFont>
      <p:font typeface="Varela Round" panose="00000500000000000000" pitchFamily="2" charset="-79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802" y="62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93ec8204d7_2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93ec8204d7_2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>
          <a:extLst>
            <a:ext uri="{FF2B5EF4-FFF2-40B4-BE49-F238E27FC236}">
              <a16:creationId xmlns:a16="http://schemas.microsoft.com/office/drawing/2014/main" id="{390CC0AD-BC86-6256-B17B-7DEABA80E7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93ec8204d7_2_45:notes">
            <a:extLst>
              <a:ext uri="{FF2B5EF4-FFF2-40B4-BE49-F238E27FC236}">
                <a16:creationId xmlns:a16="http://schemas.microsoft.com/office/drawing/2014/main" id="{D91F86E7-E669-8497-38D0-DD45735DE53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93ec8204d7_2_45:notes">
            <a:extLst>
              <a:ext uri="{FF2B5EF4-FFF2-40B4-BE49-F238E27FC236}">
                <a16:creationId xmlns:a16="http://schemas.microsoft.com/office/drawing/2014/main" id="{7032D47A-63AA-0AE7-6F29-EA97725A6B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0512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>
          <a:extLst>
            <a:ext uri="{FF2B5EF4-FFF2-40B4-BE49-F238E27FC236}">
              <a16:creationId xmlns:a16="http://schemas.microsoft.com/office/drawing/2014/main" id="{7B149300-AF29-5060-CDB4-DA078AA8C9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93ec8204d7_2_45:notes">
            <a:extLst>
              <a:ext uri="{FF2B5EF4-FFF2-40B4-BE49-F238E27FC236}">
                <a16:creationId xmlns:a16="http://schemas.microsoft.com/office/drawing/2014/main" id="{4CBAD1BC-DBA9-50A7-902A-870523E6499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93ec8204d7_2_45:notes">
            <a:extLst>
              <a:ext uri="{FF2B5EF4-FFF2-40B4-BE49-F238E27FC236}">
                <a16:creationId xmlns:a16="http://schemas.microsoft.com/office/drawing/2014/main" id="{936F6F02-BDA5-62CE-0B3C-6003067DB61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4939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>
          <a:extLst>
            <a:ext uri="{FF2B5EF4-FFF2-40B4-BE49-F238E27FC236}">
              <a16:creationId xmlns:a16="http://schemas.microsoft.com/office/drawing/2014/main" id="{E24E368D-807F-8752-2EE2-123B915308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93ec8204d7_2_45:notes">
            <a:extLst>
              <a:ext uri="{FF2B5EF4-FFF2-40B4-BE49-F238E27FC236}">
                <a16:creationId xmlns:a16="http://schemas.microsoft.com/office/drawing/2014/main" id="{AC81A2C4-5B4E-4038-A3DC-E2355B7EA3A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93ec8204d7_2_45:notes">
            <a:extLst>
              <a:ext uri="{FF2B5EF4-FFF2-40B4-BE49-F238E27FC236}">
                <a16:creationId xmlns:a16="http://schemas.microsoft.com/office/drawing/2014/main" id="{37290166-2C80-B64E-0987-75F3781DAC6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4002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6">
          <a:extLst>
            <a:ext uri="{FF2B5EF4-FFF2-40B4-BE49-F238E27FC236}">
              <a16:creationId xmlns:a16="http://schemas.microsoft.com/office/drawing/2014/main" id="{7EB820A6-E639-6D29-6B43-41C26839C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7" name="Google Shape;6477;g96c5e74a8e_0_10427:notes">
            <a:extLst>
              <a:ext uri="{FF2B5EF4-FFF2-40B4-BE49-F238E27FC236}">
                <a16:creationId xmlns:a16="http://schemas.microsoft.com/office/drawing/2014/main" id="{E6E30BB6-9E9A-2A46-419E-63CEDF6A35A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8" name="Google Shape;6478;g96c5e74a8e_0_10427:notes">
            <a:extLst>
              <a:ext uri="{FF2B5EF4-FFF2-40B4-BE49-F238E27FC236}">
                <a16:creationId xmlns:a16="http://schemas.microsoft.com/office/drawing/2014/main" id="{1117165B-A962-BCA7-8D32-502AAF52CEA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3633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>
          <a:extLst>
            <a:ext uri="{FF2B5EF4-FFF2-40B4-BE49-F238E27FC236}">
              <a16:creationId xmlns:a16="http://schemas.microsoft.com/office/drawing/2014/main" id="{F7E2755B-E2B2-A3D7-2B59-359003C769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93ec8204d7_2_45:notes">
            <a:extLst>
              <a:ext uri="{FF2B5EF4-FFF2-40B4-BE49-F238E27FC236}">
                <a16:creationId xmlns:a16="http://schemas.microsoft.com/office/drawing/2014/main" id="{9DEDF970-FB97-3AE9-6379-F103EA90F25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93ec8204d7_2_45:notes">
            <a:extLst>
              <a:ext uri="{FF2B5EF4-FFF2-40B4-BE49-F238E27FC236}">
                <a16:creationId xmlns:a16="http://schemas.microsoft.com/office/drawing/2014/main" id="{3EEFF322-F76F-7431-74B6-A81E475605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8696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>
          <a:extLst>
            <a:ext uri="{FF2B5EF4-FFF2-40B4-BE49-F238E27FC236}">
              <a16:creationId xmlns:a16="http://schemas.microsoft.com/office/drawing/2014/main" id="{2A9F1BCB-C37C-B976-4F65-7997448C36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93ec8204d7_2_45:notes">
            <a:extLst>
              <a:ext uri="{FF2B5EF4-FFF2-40B4-BE49-F238E27FC236}">
                <a16:creationId xmlns:a16="http://schemas.microsoft.com/office/drawing/2014/main" id="{14F9464A-8493-C88F-FC19-3402B4AEFE7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93ec8204d7_2_45:notes">
            <a:extLst>
              <a:ext uri="{FF2B5EF4-FFF2-40B4-BE49-F238E27FC236}">
                <a16:creationId xmlns:a16="http://schemas.microsoft.com/office/drawing/2014/main" id="{688B4204-497B-B753-50CA-8C7A5F33D07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4781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>
          <a:extLst>
            <a:ext uri="{FF2B5EF4-FFF2-40B4-BE49-F238E27FC236}">
              <a16:creationId xmlns:a16="http://schemas.microsoft.com/office/drawing/2014/main" id="{F2106B77-B626-7643-1605-E20FC7BCCB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93ec8204d7_2_45:notes">
            <a:extLst>
              <a:ext uri="{FF2B5EF4-FFF2-40B4-BE49-F238E27FC236}">
                <a16:creationId xmlns:a16="http://schemas.microsoft.com/office/drawing/2014/main" id="{C8A826D5-B215-9082-511F-FE10C17D75F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93ec8204d7_2_45:notes">
            <a:extLst>
              <a:ext uri="{FF2B5EF4-FFF2-40B4-BE49-F238E27FC236}">
                <a16:creationId xmlns:a16="http://schemas.microsoft.com/office/drawing/2014/main" id="{35A15B0C-264E-0BA0-EFBB-9D481E07B21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3699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>
          <a:extLst>
            <a:ext uri="{FF2B5EF4-FFF2-40B4-BE49-F238E27FC236}">
              <a16:creationId xmlns:a16="http://schemas.microsoft.com/office/drawing/2014/main" id="{CF20EA71-175C-6CD4-C5D9-3BE36D3CF3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93ec8204d7_2_45:notes">
            <a:extLst>
              <a:ext uri="{FF2B5EF4-FFF2-40B4-BE49-F238E27FC236}">
                <a16:creationId xmlns:a16="http://schemas.microsoft.com/office/drawing/2014/main" id="{4AED7B24-C7D2-FBA0-C2C6-EA7526DDAE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93ec8204d7_2_45:notes">
            <a:extLst>
              <a:ext uri="{FF2B5EF4-FFF2-40B4-BE49-F238E27FC236}">
                <a16:creationId xmlns:a16="http://schemas.microsoft.com/office/drawing/2014/main" id="{C109C3B6-78B3-17F2-73B2-536375CFB41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5853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>
          <a:extLst>
            <a:ext uri="{FF2B5EF4-FFF2-40B4-BE49-F238E27FC236}">
              <a16:creationId xmlns:a16="http://schemas.microsoft.com/office/drawing/2014/main" id="{EC2CAD7C-0F00-34CE-D004-B245DC7CEA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93ec8204d7_2_45:notes">
            <a:extLst>
              <a:ext uri="{FF2B5EF4-FFF2-40B4-BE49-F238E27FC236}">
                <a16:creationId xmlns:a16="http://schemas.microsoft.com/office/drawing/2014/main" id="{487CA224-FA4E-4939-4469-D1DB502A11B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93ec8204d7_2_45:notes">
            <a:extLst>
              <a:ext uri="{FF2B5EF4-FFF2-40B4-BE49-F238E27FC236}">
                <a16:creationId xmlns:a16="http://schemas.microsoft.com/office/drawing/2014/main" id="{E7019CD2-B463-85B1-9C77-0DAD8134245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7869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448950" y="410575"/>
            <a:ext cx="8238000" cy="10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448950" y="1467425"/>
            <a:ext cx="2845500" cy="10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4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"/>
              <a:buNone/>
              <a:defRPr sz="1800" b="1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"/>
              <a:buNone/>
              <a:defRPr sz="1800" b="1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"/>
              <a:buNone/>
              <a:defRPr sz="1800" b="1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"/>
              <a:buNone/>
              <a:defRPr sz="1800" b="1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"/>
              <a:buNone/>
              <a:defRPr sz="1800" b="1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"/>
              <a:buNone/>
              <a:defRPr sz="1800" b="1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"/>
              <a:buNone/>
              <a:defRPr sz="1800" b="1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"/>
              <a:buNone/>
              <a:defRPr sz="1800" b="1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"/>
              <a:buNone/>
              <a:defRPr sz="1800" b="1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6" name="Google Shape;86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9" name="Google Shape;89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">
          <p15:clr>
            <a:srgbClr val="EA4335"/>
          </p15:clr>
        </p15:guide>
        <p15:guide id="2" pos="5472">
          <p15:clr>
            <a:srgbClr val="EA4335"/>
          </p15:clr>
        </p15:guide>
        <p15:guide id="3" orient="horz" pos="259">
          <p15:clr>
            <a:srgbClr val="EA4335"/>
          </p15:clr>
        </p15:guide>
        <p15:guide id="4" orient="horz" pos="298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7"/>
          <p:cNvSpPr txBox="1">
            <a:spLocks noGrp="1"/>
          </p:cNvSpPr>
          <p:nvPr>
            <p:ph type="ctrTitle"/>
          </p:nvPr>
        </p:nvSpPr>
        <p:spPr>
          <a:xfrm>
            <a:off x="457200" y="411475"/>
            <a:ext cx="5051700" cy="1835400"/>
          </a:xfrm>
          <a:prstGeom prst="rect">
            <a:avLst/>
          </a:prstGeom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Produzione del sapone</a:t>
            </a:r>
            <a:endParaRPr dirty="0"/>
          </a:p>
        </p:txBody>
      </p:sp>
      <p:sp>
        <p:nvSpPr>
          <p:cNvPr id="102" name="Google Shape;102;p27"/>
          <p:cNvSpPr txBox="1">
            <a:spLocks noGrp="1"/>
          </p:cNvSpPr>
          <p:nvPr>
            <p:ph type="subTitle" idx="1"/>
          </p:nvPr>
        </p:nvSpPr>
        <p:spPr>
          <a:xfrm>
            <a:off x="457200" y="2266575"/>
            <a:ext cx="2845500" cy="1045200"/>
          </a:xfrm>
          <a:prstGeom prst="rect">
            <a:avLst/>
          </a:prstGeom>
        </p:spPr>
        <p:txBody>
          <a:bodyPr spcFirstLastPara="1" wrap="square" lIns="182875" tIns="182875" rIns="182875" bIns="182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t-IT" dirty="0"/>
              <a:t>A</a:t>
            </a:r>
            <a:r>
              <a:rPr lang="en" dirty="0"/>
              <a:t> cura dell’Ing. Buttolo Marco</a:t>
            </a:r>
            <a:endParaRPr dirty="0"/>
          </a:p>
        </p:txBody>
      </p:sp>
      <p:grpSp>
        <p:nvGrpSpPr>
          <p:cNvPr id="103" name="Google Shape;103;p27"/>
          <p:cNvGrpSpPr/>
          <p:nvPr/>
        </p:nvGrpSpPr>
        <p:grpSpPr>
          <a:xfrm>
            <a:off x="3922132" y="435054"/>
            <a:ext cx="5117965" cy="5696539"/>
            <a:chOff x="625325" y="892975"/>
            <a:chExt cx="3629762" cy="4040098"/>
          </a:xfrm>
        </p:grpSpPr>
        <p:sp>
          <p:nvSpPr>
            <p:cNvPr id="104" name="Google Shape;104;p27"/>
            <p:cNvSpPr/>
            <p:nvPr/>
          </p:nvSpPr>
          <p:spPr>
            <a:xfrm>
              <a:off x="625325" y="2266827"/>
              <a:ext cx="3629762" cy="2666246"/>
            </a:xfrm>
            <a:custGeom>
              <a:avLst/>
              <a:gdLst/>
              <a:ahLst/>
              <a:cxnLst/>
              <a:rect l="l" t="t" r="r" b="b"/>
              <a:pathLst>
                <a:path w="89392" h="65663" extrusionOk="0">
                  <a:moveTo>
                    <a:pt x="33522" y="1"/>
                  </a:moveTo>
                  <a:lnTo>
                    <a:pt x="33145" y="64"/>
                  </a:lnTo>
                  <a:lnTo>
                    <a:pt x="32768" y="189"/>
                  </a:lnTo>
                  <a:lnTo>
                    <a:pt x="32392" y="378"/>
                  </a:lnTo>
                  <a:lnTo>
                    <a:pt x="1632" y="18394"/>
                  </a:lnTo>
                  <a:lnTo>
                    <a:pt x="1255" y="18645"/>
                  </a:lnTo>
                  <a:lnTo>
                    <a:pt x="1004" y="18959"/>
                  </a:lnTo>
                  <a:lnTo>
                    <a:pt x="753" y="19210"/>
                  </a:lnTo>
                  <a:lnTo>
                    <a:pt x="502" y="19587"/>
                  </a:lnTo>
                  <a:lnTo>
                    <a:pt x="377" y="19900"/>
                  </a:lnTo>
                  <a:lnTo>
                    <a:pt x="251" y="20277"/>
                  </a:lnTo>
                  <a:lnTo>
                    <a:pt x="188" y="20654"/>
                  </a:lnTo>
                  <a:lnTo>
                    <a:pt x="126" y="21030"/>
                  </a:lnTo>
                  <a:lnTo>
                    <a:pt x="188" y="21407"/>
                  </a:lnTo>
                  <a:lnTo>
                    <a:pt x="251" y="21784"/>
                  </a:lnTo>
                  <a:lnTo>
                    <a:pt x="377" y="22098"/>
                  </a:lnTo>
                  <a:lnTo>
                    <a:pt x="502" y="22474"/>
                  </a:lnTo>
                  <a:lnTo>
                    <a:pt x="753" y="22788"/>
                  </a:lnTo>
                  <a:lnTo>
                    <a:pt x="1004" y="23102"/>
                  </a:lnTo>
                  <a:lnTo>
                    <a:pt x="1255" y="23353"/>
                  </a:lnTo>
                  <a:lnTo>
                    <a:pt x="1632" y="23604"/>
                  </a:lnTo>
                  <a:lnTo>
                    <a:pt x="11048" y="29128"/>
                  </a:lnTo>
                  <a:lnTo>
                    <a:pt x="11425" y="29379"/>
                  </a:lnTo>
                  <a:lnTo>
                    <a:pt x="11676" y="29630"/>
                  </a:lnTo>
                  <a:lnTo>
                    <a:pt x="11990" y="29944"/>
                  </a:lnTo>
                  <a:lnTo>
                    <a:pt x="12178" y="30321"/>
                  </a:lnTo>
                  <a:lnTo>
                    <a:pt x="12304" y="30635"/>
                  </a:lnTo>
                  <a:lnTo>
                    <a:pt x="12429" y="31012"/>
                  </a:lnTo>
                  <a:lnTo>
                    <a:pt x="12492" y="31388"/>
                  </a:lnTo>
                  <a:lnTo>
                    <a:pt x="12555" y="31765"/>
                  </a:lnTo>
                  <a:lnTo>
                    <a:pt x="12492" y="32141"/>
                  </a:lnTo>
                  <a:lnTo>
                    <a:pt x="12429" y="32518"/>
                  </a:lnTo>
                  <a:lnTo>
                    <a:pt x="12304" y="32832"/>
                  </a:lnTo>
                  <a:lnTo>
                    <a:pt x="12178" y="33209"/>
                  </a:lnTo>
                  <a:lnTo>
                    <a:pt x="11927" y="33522"/>
                  </a:lnTo>
                  <a:lnTo>
                    <a:pt x="11676" y="33836"/>
                  </a:lnTo>
                  <a:lnTo>
                    <a:pt x="11425" y="34087"/>
                  </a:lnTo>
                  <a:lnTo>
                    <a:pt x="11048" y="34339"/>
                  </a:lnTo>
                  <a:lnTo>
                    <a:pt x="1507" y="39925"/>
                  </a:lnTo>
                  <a:lnTo>
                    <a:pt x="1130" y="40177"/>
                  </a:lnTo>
                  <a:lnTo>
                    <a:pt x="879" y="40428"/>
                  </a:lnTo>
                  <a:lnTo>
                    <a:pt x="628" y="40742"/>
                  </a:lnTo>
                  <a:lnTo>
                    <a:pt x="377" y="41055"/>
                  </a:lnTo>
                  <a:lnTo>
                    <a:pt x="251" y="41432"/>
                  </a:lnTo>
                  <a:lnTo>
                    <a:pt x="126" y="41746"/>
                  </a:lnTo>
                  <a:lnTo>
                    <a:pt x="63" y="42123"/>
                  </a:lnTo>
                  <a:lnTo>
                    <a:pt x="0" y="42499"/>
                  </a:lnTo>
                  <a:lnTo>
                    <a:pt x="63" y="42876"/>
                  </a:lnTo>
                  <a:lnTo>
                    <a:pt x="126" y="43253"/>
                  </a:lnTo>
                  <a:lnTo>
                    <a:pt x="251" y="43629"/>
                  </a:lnTo>
                  <a:lnTo>
                    <a:pt x="377" y="44006"/>
                  </a:lnTo>
                  <a:lnTo>
                    <a:pt x="628" y="44320"/>
                  </a:lnTo>
                  <a:lnTo>
                    <a:pt x="879" y="44634"/>
                  </a:lnTo>
                  <a:lnTo>
                    <a:pt x="1130" y="44885"/>
                  </a:lnTo>
                  <a:lnTo>
                    <a:pt x="1507" y="45136"/>
                  </a:lnTo>
                  <a:lnTo>
                    <a:pt x="35907" y="65224"/>
                  </a:lnTo>
                  <a:lnTo>
                    <a:pt x="36221" y="65412"/>
                  </a:lnTo>
                  <a:lnTo>
                    <a:pt x="36598" y="65537"/>
                  </a:lnTo>
                  <a:lnTo>
                    <a:pt x="37037" y="65663"/>
                  </a:lnTo>
                  <a:lnTo>
                    <a:pt x="37790" y="65663"/>
                  </a:lnTo>
                  <a:lnTo>
                    <a:pt x="38167" y="65537"/>
                  </a:lnTo>
                  <a:lnTo>
                    <a:pt x="38544" y="65412"/>
                  </a:lnTo>
                  <a:lnTo>
                    <a:pt x="38920" y="65224"/>
                  </a:lnTo>
                  <a:lnTo>
                    <a:pt x="87884" y="36536"/>
                  </a:lnTo>
                  <a:lnTo>
                    <a:pt x="88198" y="36285"/>
                  </a:lnTo>
                  <a:lnTo>
                    <a:pt x="88512" y="36033"/>
                  </a:lnTo>
                  <a:lnTo>
                    <a:pt x="88763" y="35720"/>
                  </a:lnTo>
                  <a:lnTo>
                    <a:pt x="89014" y="35406"/>
                  </a:lnTo>
                  <a:lnTo>
                    <a:pt x="89140" y="35029"/>
                  </a:lnTo>
                  <a:lnTo>
                    <a:pt x="89265" y="34652"/>
                  </a:lnTo>
                  <a:lnTo>
                    <a:pt x="89328" y="34276"/>
                  </a:lnTo>
                  <a:lnTo>
                    <a:pt x="89391" y="33899"/>
                  </a:lnTo>
                  <a:lnTo>
                    <a:pt x="89328" y="33522"/>
                  </a:lnTo>
                  <a:lnTo>
                    <a:pt x="89265" y="33209"/>
                  </a:lnTo>
                  <a:lnTo>
                    <a:pt x="89140" y="32832"/>
                  </a:lnTo>
                  <a:lnTo>
                    <a:pt x="89014" y="32455"/>
                  </a:lnTo>
                  <a:lnTo>
                    <a:pt x="88763" y="32141"/>
                  </a:lnTo>
                  <a:lnTo>
                    <a:pt x="88512" y="31828"/>
                  </a:lnTo>
                  <a:lnTo>
                    <a:pt x="88261" y="31576"/>
                  </a:lnTo>
                  <a:lnTo>
                    <a:pt x="87884" y="31325"/>
                  </a:lnTo>
                  <a:lnTo>
                    <a:pt x="35468" y="378"/>
                  </a:lnTo>
                  <a:lnTo>
                    <a:pt x="35091" y="189"/>
                  </a:lnTo>
                  <a:lnTo>
                    <a:pt x="34714" y="64"/>
                  </a:lnTo>
                  <a:lnTo>
                    <a:pt x="34338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7"/>
            <p:cNvSpPr/>
            <p:nvPr/>
          </p:nvSpPr>
          <p:spPr>
            <a:xfrm>
              <a:off x="1010178" y="2348402"/>
              <a:ext cx="1335701" cy="1575312"/>
            </a:xfrm>
            <a:custGeom>
              <a:avLst/>
              <a:gdLst/>
              <a:ahLst/>
              <a:cxnLst/>
              <a:rect l="l" t="t" r="r" b="b"/>
              <a:pathLst>
                <a:path w="32895" h="38796" extrusionOk="0">
                  <a:moveTo>
                    <a:pt x="1" y="1"/>
                  </a:moveTo>
                  <a:lnTo>
                    <a:pt x="1" y="19398"/>
                  </a:lnTo>
                  <a:lnTo>
                    <a:pt x="32769" y="38795"/>
                  </a:lnTo>
                  <a:lnTo>
                    <a:pt x="32895" y="1889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7"/>
            <p:cNvSpPr/>
            <p:nvPr/>
          </p:nvSpPr>
          <p:spPr>
            <a:xfrm>
              <a:off x="1010178" y="2348402"/>
              <a:ext cx="1335701" cy="1575312"/>
            </a:xfrm>
            <a:custGeom>
              <a:avLst/>
              <a:gdLst/>
              <a:ahLst/>
              <a:cxnLst/>
              <a:rect l="l" t="t" r="r" b="b"/>
              <a:pathLst>
                <a:path w="32895" h="38796" fill="none" extrusionOk="0">
                  <a:moveTo>
                    <a:pt x="1" y="1"/>
                  </a:moveTo>
                  <a:lnTo>
                    <a:pt x="1" y="19398"/>
                  </a:lnTo>
                  <a:lnTo>
                    <a:pt x="32769" y="38795"/>
                  </a:lnTo>
                  <a:lnTo>
                    <a:pt x="32895" y="18896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7"/>
            <p:cNvSpPr/>
            <p:nvPr/>
          </p:nvSpPr>
          <p:spPr>
            <a:xfrm>
              <a:off x="2343316" y="2529376"/>
              <a:ext cx="994132" cy="1394335"/>
            </a:xfrm>
            <a:custGeom>
              <a:avLst/>
              <a:gdLst/>
              <a:ahLst/>
              <a:cxnLst/>
              <a:rect l="l" t="t" r="r" b="b"/>
              <a:pathLst>
                <a:path w="24483" h="34339" extrusionOk="0">
                  <a:moveTo>
                    <a:pt x="24482" y="1"/>
                  </a:moveTo>
                  <a:lnTo>
                    <a:pt x="63" y="14439"/>
                  </a:lnTo>
                  <a:lnTo>
                    <a:pt x="0" y="34338"/>
                  </a:lnTo>
                  <a:lnTo>
                    <a:pt x="24482" y="19900"/>
                  </a:lnTo>
                  <a:lnTo>
                    <a:pt x="24482" y="1"/>
                  </a:lnTo>
                  <a:close/>
                </a:path>
              </a:pathLst>
            </a:custGeom>
            <a:solidFill>
              <a:srgbClr val="620F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7"/>
            <p:cNvSpPr/>
            <p:nvPr/>
          </p:nvSpPr>
          <p:spPr>
            <a:xfrm>
              <a:off x="2343316" y="2529376"/>
              <a:ext cx="994132" cy="1394335"/>
            </a:xfrm>
            <a:custGeom>
              <a:avLst/>
              <a:gdLst/>
              <a:ahLst/>
              <a:cxnLst/>
              <a:rect l="l" t="t" r="r" b="b"/>
              <a:pathLst>
                <a:path w="24483" h="34339" fill="none" extrusionOk="0">
                  <a:moveTo>
                    <a:pt x="63" y="14439"/>
                  </a:moveTo>
                  <a:lnTo>
                    <a:pt x="24482" y="1"/>
                  </a:lnTo>
                  <a:lnTo>
                    <a:pt x="24482" y="19900"/>
                  </a:lnTo>
                  <a:lnTo>
                    <a:pt x="0" y="34338"/>
                  </a:lnTo>
                  <a:lnTo>
                    <a:pt x="63" y="14439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7"/>
            <p:cNvSpPr/>
            <p:nvPr/>
          </p:nvSpPr>
          <p:spPr>
            <a:xfrm>
              <a:off x="1012736" y="1764712"/>
              <a:ext cx="2324717" cy="1350969"/>
            </a:xfrm>
            <a:custGeom>
              <a:avLst/>
              <a:gdLst/>
              <a:ahLst/>
              <a:cxnLst/>
              <a:rect l="l" t="t" r="r" b="b"/>
              <a:pathLst>
                <a:path w="57252" h="33271" extrusionOk="0">
                  <a:moveTo>
                    <a:pt x="24232" y="0"/>
                  </a:moveTo>
                  <a:lnTo>
                    <a:pt x="1" y="14376"/>
                  </a:lnTo>
                  <a:lnTo>
                    <a:pt x="32832" y="33271"/>
                  </a:lnTo>
                  <a:lnTo>
                    <a:pt x="57251" y="18895"/>
                  </a:lnTo>
                  <a:lnTo>
                    <a:pt x="242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7"/>
            <p:cNvSpPr/>
            <p:nvPr/>
          </p:nvSpPr>
          <p:spPr>
            <a:xfrm>
              <a:off x="1012736" y="1764712"/>
              <a:ext cx="2324717" cy="1350969"/>
            </a:xfrm>
            <a:custGeom>
              <a:avLst/>
              <a:gdLst/>
              <a:ahLst/>
              <a:cxnLst/>
              <a:rect l="l" t="t" r="r" b="b"/>
              <a:pathLst>
                <a:path w="57252" h="33271" fill="none" extrusionOk="0">
                  <a:moveTo>
                    <a:pt x="57251" y="18895"/>
                  </a:moveTo>
                  <a:lnTo>
                    <a:pt x="24232" y="0"/>
                  </a:lnTo>
                  <a:lnTo>
                    <a:pt x="1" y="14376"/>
                  </a:lnTo>
                  <a:lnTo>
                    <a:pt x="32832" y="33271"/>
                  </a:lnTo>
                  <a:lnTo>
                    <a:pt x="57251" y="18895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7"/>
            <p:cNvSpPr/>
            <p:nvPr/>
          </p:nvSpPr>
          <p:spPr>
            <a:xfrm>
              <a:off x="1420571" y="2847999"/>
              <a:ext cx="349244" cy="619429"/>
            </a:xfrm>
            <a:custGeom>
              <a:avLst/>
              <a:gdLst/>
              <a:ahLst/>
              <a:cxnLst/>
              <a:rect l="l" t="t" r="r" b="b"/>
              <a:pathLst>
                <a:path w="8601" h="15255" extrusionOk="0">
                  <a:moveTo>
                    <a:pt x="126" y="1"/>
                  </a:moveTo>
                  <a:lnTo>
                    <a:pt x="1" y="10233"/>
                  </a:lnTo>
                  <a:lnTo>
                    <a:pt x="8601" y="15255"/>
                  </a:lnTo>
                  <a:lnTo>
                    <a:pt x="8601" y="5085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7"/>
            <p:cNvSpPr/>
            <p:nvPr/>
          </p:nvSpPr>
          <p:spPr>
            <a:xfrm>
              <a:off x="1420571" y="2847999"/>
              <a:ext cx="349244" cy="619429"/>
            </a:xfrm>
            <a:custGeom>
              <a:avLst/>
              <a:gdLst/>
              <a:ahLst/>
              <a:cxnLst/>
              <a:rect l="l" t="t" r="r" b="b"/>
              <a:pathLst>
                <a:path w="8601" h="15255" fill="none" extrusionOk="0">
                  <a:moveTo>
                    <a:pt x="126" y="1"/>
                  </a:moveTo>
                  <a:lnTo>
                    <a:pt x="1" y="10233"/>
                  </a:lnTo>
                  <a:lnTo>
                    <a:pt x="8601" y="15255"/>
                  </a:lnTo>
                  <a:lnTo>
                    <a:pt x="8601" y="5085"/>
                  </a:lnTo>
                  <a:lnTo>
                    <a:pt x="126" y="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7"/>
            <p:cNvSpPr/>
            <p:nvPr/>
          </p:nvSpPr>
          <p:spPr>
            <a:xfrm>
              <a:off x="1425687" y="2781733"/>
              <a:ext cx="461395" cy="272784"/>
            </a:xfrm>
            <a:custGeom>
              <a:avLst/>
              <a:gdLst/>
              <a:ahLst/>
              <a:cxnLst/>
              <a:rect l="l" t="t" r="r" b="b"/>
              <a:pathLst>
                <a:path w="11363" h="6718" extrusionOk="0">
                  <a:moveTo>
                    <a:pt x="2700" y="0"/>
                  </a:moveTo>
                  <a:lnTo>
                    <a:pt x="0" y="1633"/>
                  </a:lnTo>
                  <a:lnTo>
                    <a:pt x="8475" y="6717"/>
                  </a:lnTo>
                  <a:lnTo>
                    <a:pt x="11362" y="5022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7"/>
            <p:cNvSpPr/>
            <p:nvPr/>
          </p:nvSpPr>
          <p:spPr>
            <a:xfrm>
              <a:off x="1425687" y="2781733"/>
              <a:ext cx="461395" cy="272784"/>
            </a:xfrm>
            <a:custGeom>
              <a:avLst/>
              <a:gdLst/>
              <a:ahLst/>
              <a:cxnLst/>
              <a:rect l="l" t="t" r="r" b="b"/>
              <a:pathLst>
                <a:path w="11363" h="6718" fill="none" extrusionOk="0">
                  <a:moveTo>
                    <a:pt x="8475" y="6717"/>
                  </a:moveTo>
                  <a:lnTo>
                    <a:pt x="11362" y="5022"/>
                  </a:lnTo>
                  <a:lnTo>
                    <a:pt x="2700" y="0"/>
                  </a:lnTo>
                  <a:lnTo>
                    <a:pt x="0" y="1633"/>
                  </a:lnTo>
                  <a:lnTo>
                    <a:pt x="8475" y="6717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7"/>
            <p:cNvSpPr/>
            <p:nvPr/>
          </p:nvSpPr>
          <p:spPr>
            <a:xfrm>
              <a:off x="1769772" y="2985648"/>
              <a:ext cx="117308" cy="481778"/>
            </a:xfrm>
            <a:custGeom>
              <a:avLst/>
              <a:gdLst/>
              <a:ahLst/>
              <a:cxnLst/>
              <a:rect l="l" t="t" r="r" b="b"/>
              <a:pathLst>
                <a:path w="2889" h="11865" extrusionOk="0">
                  <a:moveTo>
                    <a:pt x="2888" y="0"/>
                  </a:moveTo>
                  <a:lnTo>
                    <a:pt x="1" y="1695"/>
                  </a:lnTo>
                  <a:lnTo>
                    <a:pt x="1" y="11865"/>
                  </a:lnTo>
                  <a:lnTo>
                    <a:pt x="2888" y="10107"/>
                  </a:lnTo>
                  <a:lnTo>
                    <a:pt x="2888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7"/>
            <p:cNvSpPr/>
            <p:nvPr/>
          </p:nvSpPr>
          <p:spPr>
            <a:xfrm>
              <a:off x="1769772" y="2985648"/>
              <a:ext cx="117308" cy="481778"/>
            </a:xfrm>
            <a:custGeom>
              <a:avLst/>
              <a:gdLst/>
              <a:ahLst/>
              <a:cxnLst/>
              <a:rect l="l" t="t" r="r" b="b"/>
              <a:pathLst>
                <a:path w="2889" h="11865" fill="none" extrusionOk="0">
                  <a:moveTo>
                    <a:pt x="2888" y="0"/>
                  </a:moveTo>
                  <a:lnTo>
                    <a:pt x="2888" y="10107"/>
                  </a:lnTo>
                  <a:lnTo>
                    <a:pt x="1" y="11865"/>
                  </a:lnTo>
                  <a:lnTo>
                    <a:pt x="1" y="1695"/>
                  </a:lnTo>
                  <a:lnTo>
                    <a:pt x="2888" y="0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7"/>
            <p:cNvSpPr/>
            <p:nvPr/>
          </p:nvSpPr>
          <p:spPr>
            <a:xfrm>
              <a:off x="1191153" y="2501359"/>
              <a:ext cx="117308" cy="349244"/>
            </a:xfrm>
            <a:custGeom>
              <a:avLst/>
              <a:gdLst/>
              <a:ahLst/>
              <a:cxnLst/>
              <a:rect l="l" t="t" r="r" b="b"/>
              <a:pathLst>
                <a:path w="2889" h="8601" extrusionOk="0">
                  <a:moveTo>
                    <a:pt x="1" y="0"/>
                  </a:moveTo>
                  <a:lnTo>
                    <a:pt x="1" y="6843"/>
                  </a:lnTo>
                  <a:lnTo>
                    <a:pt x="2889" y="8600"/>
                  </a:lnTo>
                  <a:lnTo>
                    <a:pt x="2889" y="16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7"/>
            <p:cNvSpPr/>
            <p:nvPr/>
          </p:nvSpPr>
          <p:spPr>
            <a:xfrm>
              <a:off x="1191153" y="2886249"/>
              <a:ext cx="117308" cy="349244"/>
            </a:xfrm>
            <a:custGeom>
              <a:avLst/>
              <a:gdLst/>
              <a:ahLst/>
              <a:cxnLst/>
              <a:rect l="l" t="t" r="r" b="b"/>
              <a:pathLst>
                <a:path w="2889" h="8601" extrusionOk="0">
                  <a:moveTo>
                    <a:pt x="1" y="0"/>
                  </a:moveTo>
                  <a:lnTo>
                    <a:pt x="1" y="6843"/>
                  </a:lnTo>
                  <a:lnTo>
                    <a:pt x="2889" y="8600"/>
                  </a:lnTo>
                  <a:lnTo>
                    <a:pt x="2889" y="16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7"/>
            <p:cNvSpPr/>
            <p:nvPr/>
          </p:nvSpPr>
          <p:spPr>
            <a:xfrm>
              <a:off x="1983882" y="2083336"/>
              <a:ext cx="441011" cy="260034"/>
            </a:xfrm>
            <a:custGeom>
              <a:avLst/>
              <a:gdLst/>
              <a:ahLst/>
              <a:cxnLst/>
              <a:rect l="l" t="t" r="r" b="b"/>
              <a:pathLst>
                <a:path w="10861" h="6404" extrusionOk="0">
                  <a:moveTo>
                    <a:pt x="5462" y="0"/>
                  </a:moveTo>
                  <a:lnTo>
                    <a:pt x="1" y="3264"/>
                  </a:lnTo>
                  <a:lnTo>
                    <a:pt x="5462" y="6403"/>
                  </a:lnTo>
                  <a:lnTo>
                    <a:pt x="10861" y="3202"/>
                  </a:lnTo>
                  <a:lnTo>
                    <a:pt x="54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7"/>
            <p:cNvSpPr/>
            <p:nvPr/>
          </p:nvSpPr>
          <p:spPr>
            <a:xfrm>
              <a:off x="1983882" y="2083336"/>
              <a:ext cx="441011" cy="260034"/>
            </a:xfrm>
            <a:custGeom>
              <a:avLst/>
              <a:gdLst/>
              <a:ahLst/>
              <a:cxnLst/>
              <a:rect l="l" t="t" r="r" b="b"/>
              <a:pathLst>
                <a:path w="10861" h="6404" fill="none" extrusionOk="0">
                  <a:moveTo>
                    <a:pt x="1" y="3264"/>
                  </a:moveTo>
                  <a:lnTo>
                    <a:pt x="5462" y="6403"/>
                  </a:lnTo>
                  <a:lnTo>
                    <a:pt x="10861" y="3202"/>
                  </a:lnTo>
                  <a:lnTo>
                    <a:pt x="5462" y="0"/>
                  </a:lnTo>
                  <a:lnTo>
                    <a:pt x="1" y="3264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7"/>
            <p:cNvSpPr/>
            <p:nvPr/>
          </p:nvSpPr>
          <p:spPr>
            <a:xfrm>
              <a:off x="2203107" y="2213311"/>
              <a:ext cx="272784" cy="260034"/>
            </a:xfrm>
            <a:custGeom>
              <a:avLst/>
              <a:gdLst/>
              <a:ahLst/>
              <a:cxnLst/>
              <a:rect l="l" t="t" r="r" b="b"/>
              <a:pathLst>
                <a:path w="6718" h="6404" extrusionOk="0">
                  <a:moveTo>
                    <a:pt x="5462" y="1"/>
                  </a:moveTo>
                  <a:lnTo>
                    <a:pt x="63" y="3202"/>
                  </a:lnTo>
                  <a:lnTo>
                    <a:pt x="0" y="6404"/>
                  </a:lnTo>
                  <a:lnTo>
                    <a:pt x="6717" y="2386"/>
                  </a:lnTo>
                  <a:lnTo>
                    <a:pt x="5462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7"/>
            <p:cNvSpPr/>
            <p:nvPr/>
          </p:nvSpPr>
          <p:spPr>
            <a:xfrm>
              <a:off x="2203107" y="2213311"/>
              <a:ext cx="272784" cy="260034"/>
            </a:xfrm>
            <a:custGeom>
              <a:avLst/>
              <a:gdLst/>
              <a:ahLst/>
              <a:cxnLst/>
              <a:rect l="l" t="t" r="r" b="b"/>
              <a:pathLst>
                <a:path w="6718" h="6404" fill="none" extrusionOk="0">
                  <a:moveTo>
                    <a:pt x="5462" y="1"/>
                  </a:moveTo>
                  <a:lnTo>
                    <a:pt x="6717" y="2386"/>
                  </a:lnTo>
                  <a:lnTo>
                    <a:pt x="0" y="6404"/>
                  </a:lnTo>
                  <a:lnTo>
                    <a:pt x="63" y="3202"/>
                  </a:lnTo>
                  <a:lnTo>
                    <a:pt x="5462" y="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7"/>
            <p:cNvSpPr/>
            <p:nvPr/>
          </p:nvSpPr>
          <p:spPr>
            <a:xfrm>
              <a:off x="1927806" y="2215869"/>
              <a:ext cx="277901" cy="257476"/>
            </a:xfrm>
            <a:custGeom>
              <a:avLst/>
              <a:gdLst/>
              <a:ahLst/>
              <a:cxnLst/>
              <a:rect l="l" t="t" r="r" b="b"/>
              <a:pathLst>
                <a:path w="6844" h="6341" extrusionOk="0">
                  <a:moveTo>
                    <a:pt x="1382" y="0"/>
                  </a:moveTo>
                  <a:lnTo>
                    <a:pt x="1" y="2386"/>
                  </a:lnTo>
                  <a:lnTo>
                    <a:pt x="6780" y="6341"/>
                  </a:lnTo>
                  <a:lnTo>
                    <a:pt x="6843" y="3139"/>
                  </a:lnTo>
                  <a:lnTo>
                    <a:pt x="1382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7"/>
            <p:cNvSpPr/>
            <p:nvPr/>
          </p:nvSpPr>
          <p:spPr>
            <a:xfrm>
              <a:off x="1927806" y="2215869"/>
              <a:ext cx="277901" cy="257476"/>
            </a:xfrm>
            <a:custGeom>
              <a:avLst/>
              <a:gdLst/>
              <a:ahLst/>
              <a:cxnLst/>
              <a:rect l="l" t="t" r="r" b="b"/>
              <a:pathLst>
                <a:path w="6844" h="6341" fill="none" extrusionOk="0">
                  <a:moveTo>
                    <a:pt x="6780" y="6341"/>
                  </a:moveTo>
                  <a:lnTo>
                    <a:pt x="6843" y="3139"/>
                  </a:lnTo>
                  <a:lnTo>
                    <a:pt x="1382" y="0"/>
                  </a:lnTo>
                  <a:lnTo>
                    <a:pt x="1" y="2386"/>
                  </a:lnTo>
                  <a:lnTo>
                    <a:pt x="6780" y="6341"/>
                  </a:lnTo>
                  <a:close/>
                </a:path>
              </a:pathLst>
            </a:custGeom>
            <a:solidFill>
              <a:srgbClr val="B7B7B7"/>
            </a:solidFill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7"/>
            <p:cNvSpPr/>
            <p:nvPr/>
          </p:nvSpPr>
          <p:spPr>
            <a:xfrm>
              <a:off x="2073091" y="1695888"/>
              <a:ext cx="252401" cy="583737"/>
            </a:xfrm>
            <a:custGeom>
              <a:avLst/>
              <a:gdLst/>
              <a:ahLst/>
              <a:cxnLst/>
              <a:rect l="l" t="t" r="r" b="b"/>
              <a:pathLst>
                <a:path w="6216" h="14376" extrusionOk="0">
                  <a:moveTo>
                    <a:pt x="64" y="0"/>
                  </a:moveTo>
                  <a:lnTo>
                    <a:pt x="1" y="12555"/>
                  </a:lnTo>
                  <a:lnTo>
                    <a:pt x="64" y="12869"/>
                  </a:lnTo>
                  <a:lnTo>
                    <a:pt x="252" y="13246"/>
                  </a:lnTo>
                  <a:lnTo>
                    <a:pt x="566" y="13560"/>
                  </a:lnTo>
                  <a:lnTo>
                    <a:pt x="943" y="13811"/>
                  </a:lnTo>
                  <a:lnTo>
                    <a:pt x="1382" y="14062"/>
                  </a:lnTo>
                  <a:lnTo>
                    <a:pt x="1947" y="14187"/>
                  </a:lnTo>
                  <a:lnTo>
                    <a:pt x="2512" y="14313"/>
                  </a:lnTo>
                  <a:lnTo>
                    <a:pt x="3140" y="14376"/>
                  </a:lnTo>
                  <a:lnTo>
                    <a:pt x="3767" y="14313"/>
                  </a:lnTo>
                  <a:lnTo>
                    <a:pt x="4332" y="14187"/>
                  </a:lnTo>
                  <a:lnTo>
                    <a:pt x="4835" y="14062"/>
                  </a:lnTo>
                  <a:lnTo>
                    <a:pt x="5274" y="13811"/>
                  </a:lnTo>
                  <a:lnTo>
                    <a:pt x="5651" y="13560"/>
                  </a:lnTo>
                  <a:lnTo>
                    <a:pt x="5965" y="13246"/>
                  </a:lnTo>
                  <a:lnTo>
                    <a:pt x="6153" y="12869"/>
                  </a:lnTo>
                  <a:lnTo>
                    <a:pt x="6216" y="12555"/>
                  </a:lnTo>
                  <a:lnTo>
                    <a:pt x="6216" y="1946"/>
                  </a:lnTo>
                  <a:lnTo>
                    <a:pt x="6216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7"/>
            <p:cNvSpPr/>
            <p:nvPr/>
          </p:nvSpPr>
          <p:spPr>
            <a:xfrm>
              <a:off x="2073091" y="1695888"/>
              <a:ext cx="252401" cy="583737"/>
            </a:xfrm>
            <a:custGeom>
              <a:avLst/>
              <a:gdLst/>
              <a:ahLst/>
              <a:cxnLst/>
              <a:rect l="l" t="t" r="r" b="b"/>
              <a:pathLst>
                <a:path w="6216" h="14376" fill="none" extrusionOk="0">
                  <a:moveTo>
                    <a:pt x="64" y="0"/>
                  </a:moveTo>
                  <a:lnTo>
                    <a:pt x="1" y="12555"/>
                  </a:lnTo>
                  <a:lnTo>
                    <a:pt x="1" y="12555"/>
                  </a:lnTo>
                  <a:lnTo>
                    <a:pt x="64" y="12869"/>
                  </a:lnTo>
                  <a:lnTo>
                    <a:pt x="252" y="13246"/>
                  </a:lnTo>
                  <a:lnTo>
                    <a:pt x="566" y="13560"/>
                  </a:lnTo>
                  <a:lnTo>
                    <a:pt x="943" y="13811"/>
                  </a:lnTo>
                  <a:lnTo>
                    <a:pt x="1382" y="14062"/>
                  </a:lnTo>
                  <a:lnTo>
                    <a:pt x="1947" y="14187"/>
                  </a:lnTo>
                  <a:lnTo>
                    <a:pt x="2512" y="14313"/>
                  </a:lnTo>
                  <a:lnTo>
                    <a:pt x="3140" y="14376"/>
                  </a:lnTo>
                  <a:lnTo>
                    <a:pt x="3140" y="14376"/>
                  </a:lnTo>
                  <a:lnTo>
                    <a:pt x="3767" y="14313"/>
                  </a:lnTo>
                  <a:lnTo>
                    <a:pt x="4332" y="14187"/>
                  </a:lnTo>
                  <a:lnTo>
                    <a:pt x="4835" y="14062"/>
                  </a:lnTo>
                  <a:lnTo>
                    <a:pt x="5274" y="13811"/>
                  </a:lnTo>
                  <a:lnTo>
                    <a:pt x="5651" y="13560"/>
                  </a:lnTo>
                  <a:lnTo>
                    <a:pt x="5965" y="13246"/>
                  </a:lnTo>
                  <a:lnTo>
                    <a:pt x="6153" y="12869"/>
                  </a:lnTo>
                  <a:lnTo>
                    <a:pt x="6216" y="12555"/>
                  </a:lnTo>
                  <a:lnTo>
                    <a:pt x="6216" y="1946"/>
                  </a:lnTo>
                  <a:lnTo>
                    <a:pt x="621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7"/>
            <p:cNvSpPr/>
            <p:nvPr/>
          </p:nvSpPr>
          <p:spPr>
            <a:xfrm>
              <a:off x="2073091" y="1695888"/>
              <a:ext cx="252401" cy="583737"/>
            </a:xfrm>
            <a:custGeom>
              <a:avLst/>
              <a:gdLst/>
              <a:ahLst/>
              <a:cxnLst/>
              <a:rect l="l" t="t" r="r" b="b"/>
              <a:pathLst>
                <a:path w="6216" h="14376" fill="none" extrusionOk="0">
                  <a:moveTo>
                    <a:pt x="64" y="0"/>
                  </a:moveTo>
                  <a:lnTo>
                    <a:pt x="1" y="12555"/>
                  </a:lnTo>
                  <a:lnTo>
                    <a:pt x="1" y="12555"/>
                  </a:lnTo>
                  <a:lnTo>
                    <a:pt x="64" y="12869"/>
                  </a:lnTo>
                  <a:lnTo>
                    <a:pt x="252" y="13246"/>
                  </a:lnTo>
                  <a:lnTo>
                    <a:pt x="566" y="13560"/>
                  </a:lnTo>
                  <a:lnTo>
                    <a:pt x="943" y="13811"/>
                  </a:lnTo>
                  <a:lnTo>
                    <a:pt x="1382" y="14062"/>
                  </a:lnTo>
                  <a:lnTo>
                    <a:pt x="1947" y="14187"/>
                  </a:lnTo>
                  <a:lnTo>
                    <a:pt x="2512" y="14313"/>
                  </a:lnTo>
                  <a:lnTo>
                    <a:pt x="3140" y="14376"/>
                  </a:lnTo>
                  <a:lnTo>
                    <a:pt x="3140" y="14376"/>
                  </a:lnTo>
                  <a:lnTo>
                    <a:pt x="3767" y="14313"/>
                  </a:lnTo>
                  <a:lnTo>
                    <a:pt x="4332" y="14187"/>
                  </a:lnTo>
                  <a:lnTo>
                    <a:pt x="4835" y="14062"/>
                  </a:lnTo>
                  <a:lnTo>
                    <a:pt x="5274" y="13811"/>
                  </a:lnTo>
                  <a:lnTo>
                    <a:pt x="5651" y="13560"/>
                  </a:lnTo>
                  <a:lnTo>
                    <a:pt x="5965" y="13246"/>
                  </a:lnTo>
                  <a:lnTo>
                    <a:pt x="6153" y="12869"/>
                  </a:lnTo>
                  <a:lnTo>
                    <a:pt x="6216" y="12555"/>
                  </a:lnTo>
                  <a:lnTo>
                    <a:pt x="6216" y="1946"/>
                  </a:lnTo>
                  <a:lnTo>
                    <a:pt x="6216" y="0"/>
                  </a:lnTo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7"/>
            <p:cNvSpPr/>
            <p:nvPr/>
          </p:nvSpPr>
          <p:spPr>
            <a:xfrm>
              <a:off x="2073091" y="1616872"/>
              <a:ext cx="252401" cy="147883"/>
            </a:xfrm>
            <a:custGeom>
              <a:avLst/>
              <a:gdLst/>
              <a:ahLst/>
              <a:cxnLst/>
              <a:rect l="l" t="t" r="r" b="b"/>
              <a:pathLst>
                <a:path w="6216" h="3642" fill="none" extrusionOk="0">
                  <a:moveTo>
                    <a:pt x="1" y="1821"/>
                  </a:moveTo>
                  <a:lnTo>
                    <a:pt x="1" y="1821"/>
                  </a:lnTo>
                  <a:lnTo>
                    <a:pt x="64" y="2198"/>
                  </a:lnTo>
                  <a:lnTo>
                    <a:pt x="252" y="2511"/>
                  </a:lnTo>
                  <a:lnTo>
                    <a:pt x="566" y="2825"/>
                  </a:lnTo>
                  <a:lnTo>
                    <a:pt x="943" y="3139"/>
                  </a:lnTo>
                  <a:lnTo>
                    <a:pt x="1382" y="3328"/>
                  </a:lnTo>
                  <a:lnTo>
                    <a:pt x="1947" y="3516"/>
                  </a:lnTo>
                  <a:lnTo>
                    <a:pt x="2512" y="3641"/>
                  </a:lnTo>
                  <a:lnTo>
                    <a:pt x="3140" y="3641"/>
                  </a:lnTo>
                  <a:lnTo>
                    <a:pt x="3140" y="3641"/>
                  </a:lnTo>
                  <a:lnTo>
                    <a:pt x="3767" y="3641"/>
                  </a:lnTo>
                  <a:lnTo>
                    <a:pt x="4332" y="3516"/>
                  </a:lnTo>
                  <a:lnTo>
                    <a:pt x="4897" y="3328"/>
                  </a:lnTo>
                  <a:lnTo>
                    <a:pt x="5337" y="3139"/>
                  </a:lnTo>
                  <a:lnTo>
                    <a:pt x="5713" y="2825"/>
                  </a:lnTo>
                  <a:lnTo>
                    <a:pt x="5965" y="2511"/>
                  </a:lnTo>
                  <a:lnTo>
                    <a:pt x="6153" y="2198"/>
                  </a:lnTo>
                  <a:lnTo>
                    <a:pt x="6216" y="1821"/>
                  </a:lnTo>
                  <a:lnTo>
                    <a:pt x="6216" y="1821"/>
                  </a:lnTo>
                  <a:lnTo>
                    <a:pt x="6153" y="1444"/>
                  </a:lnTo>
                  <a:lnTo>
                    <a:pt x="5965" y="1130"/>
                  </a:lnTo>
                  <a:lnTo>
                    <a:pt x="5713" y="817"/>
                  </a:lnTo>
                  <a:lnTo>
                    <a:pt x="5337" y="503"/>
                  </a:lnTo>
                  <a:lnTo>
                    <a:pt x="4897" y="314"/>
                  </a:lnTo>
                  <a:lnTo>
                    <a:pt x="4332" y="126"/>
                  </a:lnTo>
                  <a:lnTo>
                    <a:pt x="3767" y="0"/>
                  </a:lnTo>
                  <a:lnTo>
                    <a:pt x="3140" y="0"/>
                  </a:lnTo>
                  <a:lnTo>
                    <a:pt x="3140" y="0"/>
                  </a:lnTo>
                  <a:lnTo>
                    <a:pt x="2512" y="0"/>
                  </a:lnTo>
                  <a:lnTo>
                    <a:pt x="1947" y="126"/>
                  </a:lnTo>
                  <a:lnTo>
                    <a:pt x="1382" y="314"/>
                  </a:lnTo>
                  <a:lnTo>
                    <a:pt x="943" y="503"/>
                  </a:lnTo>
                  <a:lnTo>
                    <a:pt x="566" y="817"/>
                  </a:lnTo>
                  <a:lnTo>
                    <a:pt x="252" y="1130"/>
                  </a:lnTo>
                  <a:lnTo>
                    <a:pt x="64" y="1444"/>
                  </a:lnTo>
                  <a:lnTo>
                    <a:pt x="1" y="1821"/>
                  </a:lnTo>
                  <a:lnTo>
                    <a:pt x="1" y="182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7"/>
            <p:cNvSpPr/>
            <p:nvPr/>
          </p:nvSpPr>
          <p:spPr>
            <a:xfrm>
              <a:off x="2032323" y="1591372"/>
              <a:ext cx="336494" cy="198883"/>
            </a:xfrm>
            <a:custGeom>
              <a:avLst/>
              <a:gdLst/>
              <a:ahLst/>
              <a:cxnLst/>
              <a:rect l="l" t="t" r="r" b="b"/>
              <a:pathLst>
                <a:path w="8287" h="4898" extrusionOk="0">
                  <a:moveTo>
                    <a:pt x="4144" y="1"/>
                  </a:moveTo>
                  <a:lnTo>
                    <a:pt x="3328" y="64"/>
                  </a:lnTo>
                  <a:lnTo>
                    <a:pt x="2512" y="189"/>
                  </a:lnTo>
                  <a:lnTo>
                    <a:pt x="1821" y="440"/>
                  </a:lnTo>
                  <a:lnTo>
                    <a:pt x="1193" y="691"/>
                  </a:lnTo>
                  <a:lnTo>
                    <a:pt x="691" y="1068"/>
                  </a:lnTo>
                  <a:lnTo>
                    <a:pt x="314" y="1507"/>
                  </a:lnTo>
                  <a:lnTo>
                    <a:pt x="189" y="1696"/>
                  </a:lnTo>
                  <a:lnTo>
                    <a:pt x="63" y="1947"/>
                  </a:lnTo>
                  <a:lnTo>
                    <a:pt x="1" y="2198"/>
                  </a:lnTo>
                  <a:lnTo>
                    <a:pt x="1" y="2449"/>
                  </a:lnTo>
                  <a:lnTo>
                    <a:pt x="1" y="2700"/>
                  </a:lnTo>
                  <a:lnTo>
                    <a:pt x="63" y="2951"/>
                  </a:lnTo>
                  <a:lnTo>
                    <a:pt x="189" y="3202"/>
                  </a:lnTo>
                  <a:lnTo>
                    <a:pt x="314" y="3391"/>
                  </a:lnTo>
                  <a:lnTo>
                    <a:pt x="691" y="3830"/>
                  </a:lnTo>
                  <a:lnTo>
                    <a:pt x="1193" y="4207"/>
                  </a:lnTo>
                  <a:lnTo>
                    <a:pt x="1821" y="4458"/>
                  </a:lnTo>
                  <a:lnTo>
                    <a:pt x="2512" y="4709"/>
                  </a:lnTo>
                  <a:lnTo>
                    <a:pt x="3328" y="4834"/>
                  </a:lnTo>
                  <a:lnTo>
                    <a:pt x="4144" y="4897"/>
                  </a:lnTo>
                  <a:lnTo>
                    <a:pt x="4960" y="4834"/>
                  </a:lnTo>
                  <a:lnTo>
                    <a:pt x="5776" y="4709"/>
                  </a:lnTo>
                  <a:lnTo>
                    <a:pt x="6466" y="4458"/>
                  </a:lnTo>
                  <a:lnTo>
                    <a:pt x="7094" y="4207"/>
                  </a:lnTo>
                  <a:lnTo>
                    <a:pt x="7596" y="3830"/>
                  </a:lnTo>
                  <a:lnTo>
                    <a:pt x="7973" y="3391"/>
                  </a:lnTo>
                  <a:lnTo>
                    <a:pt x="8099" y="3202"/>
                  </a:lnTo>
                  <a:lnTo>
                    <a:pt x="8224" y="2951"/>
                  </a:lnTo>
                  <a:lnTo>
                    <a:pt x="8287" y="2700"/>
                  </a:lnTo>
                  <a:lnTo>
                    <a:pt x="8287" y="2449"/>
                  </a:lnTo>
                  <a:lnTo>
                    <a:pt x="8287" y="2198"/>
                  </a:lnTo>
                  <a:lnTo>
                    <a:pt x="8224" y="1947"/>
                  </a:lnTo>
                  <a:lnTo>
                    <a:pt x="8099" y="1696"/>
                  </a:lnTo>
                  <a:lnTo>
                    <a:pt x="7973" y="1507"/>
                  </a:lnTo>
                  <a:lnTo>
                    <a:pt x="7596" y="1068"/>
                  </a:lnTo>
                  <a:lnTo>
                    <a:pt x="7094" y="691"/>
                  </a:lnTo>
                  <a:lnTo>
                    <a:pt x="6466" y="440"/>
                  </a:lnTo>
                  <a:lnTo>
                    <a:pt x="5776" y="189"/>
                  </a:lnTo>
                  <a:lnTo>
                    <a:pt x="4960" y="64"/>
                  </a:lnTo>
                  <a:lnTo>
                    <a:pt x="4144" y="1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7"/>
            <p:cNvSpPr/>
            <p:nvPr/>
          </p:nvSpPr>
          <p:spPr>
            <a:xfrm>
              <a:off x="2073091" y="1331382"/>
              <a:ext cx="252401" cy="420627"/>
            </a:xfrm>
            <a:custGeom>
              <a:avLst/>
              <a:gdLst/>
              <a:ahLst/>
              <a:cxnLst/>
              <a:rect l="l" t="t" r="r" b="b"/>
              <a:pathLst>
                <a:path w="6216" h="10359" extrusionOk="0">
                  <a:moveTo>
                    <a:pt x="64" y="1"/>
                  </a:moveTo>
                  <a:lnTo>
                    <a:pt x="1" y="8538"/>
                  </a:lnTo>
                  <a:lnTo>
                    <a:pt x="64" y="8915"/>
                  </a:lnTo>
                  <a:lnTo>
                    <a:pt x="252" y="9229"/>
                  </a:lnTo>
                  <a:lnTo>
                    <a:pt x="566" y="9542"/>
                  </a:lnTo>
                  <a:lnTo>
                    <a:pt x="943" y="9856"/>
                  </a:lnTo>
                  <a:lnTo>
                    <a:pt x="1382" y="10045"/>
                  </a:lnTo>
                  <a:lnTo>
                    <a:pt x="1947" y="10233"/>
                  </a:lnTo>
                  <a:lnTo>
                    <a:pt x="2512" y="10359"/>
                  </a:lnTo>
                  <a:lnTo>
                    <a:pt x="3767" y="10359"/>
                  </a:lnTo>
                  <a:lnTo>
                    <a:pt x="4332" y="10233"/>
                  </a:lnTo>
                  <a:lnTo>
                    <a:pt x="4835" y="10045"/>
                  </a:lnTo>
                  <a:lnTo>
                    <a:pt x="5274" y="9856"/>
                  </a:lnTo>
                  <a:lnTo>
                    <a:pt x="5651" y="9542"/>
                  </a:lnTo>
                  <a:lnTo>
                    <a:pt x="5965" y="9229"/>
                  </a:lnTo>
                  <a:lnTo>
                    <a:pt x="6153" y="8915"/>
                  </a:lnTo>
                  <a:lnTo>
                    <a:pt x="6216" y="8538"/>
                  </a:lnTo>
                  <a:lnTo>
                    <a:pt x="6216" y="1947"/>
                  </a:lnTo>
                  <a:lnTo>
                    <a:pt x="6216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7"/>
            <p:cNvSpPr/>
            <p:nvPr/>
          </p:nvSpPr>
          <p:spPr>
            <a:xfrm>
              <a:off x="2073091" y="1331382"/>
              <a:ext cx="252401" cy="420627"/>
            </a:xfrm>
            <a:custGeom>
              <a:avLst/>
              <a:gdLst/>
              <a:ahLst/>
              <a:cxnLst/>
              <a:rect l="l" t="t" r="r" b="b"/>
              <a:pathLst>
                <a:path w="6216" h="10359" fill="none" extrusionOk="0">
                  <a:moveTo>
                    <a:pt x="64" y="1"/>
                  </a:moveTo>
                  <a:lnTo>
                    <a:pt x="1" y="8538"/>
                  </a:lnTo>
                  <a:lnTo>
                    <a:pt x="1" y="8538"/>
                  </a:lnTo>
                  <a:lnTo>
                    <a:pt x="64" y="8915"/>
                  </a:lnTo>
                  <a:lnTo>
                    <a:pt x="252" y="9229"/>
                  </a:lnTo>
                  <a:lnTo>
                    <a:pt x="566" y="9542"/>
                  </a:lnTo>
                  <a:lnTo>
                    <a:pt x="943" y="9856"/>
                  </a:lnTo>
                  <a:lnTo>
                    <a:pt x="1382" y="10045"/>
                  </a:lnTo>
                  <a:lnTo>
                    <a:pt x="1947" y="10233"/>
                  </a:lnTo>
                  <a:lnTo>
                    <a:pt x="2512" y="10359"/>
                  </a:lnTo>
                  <a:lnTo>
                    <a:pt x="3140" y="10359"/>
                  </a:lnTo>
                  <a:lnTo>
                    <a:pt x="3140" y="10359"/>
                  </a:lnTo>
                  <a:lnTo>
                    <a:pt x="3767" y="10359"/>
                  </a:lnTo>
                  <a:lnTo>
                    <a:pt x="4332" y="10233"/>
                  </a:lnTo>
                  <a:lnTo>
                    <a:pt x="4835" y="10045"/>
                  </a:lnTo>
                  <a:lnTo>
                    <a:pt x="5274" y="9856"/>
                  </a:lnTo>
                  <a:lnTo>
                    <a:pt x="5651" y="9542"/>
                  </a:lnTo>
                  <a:lnTo>
                    <a:pt x="5965" y="9229"/>
                  </a:lnTo>
                  <a:lnTo>
                    <a:pt x="6153" y="8915"/>
                  </a:lnTo>
                  <a:lnTo>
                    <a:pt x="6216" y="8538"/>
                  </a:lnTo>
                  <a:lnTo>
                    <a:pt x="6216" y="1947"/>
                  </a:lnTo>
                  <a:lnTo>
                    <a:pt x="621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7"/>
            <p:cNvSpPr/>
            <p:nvPr/>
          </p:nvSpPr>
          <p:spPr>
            <a:xfrm>
              <a:off x="2073091" y="1331382"/>
              <a:ext cx="252401" cy="420627"/>
            </a:xfrm>
            <a:custGeom>
              <a:avLst/>
              <a:gdLst/>
              <a:ahLst/>
              <a:cxnLst/>
              <a:rect l="l" t="t" r="r" b="b"/>
              <a:pathLst>
                <a:path w="6216" h="10359" fill="none" extrusionOk="0">
                  <a:moveTo>
                    <a:pt x="64" y="1"/>
                  </a:moveTo>
                  <a:lnTo>
                    <a:pt x="1" y="8538"/>
                  </a:lnTo>
                  <a:lnTo>
                    <a:pt x="1" y="8538"/>
                  </a:lnTo>
                  <a:lnTo>
                    <a:pt x="64" y="8915"/>
                  </a:lnTo>
                  <a:lnTo>
                    <a:pt x="252" y="9229"/>
                  </a:lnTo>
                  <a:lnTo>
                    <a:pt x="566" y="9542"/>
                  </a:lnTo>
                  <a:lnTo>
                    <a:pt x="943" y="9856"/>
                  </a:lnTo>
                  <a:lnTo>
                    <a:pt x="1382" y="10045"/>
                  </a:lnTo>
                  <a:lnTo>
                    <a:pt x="1947" y="10233"/>
                  </a:lnTo>
                  <a:lnTo>
                    <a:pt x="2512" y="10359"/>
                  </a:lnTo>
                  <a:lnTo>
                    <a:pt x="3140" y="10359"/>
                  </a:lnTo>
                  <a:lnTo>
                    <a:pt x="3140" y="10359"/>
                  </a:lnTo>
                  <a:lnTo>
                    <a:pt x="3767" y="10359"/>
                  </a:lnTo>
                  <a:lnTo>
                    <a:pt x="4332" y="10233"/>
                  </a:lnTo>
                  <a:lnTo>
                    <a:pt x="4835" y="10045"/>
                  </a:lnTo>
                  <a:lnTo>
                    <a:pt x="5274" y="9856"/>
                  </a:lnTo>
                  <a:lnTo>
                    <a:pt x="5651" y="9542"/>
                  </a:lnTo>
                  <a:lnTo>
                    <a:pt x="5965" y="9229"/>
                  </a:lnTo>
                  <a:lnTo>
                    <a:pt x="6153" y="8915"/>
                  </a:lnTo>
                  <a:lnTo>
                    <a:pt x="6216" y="8538"/>
                  </a:lnTo>
                  <a:lnTo>
                    <a:pt x="6216" y="1947"/>
                  </a:lnTo>
                  <a:lnTo>
                    <a:pt x="6216" y="1"/>
                  </a:lnTo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7"/>
            <p:cNvSpPr/>
            <p:nvPr/>
          </p:nvSpPr>
          <p:spPr>
            <a:xfrm>
              <a:off x="2073091" y="1252365"/>
              <a:ext cx="252401" cy="147883"/>
            </a:xfrm>
            <a:custGeom>
              <a:avLst/>
              <a:gdLst/>
              <a:ahLst/>
              <a:cxnLst/>
              <a:rect l="l" t="t" r="r" b="b"/>
              <a:pathLst>
                <a:path w="6216" h="3642" fill="none" extrusionOk="0">
                  <a:moveTo>
                    <a:pt x="1" y="1821"/>
                  </a:moveTo>
                  <a:lnTo>
                    <a:pt x="1" y="1821"/>
                  </a:lnTo>
                  <a:lnTo>
                    <a:pt x="64" y="2198"/>
                  </a:lnTo>
                  <a:lnTo>
                    <a:pt x="252" y="2512"/>
                  </a:lnTo>
                  <a:lnTo>
                    <a:pt x="566" y="2826"/>
                  </a:lnTo>
                  <a:lnTo>
                    <a:pt x="943" y="3139"/>
                  </a:lnTo>
                  <a:lnTo>
                    <a:pt x="1382" y="3328"/>
                  </a:lnTo>
                  <a:lnTo>
                    <a:pt x="1947" y="3516"/>
                  </a:lnTo>
                  <a:lnTo>
                    <a:pt x="2512" y="3642"/>
                  </a:lnTo>
                  <a:lnTo>
                    <a:pt x="3140" y="3642"/>
                  </a:lnTo>
                  <a:lnTo>
                    <a:pt x="3140" y="3642"/>
                  </a:lnTo>
                  <a:lnTo>
                    <a:pt x="3767" y="3642"/>
                  </a:lnTo>
                  <a:lnTo>
                    <a:pt x="4332" y="3516"/>
                  </a:lnTo>
                  <a:lnTo>
                    <a:pt x="4897" y="3328"/>
                  </a:lnTo>
                  <a:lnTo>
                    <a:pt x="5337" y="3139"/>
                  </a:lnTo>
                  <a:lnTo>
                    <a:pt x="5713" y="2826"/>
                  </a:lnTo>
                  <a:lnTo>
                    <a:pt x="5965" y="2512"/>
                  </a:lnTo>
                  <a:lnTo>
                    <a:pt x="6153" y="2198"/>
                  </a:lnTo>
                  <a:lnTo>
                    <a:pt x="6216" y="1821"/>
                  </a:lnTo>
                  <a:lnTo>
                    <a:pt x="6216" y="1821"/>
                  </a:lnTo>
                  <a:lnTo>
                    <a:pt x="6153" y="1445"/>
                  </a:lnTo>
                  <a:lnTo>
                    <a:pt x="5965" y="1131"/>
                  </a:lnTo>
                  <a:lnTo>
                    <a:pt x="5713" y="817"/>
                  </a:lnTo>
                  <a:lnTo>
                    <a:pt x="5337" y="503"/>
                  </a:lnTo>
                  <a:lnTo>
                    <a:pt x="4897" y="315"/>
                  </a:lnTo>
                  <a:lnTo>
                    <a:pt x="4332" y="126"/>
                  </a:lnTo>
                  <a:lnTo>
                    <a:pt x="3767" y="1"/>
                  </a:lnTo>
                  <a:lnTo>
                    <a:pt x="3140" y="1"/>
                  </a:lnTo>
                  <a:lnTo>
                    <a:pt x="3140" y="1"/>
                  </a:lnTo>
                  <a:lnTo>
                    <a:pt x="2512" y="1"/>
                  </a:lnTo>
                  <a:lnTo>
                    <a:pt x="1947" y="126"/>
                  </a:lnTo>
                  <a:lnTo>
                    <a:pt x="1382" y="315"/>
                  </a:lnTo>
                  <a:lnTo>
                    <a:pt x="943" y="503"/>
                  </a:lnTo>
                  <a:lnTo>
                    <a:pt x="566" y="817"/>
                  </a:lnTo>
                  <a:lnTo>
                    <a:pt x="252" y="1131"/>
                  </a:lnTo>
                  <a:lnTo>
                    <a:pt x="64" y="1445"/>
                  </a:lnTo>
                  <a:lnTo>
                    <a:pt x="1" y="1821"/>
                  </a:lnTo>
                  <a:lnTo>
                    <a:pt x="1" y="182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7"/>
            <p:cNvSpPr/>
            <p:nvPr/>
          </p:nvSpPr>
          <p:spPr>
            <a:xfrm>
              <a:off x="2032323" y="1226866"/>
              <a:ext cx="336494" cy="198883"/>
            </a:xfrm>
            <a:custGeom>
              <a:avLst/>
              <a:gdLst/>
              <a:ahLst/>
              <a:cxnLst/>
              <a:rect l="l" t="t" r="r" b="b"/>
              <a:pathLst>
                <a:path w="8287" h="4898" extrusionOk="0">
                  <a:moveTo>
                    <a:pt x="4144" y="1"/>
                  </a:moveTo>
                  <a:lnTo>
                    <a:pt x="3328" y="64"/>
                  </a:lnTo>
                  <a:lnTo>
                    <a:pt x="2512" y="189"/>
                  </a:lnTo>
                  <a:lnTo>
                    <a:pt x="1821" y="440"/>
                  </a:lnTo>
                  <a:lnTo>
                    <a:pt x="1193" y="692"/>
                  </a:lnTo>
                  <a:lnTo>
                    <a:pt x="691" y="1068"/>
                  </a:lnTo>
                  <a:lnTo>
                    <a:pt x="314" y="1508"/>
                  </a:lnTo>
                  <a:lnTo>
                    <a:pt x="189" y="1696"/>
                  </a:lnTo>
                  <a:lnTo>
                    <a:pt x="63" y="1947"/>
                  </a:lnTo>
                  <a:lnTo>
                    <a:pt x="1" y="2198"/>
                  </a:lnTo>
                  <a:lnTo>
                    <a:pt x="1" y="2449"/>
                  </a:lnTo>
                  <a:lnTo>
                    <a:pt x="1" y="2700"/>
                  </a:lnTo>
                  <a:lnTo>
                    <a:pt x="63" y="2951"/>
                  </a:lnTo>
                  <a:lnTo>
                    <a:pt x="189" y="3202"/>
                  </a:lnTo>
                  <a:lnTo>
                    <a:pt x="314" y="3391"/>
                  </a:lnTo>
                  <a:lnTo>
                    <a:pt x="691" y="3830"/>
                  </a:lnTo>
                  <a:lnTo>
                    <a:pt x="1193" y="4207"/>
                  </a:lnTo>
                  <a:lnTo>
                    <a:pt x="1821" y="4458"/>
                  </a:lnTo>
                  <a:lnTo>
                    <a:pt x="2512" y="4709"/>
                  </a:lnTo>
                  <a:lnTo>
                    <a:pt x="3328" y="4835"/>
                  </a:lnTo>
                  <a:lnTo>
                    <a:pt x="4144" y="4897"/>
                  </a:lnTo>
                  <a:lnTo>
                    <a:pt x="4960" y="4835"/>
                  </a:lnTo>
                  <a:lnTo>
                    <a:pt x="5776" y="4709"/>
                  </a:lnTo>
                  <a:lnTo>
                    <a:pt x="6466" y="4458"/>
                  </a:lnTo>
                  <a:lnTo>
                    <a:pt x="7094" y="4207"/>
                  </a:lnTo>
                  <a:lnTo>
                    <a:pt x="7596" y="3830"/>
                  </a:lnTo>
                  <a:lnTo>
                    <a:pt x="7973" y="3391"/>
                  </a:lnTo>
                  <a:lnTo>
                    <a:pt x="8099" y="3202"/>
                  </a:lnTo>
                  <a:lnTo>
                    <a:pt x="8224" y="2951"/>
                  </a:lnTo>
                  <a:lnTo>
                    <a:pt x="8287" y="2700"/>
                  </a:lnTo>
                  <a:lnTo>
                    <a:pt x="8287" y="2449"/>
                  </a:lnTo>
                  <a:lnTo>
                    <a:pt x="8287" y="2198"/>
                  </a:lnTo>
                  <a:lnTo>
                    <a:pt x="8224" y="1947"/>
                  </a:lnTo>
                  <a:lnTo>
                    <a:pt x="8099" y="1696"/>
                  </a:lnTo>
                  <a:lnTo>
                    <a:pt x="7973" y="1508"/>
                  </a:lnTo>
                  <a:lnTo>
                    <a:pt x="7596" y="1068"/>
                  </a:lnTo>
                  <a:lnTo>
                    <a:pt x="7094" y="692"/>
                  </a:lnTo>
                  <a:lnTo>
                    <a:pt x="6466" y="440"/>
                  </a:lnTo>
                  <a:lnTo>
                    <a:pt x="5776" y="189"/>
                  </a:lnTo>
                  <a:lnTo>
                    <a:pt x="4960" y="64"/>
                  </a:lnTo>
                  <a:lnTo>
                    <a:pt x="4144" y="1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7"/>
            <p:cNvSpPr/>
            <p:nvPr/>
          </p:nvSpPr>
          <p:spPr>
            <a:xfrm>
              <a:off x="2073091" y="971991"/>
              <a:ext cx="252401" cy="420627"/>
            </a:xfrm>
            <a:custGeom>
              <a:avLst/>
              <a:gdLst/>
              <a:ahLst/>
              <a:cxnLst/>
              <a:rect l="l" t="t" r="r" b="b"/>
              <a:pathLst>
                <a:path w="6216" h="10359" extrusionOk="0">
                  <a:moveTo>
                    <a:pt x="64" y="1"/>
                  </a:moveTo>
                  <a:lnTo>
                    <a:pt x="1" y="8538"/>
                  </a:lnTo>
                  <a:lnTo>
                    <a:pt x="64" y="8915"/>
                  </a:lnTo>
                  <a:lnTo>
                    <a:pt x="252" y="9228"/>
                  </a:lnTo>
                  <a:lnTo>
                    <a:pt x="566" y="9542"/>
                  </a:lnTo>
                  <a:lnTo>
                    <a:pt x="943" y="9793"/>
                  </a:lnTo>
                  <a:lnTo>
                    <a:pt x="1382" y="10044"/>
                  </a:lnTo>
                  <a:lnTo>
                    <a:pt x="1947" y="10233"/>
                  </a:lnTo>
                  <a:lnTo>
                    <a:pt x="2512" y="10296"/>
                  </a:lnTo>
                  <a:lnTo>
                    <a:pt x="3140" y="10358"/>
                  </a:lnTo>
                  <a:lnTo>
                    <a:pt x="3767" y="10296"/>
                  </a:lnTo>
                  <a:lnTo>
                    <a:pt x="4332" y="10233"/>
                  </a:lnTo>
                  <a:lnTo>
                    <a:pt x="4835" y="10044"/>
                  </a:lnTo>
                  <a:lnTo>
                    <a:pt x="5274" y="9793"/>
                  </a:lnTo>
                  <a:lnTo>
                    <a:pt x="5651" y="9542"/>
                  </a:lnTo>
                  <a:lnTo>
                    <a:pt x="5965" y="9228"/>
                  </a:lnTo>
                  <a:lnTo>
                    <a:pt x="6153" y="8915"/>
                  </a:lnTo>
                  <a:lnTo>
                    <a:pt x="6216" y="8538"/>
                  </a:lnTo>
                  <a:lnTo>
                    <a:pt x="6216" y="1947"/>
                  </a:lnTo>
                  <a:lnTo>
                    <a:pt x="6216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7"/>
            <p:cNvSpPr/>
            <p:nvPr/>
          </p:nvSpPr>
          <p:spPr>
            <a:xfrm>
              <a:off x="2073091" y="971991"/>
              <a:ext cx="252401" cy="420627"/>
            </a:xfrm>
            <a:custGeom>
              <a:avLst/>
              <a:gdLst/>
              <a:ahLst/>
              <a:cxnLst/>
              <a:rect l="l" t="t" r="r" b="b"/>
              <a:pathLst>
                <a:path w="6216" h="10359" fill="none" extrusionOk="0">
                  <a:moveTo>
                    <a:pt x="64" y="1"/>
                  </a:moveTo>
                  <a:lnTo>
                    <a:pt x="1" y="8538"/>
                  </a:lnTo>
                  <a:lnTo>
                    <a:pt x="1" y="8538"/>
                  </a:lnTo>
                  <a:lnTo>
                    <a:pt x="64" y="8915"/>
                  </a:lnTo>
                  <a:lnTo>
                    <a:pt x="252" y="9228"/>
                  </a:lnTo>
                  <a:lnTo>
                    <a:pt x="566" y="9542"/>
                  </a:lnTo>
                  <a:lnTo>
                    <a:pt x="943" y="9793"/>
                  </a:lnTo>
                  <a:lnTo>
                    <a:pt x="1382" y="10044"/>
                  </a:lnTo>
                  <a:lnTo>
                    <a:pt x="1947" y="10233"/>
                  </a:lnTo>
                  <a:lnTo>
                    <a:pt x="2512" y="10296"/>
                  </a:lnTo>
                  <a:lnTo>
                    <a:pt x="3140" y="10358"/>
                  </a:lnTo>
                  <a:lnTo>
                    <a:pt x="3140" y="10358"/>
                  </a:lnTo>
                  <a:lnTo>
                    <a:pt x="3767" y="10296"/>
                  </a:lnTo>
                  <a:lnTo>
                    <a:pt x="4332" y="10233"/>
                  </a:lnTo>
                  <a:lnTo>
                    <a:pt x="4835" y="10044"/>
                  </a:lnTo>
                  <a:lnTo>
                    <a:pt x="5274" y="9793"/>
                  </a:lnTo>
                  <a:lnTo>
                    <a:pt x="5651" y="9542"/>
                  </a:lnTo>
                  <a:lnTo>
                    <a:pt x="5965" y="9228"/>
                  </a:lnTo>
                  <a:lnTo>
                    <a:pt x="6153" y="8915"/>
                  </a:lnTo>
                  <a:lnTo>
                    <a:pt x="6216" y="8538"/>
                  </a:lnTo>
                  <a:lnTo>
                    <a:pt x="6216" y="1947"/>
                  </a:lnTo>
                  <a:lnTo>
                    <a:pt x="621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7"/>
            <p:cNvSpPr/>
            <p:nvPr/>
          </p:nvSpPr>
          <p:spPr>
            <a:xfrm>
              <a:off x="2073091" y="971991"/>
              <a:ext cx="252401" cy="420627"/>
            </a:xfrm>
            <a:custGeom>
              <a:avLst/>
              <a:gdLst/>
              <a:ahLst/>
              <a:cxnLst/>
              <a:rect l="l" t="t" r="r" b="b"/>
              <a:pathLst>
                <a:path w="6216" h="10359" fill="none" extrusionOk="0">
                  <a:moveTo>
                    <a:pt x="64" y="1"/>
                  </a:moveTo>
                  <a:lnTo>
                    <a:pt x="1" y="8538"/>
                  </a:lnTo>
                  <a:lnTo>
                    <a:pt x="1" y="8538"/>
                  </a:lnTo>
                  <a:lnTo>
                    <a:pt x="64" y="8915"/>
                  </a:lnTo>
                  <a:lnTo>
                    <a:pt x="252" y="9228"/>
                  </a:lnTo>
                  <a:lnTo>
                    <a:pt x="566" y="9542"/>
                  </a:lnTo>
                  <a:lnTo>
                    <a:pt x="943" y="9793"/>
                  </a:lnTo>
                  <a:lnTo>
                    <a:pt x="1382" y="10044"/>
                  </a:lnTo>
                  <a:lnTo>
                    <a:pt x="1947" y="10233"/>
                  </a:lnTo>
                  <a:lnTo>
                    <a:pt x="2512" y="10296"/>
                  </a:lnTo>
                  <a:lnTo>
                    <a:pt x="3140" y="10358"/>
                  </a:lnTo>
                  <a:lnTo>
                    <a:pt x="3140" y="10358"/>
                  </a:lnTo>
                  <a:lnTo>
                    <a:pt x="3767" y="10296"/>
                  </a:lnTo>
                  <a:lnTo>
                    <a:pt x="4332" y="10233"/>
                  </a:lnTo>
                  <a:lnTo>
                    <a:pt x="4835" y="10044"/>
                  </a:lnTo>
                  <a:lnTo>
                    <a:pt x="5274" y="9793"/>
                  </a:lnTo>
                  <a:lnTo>
                    <a:pt x="5651" y="9542"/>
                  </a:lnTo>
                  <a:lnTo>
                    <a:pt x="5965" y="9228"/>
                  </a:lnTo>
                  <a:lnTo>
                    <a:pt x="6153" y="8915"/>
                  </a:lnTo>
                  <a:lnTo>
                    <a:pt x="6216" y="8538"/>
                  </a:lnTo>
                  <a:lnTo>
                    <a:pt x="6216" y="1947"/>
                  </a:lnTo>
                  <a:lnTo>
                    <a:pt x="6216" y="1"/>
                  </a:lnTo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7"/>
            <p:cNvSpPr/>
            <p:nvPr/>
          </p:nvSpPr>
          <p:spPr>
            <a:xfrm>
              <a:off x="2073091" y="892975"/>
              <a:ext cx="252401" cy="147883"/>
            </a:xfrm>
            <a:custGeom>
              <a:avLst/>
              <a:gdLst/>
              <a:ahLst/>
              <a:cxnLst/>
              <a:rect l="l" t="t" r="r" b="b"/>
              <a:pathLst>
                <a:path w="6216" h="3642" fill="none" extrusionOk="0">
                  <a:moveTo>
                    <a:pt x="1" y="1821"/>
                  </a:moveTo>
                  <a:lnTo>
                    <a:pt x="1" y="1821"/>
                  </a:lnTo>
                  <a:lnTo>
                    <a:pt x="64" y="2198"/>
                  </a:lnTo>
                  <a:lnTo>
                    <a:pt x="252" y="2512"/>
                  </a:lnTo>
                  <a:lnTo>
                    <a:pt x="566" y="2825"/>
                  </a:lnTo>
                  <a:lnTo>
                    <a:pt x="943" y="3076"/>
                  </a:lnTo>
                  <a:lnTo>
                    <a:pt x="1382" y="3328"/>
                  </a:lnTo>
                  <a:lnTo>
                    <a:pt x="1947" y="3516"/>
                  </a:lnTo>
                  <a:lnTo>
                    <a:pt x="2512" y="3579"/>
                  </a:lnTo>
                  <a:lnTo>
                    <a:pt x="3140" y="3641"/>
                  </a:lnTo>
                  <a:lnTo>
                    <a:pt x="3140" y="3641"/>
                  </a:lnTo>
                  <a:lnTo>
                    <a:pt x="3767" y="3579"/>
                  </a:lnTo>
                  <a:lnTo>
                    <a:pt x="4332" y="3516"/>
                  </a:lnTo>
                  <a:lnTo>
                    <a:pt x="4897" y="3328"/>
                  </a:lnTo>
                  <a:lnTo>
                    <a:pt x="5337" y="3076"/>
                  </a:lnTo>
                  <a:lnTo>
                    <a:pt x="5713" y="2825"/>
                  </a:lnTo>
                  <a:lnTo>
                    <a:pt x="5965" y="2512"/>
                  </a:lnTo>
                  <a:lnTo>
                    <a:pt x="6153" y="2198"/>
                  </a:lnTo>
                  <a:lnTo>
                    <a:pt x="6216" y="1821"/>
                  </a:lnTo>
                  <a:lnTo>
                    <a:pt x="6216" y="1821"/>
                  </a:lnTo>
                  <a:lnTo>
                    <a:pt x="6153" y="1444"/>
                  </a:lnTo>
                  <a:lnTo>
                    <a:pt x="5965" y="1068"/>
                  </a:lnTo>
                  <a:lnTo>
                    <a:pt x="5713" y="754"/>
                  </a:lnTo>
                  <a:lnTo>
                    <a:pt x="5337" y="503"/>
                  </a:lnTo>
                  <a:lnTo>
                    <a:pt x="4897" y="314"/>
                  </a:lnTo>
                  <a:lnTo>
                    <a:pt x="4332" y="126"/>
                  </a:lnTo>
                  <a:lnTo>
                    <a:pt x="3767" y="1"/>
                  </a:lnTo>
                  <a:lnTo>
                    <a:pt x="3140" y="1"/>
                  </a:lnTo>
                  <a:lnTo>
                    <a:pt x="3140" y="1"/>
                  </a:lnTo>
                  <a:lnTo>
                    <a:pt x="2512" y="1"/>
                  </a:lnTo>
                  <a:lnTo>
                    <a:pt x="1947" y="126"/>
                  </a:lnTo>
                  <a:lnTo>
                    <a:pt x="1382" y="314"/>
                  </a:lnTo>
                  <a:lnTo>
                    <a:pt x="943" y="503"/>
                  </a:lnTo>
                  <a:lnTo>
                    <a:pt x="566" y="754"/>
                  </a:lnTo>
                  <a:lnTo>
                    <a:pt x="252" y="1068"/>
                  </a:lnTo>
                  <a:lnTo>
                    <a:pt x="64" y="1444"/>
                  </a:lnTo>
                  <a:lnTo>
                    <a:pt x="1" y="1821"/>
                  </a:lnTo>
                  <a:lnTo>
                    <a:pt x="1" y="182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7"/>
            <p:cNvSpPr/>
            <p:nvPr/>
          </p:nvSpPr>
          <p:spPr>
            <a:xfrm>
              <a:off x="2073091" y="892975"/>
              <a:ext cx="252401" cy="147883"/>
            </a:xfrm>
            <a:custGeom>
              <a:avLst/>
              <a:gdLst/>
              <a:ahLst/>
              <a:cxnLst/>
              <a:rect l="l" t="t" r="r" b="b"/>
              <a:pathLst>
                <a:path w="6216" h="3642" extrusionOk="0">
                  <a:moveTo>
                    <a:pt x="2512" y="1"/>
                  </a:moveTo>
                  <a:lnTo>
                    <a:pt x="1947" y="126"/>
                  </a:lnTo>
                  <a:lnTo>
                    <a:pt x="1382" y="314"/>
                  </a:lnTo>
                  <a:lnTo>
                    <a:pt x="943" y="503"/>
                  </a:lnTo>
                  <a:lnTo>
                    <a:pt x="566" y="754"/>
                  </a:lnTo>
                  <a:lnTo>
                    <a:pt x="252" y="1068"/>
                  </a:lnTo>
                  <a:lnTo>
                    <a:pt x="64" y="1444"/>
                  </a:lnTo>
                  <a:lnTo>
                    <a:pt x="1" y="1821"/>
                  </a:lnTo>
                  <a:lnTo>
                    <a:pt x="64" y="2198"/>
                  </a:lnTo>
                  <a:lnTo>
                    <a:pt x="252" y="2512"/>
                  </a:lnTo>
                  <a:lnTo>
                    <a:pt x="566" y="2825"/>
                  </a:lnTo>
                  <a:lnTo>
                    <a:pt x="943" y="3076"/>
                  </a:lnTo>
                  <a:lnTo>
                    <a:pt x="1382" y="3328"/>
                  </a:lnTo>
                  <a:lnTo>
                    <a:pt x="1947" y="3516"/>
                  </a:lnTo>
                  <a:lnTo>
                    <a:pt x="2512" y="3579"/>
                  </a:lnTo>
                  <a:lnTo>
                    <a:pt x="3140" y="3641"/>
                  </a:lnTo>
                  <a:lnTo>
                    <a:pt x="3767" y="3579"/>
                  </a:lnTo>
                  <a:lnTo>
                    <a:pt x="4332" y="3516"/>
                  </a:lnTo>
                  <a:lnTo>
                    <a:pt x="4897" y="3328"/>
                  </a:lnTo>
                  <a:lnTo>
                    <a:pt x="5337" y="3076"/>
                  </a:lnTo>
                  <a:lnTo>
                    <a:pt x="5713" y="2825"/>
                  </a:lnTo>
                  <a:lnTo>
                    <a:pt x="5965" y="2512"/>
                  </a:lnTo>
                  <a:lnTo>
                    <a:pt x="6153" y="2198"/>
                  </a:lnTo>
                  <a:lnTo>
                    <a:pt x="6216" y="1821"/>
                  </a:lnTo>
                  <a:lnTo>
                    <a:pt x="6153" y="1444"/>
                  </a:lnTo>
                  <a:lnTo>
                    <a:pt x="5965" y="1068"/>
                  </a:lnTo>
                  <a:lnTo>
                    <a:pt x="5713" y="754"/>
                  </a:lnTo>
                  <a:lnTo>
                    <a:pt x="5337" y="503"/>
                  </a:lnTo>
                  <a:lnTo>
                    <a:pt x="4897" y="314"/>
                  </a:lnTo>
                  <a:lnTo>
                    <a:pt x="4332" y="126"/>
                  </a:lnTo>
                  <a:lnTo>
                    <a:pt x="3767" y="1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7"/>
            <p:cNvSpPr/>
            <p:nvPr/>
          </p:nvSpPr>
          <p:spPr>
            <a:xfrm>
              <a:off x="2118974" y="918475"/>
              <a:ext cx="163191" cy="86692"/>
            </a:xfrm>
            <a:custGeom>
              <a:avLst/>
              <a:gdLst/>
              <a:ahLst/>
              <a:cxnLst/>
              <a:rect l="l" t="t" r="r" b="b"/>
              <a:pathLst>
                <a:path w="4019" h="2135" extrusionOk="0">
                  <a:moveTo>
                    <a:pt x="1570" y="0"/>
                  </a:moveTo>
                  <a:lnTo>
                    <a:pt x="1194" y="63"/>
                  </a:lnTo>
                  <a:lnTo>
                    <a:pt x="880" y="126"/>
                  </a:lnTo>
                  <a:lnTo>
                    <a:pt x="566" y="314"/>
                  </a:lnTo>
                  <a:lnTo>
                    <a:pt x="315" y="440"/>
                  </a:lnTo>
                  <a:lnTo>
                    <a:pt x="126" y="628"/>
                  </a:lnTo>
                  <a:lnTo>
                    <a:pt x="1" y="816"/>
                  </a:lnTo>
                  <a:lnTo>
                    <a:pt x="1" y="1067"/>
                  </a:lnTo>
                  <a:lnTo>
                    <a:pt x="1" y="1256"/>
                  </a:lnTo>
                  <a:lnTo>
                    <a:pt x="126" y="1444"/>
                  </a:lnTo>
                  <a:lnTo>
                    <a:pt x="315" y="1632"/>
                  </a:lnTo>
                  <a:lnTo>
                    <a:pt x="566" y="1821"/>
                  </a:lnTo>
                  <a:lnTo>
                    <a:pt x="880" y="1946"/>
                  </a:lnTo>
                  <a:lnTo>
                    <a:pt x="1194" y="2009"/>
                  </a:lnTo>
                  <a:lnTo>
                    <a:pt x="1570" y="2072"/>
                  </a:lnTo>
                  <a:lnTo>
                    <a:pt x="2010" y="2135"/>
                  </a:lnTo>
                  <a:lnTo>
                    <a:pt x="2386" y="2072"/>
                  </a:lnTo>
                  <a:lnTo>
                    <a:pt x="2763" y="2009"/>
                  </a:lnTo>
                  <a:lnTo>
                    <a:pt x="3140" y="1946"/>
                  </a:lnTo>
                  <a:lnTo>
                    <a:pt x="3454" y="1821"/>
                  </a:lnTo>
                  <a:lnTo>
                    <a:pt x="3705" y="1632"/>
                  </a:lnTo>
                  <a:lnTo>
                    <a:pt x="3893" y="1444"/>
                  </a:lnTo>
                  <a:lnTo>
                    <a:pt x="3956" y="1256"/>
                  </a:lnTo>
                  <a:lnTo>
                    <a:pt x="4018" y="1067"/>
                  </a:lnTo>
                  <a:lnTo>
                    <a:pt x="3956" y="816"/>
                  </a:lnTo>
                  <a:lnTo>
                    <a:pt x="3893" y="628"/>
                  </a:lnTo>
                  <a:lnTo>
                    <a:pt x="3705" y="440"/>
                  </a:lnTo>
                  <a:lnTo>
                    <a:pt x="3454" y="314"/>
                  </a:lnTo>
                  <a:lnTo>
                    <a:pt x="3140" y="126"/>
                  </a:lnTo>
                  <a:lnTo>
                    <a:pt x="2763" y="63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7"/>
            <p:cNvSpPr/>
            <p:nvPr/>
          </p:nvSpPr>
          <p:spPr>
            <a:xfrm>
              <a:off x="1660180" y="2279577"/>
              <a:ext cx="441011" cy="260034"/>
            </a:xfrm>
            <a:custGeom>
              <a:avLst/>
              <a:gdLst/>
              <a:ahLst/>
              <a:cxnLst/>
              <a:rect l="l" t="t" r="r" b="b"/>
              <a:pathLst>
                <a:path w="10861" h="6404" extrusionOk="0">
                  <a:moveTo>
                    <a:pt x="5462" y="1"/>
                  </a:moveTo>
                  <a:lnTo>
                    <a:pt x="0" y="3265"/>
                  </a:lnTo>
                  <a:lnTo>
                    <a:pt x="5462" y="6404"/>
                  </a:lnTo>
                  <a:lnTo>
                    <a:pt x="10860" y="3202"/>
                  </a:lnTo>
                  <a:lnTo>
                    <a:pt x="54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7"/>
            <p:cNvSpPr/>
            <p:nvPr/>
          </p:nvSpPr>
          <p:spPr>
            <a:xfrm>
              <a:off x="1660180" y="2279577"/>
              <a:ext cx="441011" cy="260034"/>
            </a:xfrm>
            <a:custGeom>
              <a:avLst/>
              <a:gdLst/>
              <a:ahLst/>
              <a:cxnLst/>
              <a:rect l="l" t="t" r="r" b="b"/>
              <a:pathLst>
                <a:path w="10861" h="6404" fill="none" extrusionOk="0">
                  <a:moveTo>
                    <a:pt x="0" y="3265"/>
                  </a:moveTo>
                  <a:lnTo>
                    <a:pt x="5462" y="6404"/>
                  </a:lnTo>
                  <a:lnTo>
                    <a:pt x="10860" y="3202"/>
                  </a:lnTo>
                  <a:lnTo>
                    <a:pt x="5462" y="1"/>
                  </a:lnTo>
                  <a:lnTo>
                    <a:pt x="0" y="3265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7"/>
            <p:cNvSpPr/>
            <p:nvPr/>
          </p:nvSpPr>
          <p:spPr>
            <a:xfrm>
              <a:off x="1879405" y="2409593"/>
              <a:ext cx="272744" cy="260034"/>
            </a:xfrm>
            <a:custGeom>
              <a:avLst/>
              <a:gdLst/>
              <a:ahLst/>
              <a:cxnLst/>
              <a:rect l="l" t="t" r="r" b="b"/>
              <a:pathLst>
                <a:path w="6717" h="6404" extrusionOk="0">
                  <a:moveTo>
                    <a:pt x="5461" y="0"/>
                  </a:moveTo>
                  <a:lnTo>
                    <a:pt x="63" y="3202"/>
                  </a:lnTo>
                  <a:lnTo>
                    <a:pt x="0" y="6403"/>
                  </a:lnTo>
                  <a:lnTo>
                    <a:pt x="6717" y="2449"/>
                  </a:lnTo>
                  <a:lnTo>
                    <a:pt x="546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7"/>
            <p:cNvSpPr/>
            <p:nvPr/>
          </p:nvSpPr>
          <p:spPr>
            <a:xfrm>
              <a:off x="1879405" y="2409593"/>
              <a:ext cx="272744" cy="260034"/>
            </a:xfrm>
            <a:custGeom>
              <a:avLst/>
              <a:gdLst/>
              <a:ahLst/>
              <a:cxnLst/>
              <a:rect l="l" t="t" r="r" b="b"/>
              <a:pathLst>
                <a:path w="6717" h="6404" fill="none" extrusionOk="0">
                  <a:moveTo>
                    <a:pt x="5461" y="0"/>
                  </a:moveTo>
                  <a:lnTo>
                    <a:pt x="6717" y="2449"/>
                  </a:lnTo>
                  <a:lnTo>
                    <a:pt x="0" y="6403"/>
                  </a:lnTo>
                  <a:lnTo>
                    <a:pt x="63" y="3202"/>
                  </a:lnTo>
                  <a:lnTo>
                    <a:pt x="5461" y="0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7"/>
            <p:cNvSpPr/>
            <p:nvPr/>
          </p:nvSpPr>
          <p:spPr>
            <a:xfrm>
              <a:off x="1604105" y="2412151"/>
              <a:ext cx="277860" cy="257476"/>
            </a:xfrm>
            <a:custGeom>
              <a:avLst/>
              <a:gdLst/>
              <a:ahLst/>
              <a:cxnLst/>
              <a:rect l="l" t="t" r="r" b="b"/>
              <a:pathLst>
                <a:path w="6843" h="6341" extrusionOk="0">
                  <a:moveTo>
                    <a:pt x="1381" y="0"/>
                  </a:moveTo>
                  <a:lnTo>
                    <a:pt x="0" y="2386"/>
                  </a:lnTo>
                  <a:lnTo>
                    <a:pt x="6780" y="6340"/>
                  </a:lnTo>
                  <a:lnTo>
                    <a:pt x="6843" y="3139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7"/>
            <p:cNvSpPr/>
            <p:nvPr/>
          </p:nvSpPr>
          <p:spPr>
            <a:xfrm>
              <a:off x="1604105" y="2412151"/>
              <a:ext cx="277860" cy="257476"/>
            </a:xfrm>
            <a:custGeom>
              <a:avLst/>
              <a:gdLst/>
              <a:ahLst/>
              <a:cxnLst/>
              <a:rect l="l" t="t" r="r" b="b"/>
              <a:pathLst>
                <a:path w="6843" h="6341" fill="none" extrusionOk="0">
                  <a:moveTo>
                    <a:pt x="6780" y="6340"/>
                  </a:moveTo>
                  <a:lnTo>
                    <a:pt x="6843" y="3139"/>
                  </a:lnTo>
                  <a:lnTo>
                    <a:pt x="1381" y="0"/>
                  </a:lnTo>
                  <a:lnTo>
                    <a:pt x="0" y="2386"/>
                  </a:lnTo>
                  <a:lnTo>
                    <a:pt x="6780" y="6340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7"/>
            <p:cNvSpPr/>
            <p:nvPr/>
          </p:nvSpPr>
          <p:spPr>
            <a:xfrm>
              <a:off x="1749389" y="1892170"/>
              <a:ext cx="252401" cy="583737"/>
            </a:xfrm>
            <a:custGeom>
              <a:avLst/>
              <a:gdLst/>
              <a:ahLst/>
              <a:cxnLst/>
              <a:rect l="l" t="t" r="r" b="b"/>
              <a:pathLst>
                <a:path w="6216" h="14376" extrusionOk="0">
                  <a:moveTo>
                    <a:pt x="6215" y="0"/>
                  </a:moveTo>
                  <a:lnTo>
                    <a:pt x="1" y="63"/>
                  </a:lnTo>
                  <a:lnTo>
                    <a:pt x="1" y="12555"/>
                  </a:lnTo>
                  <a:lnTo>
                    <a:pt x="63" y="12932"/>
                  </a:lnTo>
                  <a:lnTo>
                    <a:pt x="252" y="13246"/>
                  </a:lnTo>
                  <a:lnTo>
                    <a:pt x="566" y="13559"/>
                  </a:lnTo>
                  <a:lnTo>
                    <a:pt x="942" y="13810"/>
                  </a:lnTo>
                  <a:lnTo>
                    <a:pt x="1382" y="14062"/>
                  </a:lnTo>
                  <a:lnTo>
                    <a:pt x="1884" y="14250"/>
                  </a:lnTo>
                  <a:lnTo>
                    <a:pt x="2512" y="14313"/>
                  </a:lnTo>
                  <a:lnTo>
                    <a:pt x="3139" y="14375"/>
                  </a:lnTo>
                  <a:lnTo>
                    <a:pt x="3767" y="14313"/>
                  </a:lnTo>
                  <a:lnTo>
                    <a:pt x="4332" y="14250"/>
                  </a:lnTo>
                  <a:lnTo>
                    <a:pt x="4834" y="14062"/>
                  </a:lnTo>
                  <a:lnTo>
                    <a:pt x="5274" y="13810"/>
                  </a:lnTo>
                  <a:lnTo>
                    <a:pt x="5650" y="13559"/>
                  </a:lnTo>
                  <a:lnTo>
                    <a:pt x="5964" y="13246"/>
                  </a:lnTo>
                  <a:lnTo>
                    <a:pt x="6090" y="12932"/>
                  </a:lnTo>
                  <a:lnTo>
                    <a:pt x="6153" y="12555"/>
                  </a:lnTo>
                  <a:lnTo>
                    <a:pt x="6215" y="1946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7"/>
            <p:cNvSpPr/>
            <p:nvPr/>
          </p:nvSpPr>
          <p:spPr>
            <a:xfrm>
              <a:off x="1749389" y="1892170"/>
              <a:ext cx="252401" cy="583737"/>
            </a:xfrm>
            <a:custGeom>
              <a:avLst/>
              <a:gdLst/>
              <a:ahLst/>
              <a:cxnLst/>
              <a:rect l="l" t="t" r="r" b="b"/>
              <a:pathLst>
                <a:path w="6216" h="14376" fill="none" extrusionOk="0">
                  <a:moveTo>
                    <a:pt x="1" y="63"/>
                  </a:moveTo>
                  <a:lnTo>
                    <a:pt x="1" y="12555"/>
                  </a:lnTo>
                  <a:lnTo>
                    <a:pt x="1" y="12555"/>
                  </a:lnTo>
                  <a:lnTo>
                    <a:pt x="63" y="12932"/>
                  </a:lnTo>
                  <a:lnTo>
                    <a:pt x="252" y="13246"/>
                  </a:lnTo>
                  <a:lnTo>
                    <a:pt x="566" y="13559"/>
                  </a:lnTo>
                  <a:lnTo>
                    <a:pt x="942" y="13810"/>
                  </a:lnTo>
                  <a:lnTo>
                    <a:pt x="1382" y="14062"/>
                  </a:lnTo>
                  <a:lnTo>
                    <a:pt x="1884" y="14250"/>
                  </a:lnTo>
                  <a:lnTo>
                    <a:pt x="2512" y="14313"/>
                  </a:lnTo>
                  <a:lnTo>
                    <a:pt x="3139" y="14375"/>
                  </a:lnTo>
                  <a:lnTo>
                    <a:pt x="3139" y="14375"/>
                  </a:lnTo>
                  <a:lnTo>
                    <a:pt x="3767" y="14313"/>
                  </a:lnTo>
                  <a:lnTo>
                    <a:pt x="4332" y="14250"/>
                  </a:lnTo>
                  <a:lnTo>
                    <a:pt x="4834" y="14062"/>
                  </a:lnTo>
                  <a:lnTo>
                    <a:pt x="5274" y="13810"/>
                  </a:lnTo>
                  <a:lnTo>
                    <a:pt x="5650" y="13559"/>
                  </a:lnTo>
                  <a:lnTo>
                    <a:pt x="5964" y="13246"/>
                  </a:lnTo>
                  <a:lnTo>
                    <a:pt x="6090" y="12932"/>
                  </a:lnTo>
                  <a:lnTo>
                    <a:pt x="6153" y="12555"/>
                  </a:lnTo>
                  <a:lnTo>
                    <a:pt x="6215" y="1946"/>
                  </a:lnTo>
                  <a:lnTo>
                    <a:pt x="62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7"/>
            <p:cNvSpPr/>
            <p:nvPr/>
          </p:nvSpPr>
          <p:spPr>
            <a:xfrm>
              <a:off x="1749389" y="1892170"/>
              <a:ext cx="252401" cy="583737"/>
            </a:xfrm>
            <a:custGeom>
              <a:avLst/>
              <a:gdLst/>
              <a:ahLst/>
              <a:cxnLst/>
              <a:rect l="l" t="t" r="r" b="b"/>
              <a:pathLst>
                <a:path w="6216" h="14376" fill="none" extrusionOk="0">
                  <a:moveTo>
                    <a:pt x="1" y="63"/>
                  </a:moveTo>
                  <a:lnTo>
                    <a:pt x="1" y="12555"/>
                  </a:lnTo>
                  <a:lnTo>
                    <a:pt x="1" y="12555"/>
                  </a:lnTo>
                  <a:lnTo>
                    <a:pt x="63" y="12932"/>
                  </a:lnTo>
                  <a:lnTo>
                    <a:pt x="252" y="13246"/>
                  </a:lnTo>
                  <a:lnTo>
                    <a:pt x="566" y="13559"/>
                  </a:lnTo>
                  <a:lnTo>
                    <a:pt x="942" y="13810"/>
                  </a:lnTo>
                  <a:lnTo>
                    <a:pt x="1382" y="14062"/>
                  </a:lnTo>
                  <a:lnTo>
                    <a:pt x="1884" y="14250"/>
                  </a:lnTo>
                  <a:lnTo>
                    <a:pt x="2512" y="14313"/>
                  </a:lnTo>
                  <a:lnTo>
                    <a:pt x="3139" y="14375"/>
                  </a:lnTo>
                  <a:lnTo>
                    <a:pt x="3139" y="14375"/>
                  </a:lnTo>
                  <a:lnTo>
                    <a:pt x="3767" y="14313"/>
                  </a:lnTo>
                  <a:lnTo>
                    <a:pt x="4332" y="14250"/>
                  </a:lnTo>
                  <a:lnTo>
                    <a:pt x="4834" y="14062"/>
                  </a:lnTo>
                  <a:lnTo>
                    <a:pt x="5274" y="13810"/>
                  </a:lnTo>
                  <a:lnTo>
                    <a:pt x="5650" y="13559"/>
                  </a:lnTo>
                  <a:lnTo>
                    <a:pt x="5964" y="13246"/>
                  </a:lnTo>
                  <a:lnTo>
                    <a:pt x="6090" y="12932"/>
                  </a:lnTo>
                  <a:lnTo>
                    <a:pt x="6153" y="12555"/>
                  </a:lnTo>
                  <a:lnTo>
                    <a:pt x="6215" y="1946"/>
                  </a:lnTo>
                  <a:lnTo>
                    <a:pt x="6215" y="0"/>
                  </a:lnTo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7"/>
            <p:cNvSpPr/>
            <p:nvPr/>
          </p:nvSpPr>
          <p:spPr>
            <a:xfrm>
              <a:off x="1749389" y="1813154"/>
              <a:ext cx="252401" cy="147883"/>
            </a:xfrm>
            <a:custGeom>
              <a:avLst/>
              <a:gdLst/>
              <a:ahLst/>
              <a:cxnLst/>
              <a:rect l="l" t="t" r="r" b="b"/>
              <a:pathLst>
                <a:path w="6216" h="3642" fill="none" extrusionOk="0">
                  <a:moveTo>
                    <a:pt x="1" y="1821"/>
                  </a:moveTo>
                  <a:lnTo>
                    <a:pt x="1" y="1821"/>
                  </a:lnTo>
                  <a:lnTo>
                    <a:pt x="63" y="2197"/>
                  </a:lnTo>
                  <a:lnTo>
                    <a:pt x="252" y="2574"/>
                  </a:lnTo>
                  <a:lnTo>
                    <a:pt x="566" y="2888"/>
                  </a:lnTo>
                  <a:lnTo>
                    <a:pt x="942" y="3139"/>
                  </a:lnTo>
                  <a:lnTo>
                    <a:pt x="1382" y="3327"/>
                  </a:lnTo>
                  <a:lnTo>
                    <a:pt x="1884" y="3515"/>
                  </a:lnTo>
                  <a:lnTo>
                    <a:pt x="2512" y="3641"/>
                  </a:lnTo>
                  <a:lnTo>
                    <a:pt x="3139" y="3641"/>
                  </a:lnTo>
                  <a:lnTo>
                    <a:pt x="3139" y="3641"/>
                  </a:lnTo>
                  <a:lnTo>
                    <a:pt x="3767" y="3641"/>
                  </a:lnTo>
                  <a:lnTo>
                    <a:pt x="4332" y="3515"/>
                  </a:lnTo>
                  <a:lnTo>
                    <a:pt x="4834" y="3327"/>
                  </a:lnTo>
                  <a:lnTo>
                    <a:pt x="5336" y="3139"/>
                  </a:lnTo>
                  <a:lnTo>
                    <a:pt x="5713" y="2888"/>
                  </a:lnTo>
                  <a:lnTo>
                    <a:pt x="5964" y="2574"/>
                  </a:lnTo>
                  <a:lnTo>
                    <a:pt x="6153" y="2197"/>
                  </a:lnTo>
                  <a:lnTo>
                    <a:pt x="6215" y="1821"/>
                  </a:lnTo>
                  <a:lnTo>
                    <a:pt x="6215" y="1821"/>
                  </a:lnTo>
                  <a:lnTo>
                    <a:pt x="6153" y="1444"/>
                  </a:lnTo>
                  <a:lnTo>
                    <a:pt x="5964" y="1130"/>
                  </a:lnTo>
                  <a:lnTo>
                    <a:pt x="5713" y="816"/>
                  </a:lnTo>
                  <a:lnTo>
                    <a:pt x="5336" y="565"/>
                  </a:lnTo>
                  <a:lnTo>
                    <a:pt x="4834" y="314"/>
                  </a:lnTo>
                  <a:lnTo>
                    <a:pt x="4332" y="126"/>
                  </a:lnTo>
                  <a:lnTo>
                    <a:pt x="3767" y="63"/>
                  </a:lnTo>
                  <a:lnTo>
                    <a:pt x="3139" y="0"/>
                  </a:lnTo>
                  <a:lnTo>
                    <a:pt x="3139" y="0"/>
                  </a:lnTo>
                  <a:lnTo>
                    <a:pt x="2512" y="63"/>
                  </a:lnTo>
                  <a:lnTo>
                    <a:pt x="1884" y="126"/>
                  </a:lnTo>
                  <a:lnTo>
                    <a:pt x="1382" y="314"/>
                  </a:lnTo>
                  <a:lnTo>
                    <a:pt x="942" y="565"/>
                  </a:lnTo>
                  <a:lnTo>
                    <a:pt x="566" y="816"/>
                  </a:lnTo>
                  <a:lnTo>
                    <a:pt x="252" y="1130"/>
                  </a:lnTo>
                  <a:lnTo>
                    <a:pt x="63" y="1444"/>
                  </a:lnTo>
                  <a:lnTo>
                    <a:pt x="1" y="1821"/>
                  </a:lnTo>
                  <a:lnTo>
                    <a:pt x="1" y="182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7"/>
            <p:cNvSpPr/>
            <p:nvPr/>
          </p:nvSpPr>
          <p:spPr>
            <a:xfrm>
              <a:off x="1706063" y="1787654"/>
              <a:ext cx="339052" cy="198843"/>
            </a:xfrm>
            <a:custGeom>
              <a:avLst/>
              <a:gdLst/>
              <a:ahLst/>
              <a:cxnLst/>
              <a:rect l="l" t="t" r="r" b="b"/>
              <a:pathLst>
                <a:path w="8350" h="4897" extrusionOk="0">
                  <a:moveTo>
                    <a:pt x="4206" y="0"/>
                  </a:moveTo>
                  <a:lnTo>
                    <a:pt x="3327" y="63"/>
                  </a:lnTo>
                  <a:lnTo>
                    <a:pt x="2574" y="189"/>
                  </a:lnTo>
                  <a:lnTo>
                    <a:pt x="1884" y="440"/>
                  </a:lnTo>
                  <a:lnTo>
                    <a:pt x="1256" y="754"/>
                  </a:lnTo>
                  <a:lnTo>
                    <a:pt x="754" y="1068"/>
                  </a:lnTo>
                  <a:lnTo>
                    <a:pt x="377" y="1507"/>
                  </a:lnTo>
                  <a:lnTo>
                    <a:pt x="189" y="1758"/>
                  </a:lnTo>
                  <a:lnTo>
                    <a:pt x="126" y="1946"/>
                  </a:lnTo>
                  <a:lnTo>
                    <a:pt x="63" y="2197"/>
                  </a:lnTo>
                  <a:lnTo>
                    <a:pt x="0" y="2449"/>
                  </a:lnTo>
                  <a:lnTo>
                    <a:pt x="63" y="2700"/>
                  </a:lnTo>
                  <a:lnTo>
                    <a:pt x="126" y="2951"/>
                  </a:lnTo>
                  <a:lnTo>
                    <a:pt x="189" y="3202"/>
                  </a:lnTo>
                  <a:lnTo>
                    <a:pt x="377" y="3390"/>
                  </a:lnTo>
                  <a:lnTo>
                    <a:pt x="754" y="3830"/>
                  </a:lnTo>
                  <a:lnTo>
                    <a:pt x="1256" y="4206"/>
                  </a:lnTo>
                  <a:lnTo>
                    <a:pt x="1884" y="4520"/>
                  </a:lnTo>
                  <a:lnTo>
                    <a:pt x="2574" y="4708"/>
                  </a:lnTo>
                  <a:lnTo>
                    <a:pt x="3327" y="4834"/>
                  </a:lnTo>
                  <a:lnTo>
                    <a:pt x="4206" y="4897"/>
                  </a:lnTo>
                  <a:lnTo>
                    <a:pt x="5022" y="4834"/>
                  </a:lnTo>
                  <a:lnTo>
                    <a:pt x="5776" y="4708"/>
                  </a:lnTo>
                  <a:lnTo>
                    <a:pt x="6529" y="4520"/>
                  </a:lnTo>
                  <a:lnTo>
                    <a:pt x="7094" y="4206"/>
                  </a:lnTo>
                  <a:lnTo>
                    <a:pt x="7596" y="3830"/>
                  </a:lnTo>
                  <a:lnTo>
                    <a:pt x="8036" y="3390"/>
                  </a:lnTo>
                  <a:lnTo>
                    <a:pt x="8161" y="3202"/>
                  </a:lnTo>
                  <a:lnTo>
                    <a:pt x="8224" y="2951"/>
                  </a:lnTo>
                  <a:lnTo>
                    <a:pt x="8287" y="2700"/>
                  </a:lnTo>
                  <a:lnTo>
                    <a:pt x="8349" y="2449"/>
                  </a:lnTo>
                  <a:lnTo>
                    <a:pt x="8287" y="2197"/>
                  </a:lnTo>
                  <a:lnTo>
                    <a:pt x="8224" y="1946"/>
                  </a:lnTo>
                  <a:lnTo>
                    <a:pt x="8161" y="1758"/>
                  </a:lnTo>
                  <a:lnTo>
                    <a:pt x="8036" y="1507"/>
                  </a:lnTo>
                  <a:lnTo>
                    <a:pt x="7596" y="1068"/>
                  </a:lnTo>
                  <a:lnTo>
                    <a:pt x="7094" y="754"/>
                  </a:lnTo>
                  <a:lnTo>
                    <a:pt x="6529" y="440"/>
                  </a:lnTo>
                  <a:lnTo>
                    <a:pt x="5776" y="189"/>
                  </a:lnTo>
                  <a:lnTo>
                    <a:pt x="5022" y="63"/>
                  </a:lnTo>
                  <a:lnTo>
                    <a:pt x="4206" y="0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7"/>
            <p:cNvSpPr/>
            <p:nvPr/>
          </p:nvSpPr>
          <p:spPr>
            <a:xfrm>
              <a:off x="1749389" y="1527664"/>
              <a:ext cx="252401" cy="420627"/>
            </a:xfrm>
            <a:custGeom>
              <a:avLst/>
              <a:gdLst/>
              <a:ahLst/>
              <a:cxnLst/>
              <a:rect l="l" t="t" r="r" b="b"/>
              <a:pathLst>
                <a:path w="6216" h="10359" extrusionOk="0">
                  <a:moveTo>
                    <a:pt x="6215" y="0"/>
                  </a:moveTo>
                  <a:lnTo>
                    <a:pt x="1" y="63"/>
                  </a:lnTo>
                  <a:lnTo>
                    <a:pt x="1" y="8538"/>
                  </a:lnTo>
                  <a:lnTo>
                    <a:pt x="63" y="8914"/>
                  </a:lnTo>
                  <a:lnTo>
                    <a:pt x="252" y="9291"/>
                  </a:lnTo>
                  <a:lnTo>
                    <a:pt x="566" y="9605"/>
                  </a:lnTo>
                  <a:lnTo>
                    <a:pt x="942" y="9856"/>
                  </a:lnTo>
                  <a:lnTo>
                    <a:pt x="1382" y="10044"/>
                  </a:lnTo>
                  <a:lnTo>
                    <a:pt x="1884" y="10233"/>
                  </a:lnTo>
                  <a:lnTo>
                    <a:pt x="2512" y="10358"/>
                  </a:lnTo>
                  <a:lnTo>
                    <a:pt x="3767" y="10358"/>
                  </a:lnTo>
                  <a:lnTo>
                    <a:pt x="4332" y="10233"/>
                  </a:lnTo>
                  <a:lnTo>
                    <a:pt x="4834" y="10044"/>
                  </a:lnTo>
                  <a:lnTo>
                    <a:pt x="5274" y="9856"/>
                  </a:lnTo>
                  <a:lnTo>
                    <a:pt x="5650" y="9605"/>
                  </a:lnTo>
                  <a:lnTo>
                    <a:pt x="5964" y="9291"/>
                  </a:lnTo>
                  <a:lnTo>
                    <a:pt x="6090" y="8914"/>
                  </a:lnTo>
                  <a:lnTo>
                    <a:pt x="6153" y="8538"/>
                  </a:lnTo>
                  <a:lnTo>
                    <a:pt x="6215" y="1946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7"/>
            <p:cNvSpPr/>
            <p:nvPr/>
          </p:nvSpPr>
          <p:spPr>
            <a:xfrm>
              <a:off x="1749389" y="1527664"/>
              <a:ext cx="252401" cy="420627"/>
            </a:xfrm>
            <a:custGeom>
              <a:avLst/>
              <a:gdLst/>
              <a:ahLst/>
              <a:cxnLst/>
              <a:rect l="l" t="t" r="r" b="b"/>
              <a:pathLst>
                <a:path w="6216" h="10359" fill="none" extrusionOk="0">
                  <a:moveTo>
                    <a:pt x="1" y="63"/>
                  </a:moveTo>
                  <a:lnTo>
                    <a:pt x="1" y="8538"/>
                  </a:lnTo>
                  <a:lnTo>
                    <a:pt x="1" y="8538"/>
                  </a:lnTo>
                  <a:lnTo>
                    <a:pt x="63" y="8914"/>
                  </a:lnTo>
                  <a:lnTo>
                    <a:pt x="252" y="9291"/>
                  </a:lnTo>
                  <a:lnTo>
                    <a:pt x="566" y="9605"/>
                  </a:lnTo>
                  <a:lnTo>
                    <a:pt x="942" y="9856"/>
                  </a:lnTo>
                  <a:lnTo>
                    <a:pt x="1382" y="10044"/>
                  </a:lnTo>
                  <a:lnTo>
                    <a:pt x="1884" y="10233"/>
                  </a:lnTo>
                  <a:lnTo>
                    <a:pt x="2512" y="10358"/>
                  </a:lnTo>
                  <a:lnTo>
                    <a:pt x="3139" y="10358"/>
                  </a:lnTo>
                  <a:lnTo>
                    <a:pt x="3139" y="10358"/>
                  </a:lnTo>
                  <a:lnTo>
                    <a:pt x="3767" y="10358"/>
                  </a:lnTo>
                  <a:lnTo>
                    <a:pt x="4332" y="10233"/>
                  </a:lnTo>
                  <a:lnTo>
                    <a:pt x="4834" y="10044"/>
                  </a:lnTo>
                  <a:lnTo>
                    <a:pt x="5274" y="9856"/>
                  </a:lnTo>
                  <a:lnTo>
                    <a:pt x="5650" y="9605"/>
                  </a:lnTo>
                  <a:lnTo>
                    <a:pt x="5964" y="9291"/>
                  </a:lnTo>
                  <a:lnTo>
                    <a:pt x="6090" y="8914"/>
                  </a:lnTo>
                  <a:lnTo>
                    <a:pt x="6153" y="8538"/>
                  </a:lnTo>
                  <a:lnTo>
                    <a:pt x="6215" y="1946"/>
                  </a:lnTo>
                  <a:lnTo>
                    <a:pt x="62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7"/>
            <p:cNvSpPr/>
            <p:nvPr/>
          </p:nvSpPr>
          <p:spPr>
            <a:xfrm>
              <a:off x="1749389" y="1527664"/>
              <a:ext cx="252401" cy="420627"/>
            </a:xfrm>
            <a:custGeom>
              <a:avLst/>
              <a:gdLst/>
              <a:ahLst/>
              <a:cxnLst/>
              <a:rect l="l" t="t" r="r" b="b"/>
              <a:pathLst>
                <a:path w="6216" h="10359" fill="none" extrusionOk="0">
                  <a:moveTo>
                    <a:pt x="1" y="63"/>
                  </a:moveTo>
                  <a:lnTo>
                    <a:pt x="1" y="8538"/>
                  </a:lnTo>
                  <a:lnTo>
                    <a:pt x="1" y="8538"/>
                  </a:lnTo>
                  <a:lnTo>
                    <a:pt x="63" y="8914"/>
                  </a:lnTo>
                  <a:lnTo>
                    <a:pt x="252" y="9291"/>
                  </a:lnTo>
                  <a:lnTo>
                    <a:pt x="566" y="9605"/>
                  </a:lnTo>
                  <a:lnTo>
                    <a:pt x="942" y="9856"/>
                  </a:lnTo>
                  <a:lnTo>
                    <a:pt x="1382" y="10044"/>
                  </a:lnTo>
                  <a:lnTo>
                    <a:pt x="1884" y="10233"/>
                  </a:lnTo>
                  <a:lnTo>
                    <a:pt x="2512" y="10358"/>
                  </a:lnTo>
                  <a:lnTo>
                    <a:pt x="3139" y="10358"/>
                  </a:lnTo>
                  <a:lnTo>
                    <a:pt x="3139" y="10358"/>
                  </a:lnTo>
                  <a:lnTo>
                    <a:pt x="3767" y="10358"/>
                  </a:lnTo>
                  <a:lnTo>
                    <a:pt x="4332" y="10233"/>
                  </a:lnTo>
                  <a:lnTo>
                    <a:pt x="4834" y="10044"/>
                  </a:lnTo>
                  <a:lnTo>
                    <a:pt x="5274" y="9856"/>
                  </a:lnTo>
                  <a:lnTo>
                    <a:pt x="5650" y="9605"/>
                  </a:lnTo>
                  <a:lnTo>
                    <a:pt x="5964" y="9291"/>
                  </a:lnTo>
                  <a:lnTo>
                    <a:pt x="6090" y="8914"/>
                  </a:lnTo>
                  <a:lnTo>
                    <a:pt x="6153" y="8538"/>
                  </a:lnTo>
                  <a:lnTo>
                    <a:pt x="6215" y="1946"/>
                  </a:lnTo>
                  <a:lnTo>
                    <a:pt x="6215" y="0"/>
                  </a:lnTo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7"/>
            <p:cNvSpPr/>
            <p:nvPr/>
          </p:nvSpPr>
          <p:spPr>
            <a:xfrm>
              <a:off x="1749389" y="1448647"/>
              <a:ext cx="252401" cy="147883"/>
            </a:xfrm>
            <a:custGeom>
              <a:avLst/>
              <a:gdLst/>
              <a:ahLst/>
              <a:cxnLst/>
              <a:rect l="l" t="t" r="r" b="b"/>
              <a:pathLst>
                <a:path w="6216" h="3642" fill="none" extrusionOk="0">
                  <a:moveTo>
                    <a:pt x="1" y="1821"/>
                  </a:moveTo>
                  <a:lnTo>
                    <a:pt x="1" y="1821"/>
                  </a:lnTo>
                  <a:lnTo>
                    <a:pt x="63" y="2197"/>
                  </a:lnTo>
                  <a:lnTo>
                    <a:pt x="252" y="2574"/>
                  </a:lnTo>
                  <a:lnTo>
                    <a:pt x="566" y="2888"/>
                  </a:lnTo>
                  <a:lnTo>
                    <a:pt x="942" y="3139"/>
                  </a:lnTo>
                  <a:lnTo>
                    <a:pt x="1382" y="3327"/>
                  </a:lnTo>
                  <a:lnTo>
                    <a:pt x="1884" y="3516"/>
                  </a:lnTo>
                  <a:lnTo>
                    <a:pt x="2512" y="3641"/>
                  </a:lnTo>
                  <a:lnTo>
                    <a:pt x="3139" y="3641"/>
                  </a:lnTo>
                  <a:lnTo>
                    <a:pt x="3139" y="3641"/>
                  </a:lnTo>
                  <a:lnTo>
                    <a:pt x="3767" y="3641"/>
                  </a:lnTo>
                  <a:lnTo>
                    <a:pt x="4332" y="3516"/>
                  </a:lnTo>
                  <a:lnTo>
                    <a:pt x="4834" y="3327"/>
                  </a:lnTo>
                  <a:lnTo>
                    <a:pt x="5336" y="3139"/>
                  </a:lnTo>
                  <a:lnTo>
                    <a:pt x="5713" y="2888"/>
                  </a:lnTo>
                  <a:lnTo>
                    <a:pt x="5964" y="2574"/>
                  </a:lnTo>
                  <a:lnTo>
                    <a:pt x="6153" y="2197"/>
                  </a:lnTo>
                  <a:lnTo>
                    <a:pt x="6215" y="1821"/>
                  </a:lnTo>
                  <a:lnTo>
                    <a:pt x="6215" y="1821"/>
                  </a:lnTo>
                  <a:lnTo>
                    <a:pt x="6153" y="1444"/>
                  </a:lnTo>
                  <a:lnTo>
                    <a:pt x="5964" y="1130"/>
                  </a:lnTo>
                  <a:lnTo>
                    <a:pt x="5713" y="816"/>
                  </a:lnTo>
                  <a:lnTo>
                    <a:pt x="5336" y="565"/>
                  </a:lnTo>
                  <a:lnTo>
                    <a:pt x="4834" y="314"/>
                  </a:lnTo>
                  <a:lnTo>
                    <a:pt x="4332" y="126"/>
                  </a:lnTo>
                  <a:lnTo>
                    <a:pt x="3767" y="63"/>
                  </a:lnTo>
                  <a:lnTo>
                    <a:pt x="3139" y="0"/>
                  </a:lnTo>
                  <a:lnTo>
                    <a:pt x="3139" y="0"/>
                  </a:lnTo>
                  <a:lnTo>
                    <a:pt x="2512" y="63"/>
                  </a:lnTo>
                  <a:lnTo>
                    <a:pt x="1884" y="126"/>
                  </a:lnTo>
                  <a:lnTo>
                    <a:pt x="1382" y="314"/>
                  </a:lnTo>
                  <a:lnTo>
                    <a:pt x="942" y="565"/>
                  </a:lnTo>
                  <a:lnTo>
                    <a:pt x="566" y="816"/>
                  </a:lnTo>
                  <a:lnTo>
                    <a:pt x="252" y="1130"/>
                  </a:lnTo>
                  <a:lnTo>
                    <a:pt x="63" y="1444"/>
                  </a:lnTo>
                  <a:lnTo>
                    <a:pt x="1" y="1821"/>
                  </a:lnTo>
                  <a:lnTo>
                    <a:pt x="1" y="182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7"/>
            <p:cNvSpPr/>
            <p:nvPr/>
          </p:nvSpPr>
          <p:spPr>
            <a:xfrm>
              <a:off x="1706063" y="1423148"/>
              <a:ext cx="339052" cy="198883"/>
            </a:xfrm>
            <a:custGeom>
              <a:avLst/>
              <a:gdLst/>
              <a:ahLst/>
              <a:cxnLst/>
              <a:rect l="l" t="t" r="r" b="b"/>
              <a:pathLst>
                <a:path w="8350" h="4898" extrusionOk="0">
                  <a:moveTo>
                    <a:pt x="4206" y="1"/>
                  </a:moveTo>
                  <a:lnTo>
                    <a:pt x="3327" y="63"/>
                  </a:lnTo>
                  <a:lnTo>
                    <a:pt x="2574" y="189"/>
                  </a:lnTo>
                  <a:lnTo>
                    <a:pt x="1884" y="440"/>
                  </a:lnTo>
                  <a:lnTo>
                    <a:pt x="1256" y="754"/>
                  </a:lnTo>
                  <a:lnTo>
                    <a:pt x="754" y="1068"/>
                  </a:lnTo>
                  <a:lnTo>
                    <a:pt x="377" y="1507"/>
                  </a:lnTo>
                  <a:lnTo>
                    <a:pt x="189" y="1758"/>
                  </a:lnTo>
                  <a:lnTo>
                    <a:pt x="126" y="1947"/>
                  </a:lnTo>
                  <a:lnTo>
                    <a:pt x="63" y="2198"/>
                  </a:lnTo>
                  <a:lnTo>
                    <a:pt x="0" y="2449"/>
                  </a:lnTo>
                  <a:lnTo>
                    <a:pt x="63" y="2700"/>
                  </a:lnTo>
                  <a:lnTo>
                    <a:pt x="126" y="2951"/>
                  </a:lnTo>
                  <a:lnTo>
                    <a:pt x="189" y="3202"/>
                  </a:lnTo>
                  <a:lnTo>
                    <a:pt x="377" y="3390"/>
                  </a:lnTo>
                  <a:lnTo>
                    <a:pt x="754" y="3830"/>
                  </a:lnTo>
                  <a:lnTo>
                    <a:pt x="1256" y="4207"/>
                  </a:lnTo>
                  <a:lnTo>
                    <a:pt x="1884" y="4520"/>
                  </a:lnTo>
                  <a:lnTo>
                    <a:pt x="2574" y="4709"/>
                  </a:lnTo>
                  <a:lnTo>
                    <a:pt x="3327" y="4834"/>
                  </a:lnTo>
                  <a:lnTo>
                    <a:pt x="4206" y="4897"/>
                  </a:lnTo>
                  <a:lnTo>
                    <a:pt x="5022" y="4834"/>
                  </a:lnTo>
                  <a:lnTo>
                    <a:pt x="5776" y="4709"/>
                  </a:lnTo>
                  <a:lnTo>
                    <a:pt x="6529" y="4520"/>
                  </a:lnTo>
                  <a:lnTo>
                    <a:pt x="7094" y="4207"/>
                  </a:lnTo>
                  <a:lnTo>
                    <a:pt x="7596" y="3830"/>
                  </a:lnTo>
                  <a:lnTo>
                    <a:pt x="8036" y="3390"/>
                  </a:lnTo>
                  <a:lnTo>
                    <a:pt x="8161" y="3202"/>
                  </a:lnTo>
                  <a:lnTo>
                    <a:pt x="8224" y="2951"/>
                  </a:lnTo>
                  <a:lnTo>
                    <a:pt x="8287" y="2700"/>
                  </a:lnTo>
                  <a:lnTo>
                    <a:pt x="8349" y="2449"/>
                  </a:lnTo>
                  <a:lnTo>
                    <a:pt x="8287" y="2198"/>
                  </a:lnTo>
                  <a:lnTo>
                    <a:pt x="8224" y="1947"/>
                  </a:lnTo>
                  <a:lnTo>
                    <a:pt x="8161" y="1758"/>
                  </a:lnTo>
                  <a:lnTo>
                    <a:pt x="8036" y="1507"/>
                  </a:lnTo>
                  <a:lnTo>
                    <a:pt x="7596" y="1068"/>
                  </a:lnTo>
                  <a:lnTo>
                    <a:pt x="7094" y="754"/>
                  </a:lnTo>
                  <a:lnTo>
                    <a:pt x="6529" y="440"/>
                  </a:lnTo>
                  <a:lnTo>
                    <a:pt x="5776" y="189"/>
                  </a:lnTo>
                  <a:lnTo>
                    <a:pt x="5022" y="63"/>
                  </a:lnTo>
                  <a:lnTo>
                    <a:pt x="4206" y="1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7"/>
            <p:cNvSpPr/>
            <p:nvPr/>
          </p:nvSpPr>
          <p:spPr>
            <a:xfrm>
              <a:off x="1749389" y="1168273"/>
              <a:ext cx="252401" cy="420587"/>
            </a:xfrm>
            <a:custGeom>
              <a:avLst/>
              <a:gdLst/>
              <a:ahLst/>
              <a:cxnLst/>
              <a:rect l="l" t="t" r="r" b="b"/>
              <a:pathLst>
                <a:path w="6216" h="10358" extrusionOk="0">
                  <a:moveTo>
                    <a:pt x="1" y="0"/>
                  </a:moveTo>
                  <a:lnTo>
                    <a:pt x="1" y="8537"/>
                  </a:lnTo>
                  <a:lnTo>
                    <a:pt x="63" y="8914"/>
                  </a:lnTo>
                  <a:lnTo>
                    <a:pt x="252" y="9228"/>
                  </a:lnTo>
                  <a:lnTo>
                    <a:pt x="566" y="9542"/>
                  </a:lnTo>
                  <a:lnTo>
                    <a:pt x="942" y="9856"/>
                  </a:lnTo>
                  <a:lnTo>
                    <a:pt x="1382" y="10044"/>
                  </a:lnTo>
                  <a:lnTo>
                    <a:pt x="1884" y="10232"/>
                  </a:lnTo>
                  <a:lnTo>
                    <a:pt x="2512" y="10358"/>
                  </a:lnTo>
                  <a:lnTo>
                    <a:pt x="3767" y="10358"/>
                  </a:lnTo>
                  <a:lnTo>
                    <a:pt x="4332" y="10232"/>
                  </a:lnTo>
                  <a:lnTo>
                    <a:pt x="4834" y="10044"/>
                  </a:lnTo>
                  <a:lnTo>
                    <a:pt x="5274" y="9856"/>
                  </a:lnTo>
                  <a:lnTo>
                    <a:pt x="5650" y="9542"/>
                  </a:lnTo>
                  <a:lnTo>
                    <a:pt x="5964" y="9228"/>
                  </a:lnTo>
                  <a:lnTo>
                    <a:pt x="6090" y="8914"/>
                  </a:lnTo>
                  <a:lnTo>
                    <a:pt x="6153" y="8537"/>
                  </a:lnTo>
                  <a:lnTo>
                    <a:pt x="6215" y="1946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7"/>
            <p:cNvSpPr/>
            <p:nvPr/>
          </p:nvSpPr>
          <p:spPr>
            <a:xfrm>
              <a:off x="1749389" y="1168273"/>
              <a:ext cx="252401" cy="420587"/>
            </a:xfrm>
            <a:custGeom>
              <a:avLst/>
              <a:gdLst/>
              <a:ahLst/>
              <a:cxnLst/>
              <a:rect l="l" t="t" r="r" b="b"/>
              <a:pathLst>
                <a:path w="6216" h="10358" fill="none" extrusionOk="0">
                  <a:moveTo>
                    <a:pt x="1" y="0"/>
                  </a:moveTo>
                  <a:lnTo>
                    <a:pt x="1" y="8537"/>
                  </a:lnTo>
                  <a:lnTo>
                    <a:pt x="1" y="8537"/>
                  </a:lnTo>
                  <a:lnTo>
                    <a:pt x="63" y="8914"/>
                  </a:lnTo>
                  <a:lnTo>
                    <a:pt x="252" y="9228"/>
                  </a:lnTo>
                  <a:lnTo>
                    <a:pt x="566" y="9542"/>
                  </a:lnTo>
                  <a:lnTo>
                    <a:pt x="942" y="9856"/>
                  </a:lnTo>
                  <a:lnTo>
                    <a:pt x="1382" y="10044"/>
                  </a:lnTo>
                  <a:lnTo>
                    <a:pt x="1884" y="10232"/>
                  </a:lnTo>
                  <a:lnTo>
                    <a:pt x="2512" y="10358"/>
                  </a:lnTo>
                  <a:lnTo>
                    <a:pt x="3139" y="10358"/>
                  </a:lnTo>
                  <a:lnTo>
                    <a:pt x="3139" y="10358"/>
                  </a:lnTo>
                  <a:lnTo>
                    <a:pt x="3767" y="10358"/>
                  </a:lnTo>
                  <a:lnTo>
                    <a:pt x="4332" y="10232"/>
                  </a:lnTo>
                  <a:lnTo>
                    <a:pt x="4834" y="10044"/>
                  </a:lnTo>
                  <a:lnTo>
                    <a:pt x="5274" y="9856"/>
                  </a:lnTo>
                  <a:lnTo>
                    <a:pt x="5650" y="9542"/>
                  </a:lnTo>
                  <a:lnTo>
                    <a:pt x="5964" y="9228"/>
                  </a:lnTo>
                  <a:lnTo>
                    <a:pt x="6090" y="8914"/>
                  </a:lnTo>
                  <a:lnTo>
                    <a:pt x="6153" y="8537"/>
                  </a:lnTo>
                  <a:lnTo>
                    <a:pt x="6215" y="1946"/>
                  </a:lnTo>
                  <a:lnTo>
                    <a:pt x="62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7"/>
            <p:cNvSpPr/>
            <p:nvPr/>
          </p:nvSpPr>
          <p:spPr>
            <a:xfrm>
              <a:off x="1749389" y="1168273"/>
              <a:ext cx="252401" cy="420587"/>
            </a:xfrm>
            <a:custGeom>
              <a:avLst/>
              <a:gdLst/>
              <a:ahLst/>
              <a:cxnLst/>
              <a:rect l="l" t="t" r="r" b="b"/>
              <a:pathLst>
                <a:path w="6216" h="10358" fill="none" extrusionOk="0">
                  <a:moveTo>
                    <a:pt x="1" y="0"/>
                  </a:moveTo>
                  <a:lnTo>
                    <a:pt x="1" y="8537"/>
                  </a:lnTo>
                  <a:lnTo>
                    <a:pt x="1" y="8537"/>
                  </a:lnTo>
                  <a:lnTo>
                    <a:pt x="63" y="8914"/>
                  </a:lnTo>
                  <a:lnTo>
                    <a:pt x="252" y="9228"/>
                  </a:lnTo>
                  <a:lnTo>
                    <a:pt x="566" y="9542"/>
                  </a:lnTo>
                  <a:lnTo>
                    <a:pt x="942" y="9856"/>
                  </a:lnTo>
                  <a:lnTo>
                    <a:pt x="1382" y="10044"/>
                  </a:lnTo>
                  <a:lnTo>
                    <a:pt x="1884" y="10232"/>
                  </a:lnTo>
                  <a:lnTo>
                    <a:pt x="2512" y="10358"/>
                  </a:lnTo>
                  <a:lnTo>
                    <a:pt x="3139" y="10358"/>
                  </a:lnTo>
                  <a:lnTo>
                    <a:pt x="3139" y="10358"/>
                  </a:lnTo>
                  <a:lnTo>
                    <a:pt x="3767" y="10358"/>
                  </a:lnTo>
                  <a:lnTo>
                    <a:pt x="4332" y="10232"/>
                  </a:lnTo>
                  <a:lnTo>
                    <a:pt x="4834" y="10044"/>
                  </a:lnTo>
                  <a:lnTo>
                    <a:pt x="5274" y="9856"/>
                  </a:lnTo>
                  <a:lnTo>
                    <a:pt x="5650" y="9542"/>
                  </a:lnTo>
                  <a:lnTo>
                    <a:pt x="5964" y="9228"/>
                  </a:lnTo>
                  <a:lnTo>
                    <a:pt x="6090" y="8914"/>
                  </a:lnTo>
                  <a:lnTo>
                    <a:pt x="6153" y="8537"/>
                  </a:lnTo>
                  <a:lnTo>
                    <a:pt x="6215" y="1946"/>
                  </a:lnTo>
                  <a:lnTo>
                    <a:pt x="6215" y="0"/>
                  </a:lnTo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7"/>
            <p:cNvSpPr/>
            <p:nvPr/>
          </p:nvSpPr>
          <p:spPr>
            <a:xfrm>
              <a:off x="1749389" y="1089257"/>
              <a:ext cx="252401" cy="147883"/>
            </a:xfrm>
            <a:custGeom>
              <a:avLst/>
              <a:gdLst/>
              <a:ahLst/>
              <a:cxnLst/>
              <a:rect l="l" t="t" r="r" b="b"/>
              <a:pathLst>
                <a:path w="6216" h="3642" fill="none" extrusionOk="0">
                  <a:moveTo>
                    <a:pt x="1" y="1821"/>
                  </a:moveTo>
                  <a:lnTo>
                    <a:pt x="1" y="1821"/>
                  </a:lnTo>
                  <a:lnTo>
                    <a:pt x="63" y="2197"/>
                  </a:lnTo>
                  <a:lnTo>
                    <a:pt x="252" y="2511"/>
                  </a:lnTo>
                  <a:lnTo>
                    <a:pt x="566" y="2825"/>
                  </a:lnTo>
                  <a:lnTo>
                    <a:pt x="942" y="3139"/>
                  </a:lnTo>
                  <a:lnTo>
                    <a:pt x="1382" y="3327"/>
                  </a:lnTo>
                  <a:lnTo>
                    <a:pt x="1884" y="3516"/>
                  </a:lnTo>
                  <a:lnTo>
                    <a:pt x="2512" y="3641"/>
                  </a:lnTo>
                  <a:lnTo>
                    <a:pt x="3139" y="3641"/>
                  </a:lnTo>
                  <a:lnTo>
                    <a:pt x="3139" y="3641"/>
                  </a:lnTo>
                  <a:lnTo>
                    <a:pt x="3767" y="3641"/>
                  </a:lnTo>
                  <a:lnTo>
                    <a:pt x="4332" y="3516"/>
                  </a:lnTo>
                  <a:lnTo>
                    <a:pt x="4834" y="3327"/>
                  </a:lnTo>
                  <a:lnTo>
                    <a:pt x="5336" y="3139"/>
                  </a:lnTo>
                  <a:lnTo>
                    <a:pt x="5713" y="2825"/>
                  </a:lnTo>
                  <a:lnTo>
                    <a:pt x="5964" y="2511"/>
                  </a:lnTo>
                  <a:lnTo>
                    <a:pt x="6153" y="2197"/>
                  </a:lnTo>
                  <a:lnTo>
                    <a:pt x="6215" y="1821"/>
                  </a:lnTo>
                  <a:lnTo>
                    <a:pt x="6215" y="1821"/>
                  </a:lnTo>
                  <a:lnTo>
                    <a:pt x="6153" y="1444"/>
                  </a:lnTo>
                  <a:lnTo>
                    <a:pt x="5964" y="1130"/>
                  </a:lnTo>
                  <a:lnTo>
                    <a:pt x="5713" y="816"/>
                  </a:lnTo>
                  <a:lnTo>
                    <a:pt x="5336" y="502"/>
                  </a:lnTo>
                  <a:lnTo>
                    <a:pt x="4834" y="314"/>
                  </a:lnTo>
                  <a:lnTo>
                    <a:pt x="4332" y="126"/>
                  </a:lnTo>
                  <a:lnTo>
                    <a:pt x="3767" y="0"/>
                  </a:lnTo>
                  <a:lnTo>
                    <a:pt x="3139" y="0"/>
                  </a:lnTo>
                  <a:lnTo>
                    <a:pt x="3139" y="0"/>
                  </a:lnTo>
                  <a:lnTo>
                    <a:pt x="2512" y="0"/>
                  </a:lnTo>
                  <a:lnTo>
                    <a:pt x="1884" y="126"/>
                  </a:lnTo>
                  <a:lnTo>
                    <a:pt x="1382" y="314"/>
                  </a:lnTo>
                  <a:lnTo>
                    <a:pt x="942" y="502"/>
                  </a:lnTo>
                  <a:lnTo>
                    <a:pt x="566" y="816"/>
                  </a:lnTo>
                  <a:lnTo>
                    <a:pt x="252" y="1130"/>
                  </a:lnTo>
                  <a:lnTo>
                    <a:pt x="63" y="1444"/>
                  </a:lnTo>
                  <a:lnTo>
                    <a:pt x="1" y="1821"/>
                  </a:lnTo>
                  <a:lnTo>
                    <a:pt x="1" y="182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7"/>
            <p:cNvSpPr/>
            <p:nvPr/>
          </p:nvSpPr>
          <p:spPr>
            <a:xfrm>
              <a:off x="1749389" y="1089257"/>
              <a:ext cx="252401" cy="147883"/>
            </a:xfrm>
            <a:custGeom>
              <a:avLst/>
              <a:gdLst/>
              <a:ahLst/>
              <a:cxnLst/>
              <a:rect l="l" t="t" r="r" b="b"/>
              <a:pathLst>
                <a:path w="6216" h="3642" extrusionOk="0">
                  <a:moveTo>
                    <a:pt x="2512" y="0"/>
                  </a:moveTo>
                  <a:lnTo>
                    <a:pt x="1884" y="126"/>
                  </a:lnTo>
                  <a:lnTo>
                    <a:pt x="1382" y="314"/>
                  </a:lnTo>
                  <a:lnTo>
                    <a:pt x="942" y="502"/>
                  </a:lnTo>
                  <a:lnTo>
                    <a:pt x="566" y="816"/>
                  </a:lnTo>
                  <a:lnTo>
                    <a:pt x="252" y="1130"/>
                  </a:lnTo>
                  <a:lnTo>
                    <a:pt x="63" y="1444"/>
                  </a:lnTo>
                  <a:lnTo>
                    <a:pt x="1" y="1821"/>
                  </a:lnTo>
                  <a:lnTo>
                    <a:pt x="63" y="2197"/>
                  </a:lnTo>
                  <a:lnTo>
                    <a:pt x="252" y="2511"/>
                  </a:lnTo>
                  <a:lnTo>
                    <a:pt x="566" y="2825"/>
                  </a:lnTo>
                  <a:lnTo>
                    <a:pt x="942" y="3139"/>
                  </a:lnTo>
                  <a:lnTo>
                    <a:pt x="1382" y="3327"/>
                  </a:lnTo>
                  <a:lnTo>
                    <a:pt x="1884" y="3516"/>
                  </a:lnTo>
                  <a:lnTo>
                    <a:pt x="2512" y="3641"/>
                  </a:lnTo>
                  <a:lnTo>
                    <a:pt x="3767" y="3641"/>
                  </a:lnTo>
                  <a:lnTo>
                    <a:pt x="4332" y="3516"/>
                  </a:lnTo>
                  <a:lnTo>
                    <a:pt x="4834" y="3327"/>
                  </a:lnTo>
                  <a:lnTo>
                    <a:pt x="5336" y="3139"/>
                  </a:lnTo>
                  <a:lnTo>
                    <a:pt x="5713" y="2825"/>
                  </a:lnTo>
                  <a:lnTo>
                    <a:pt x="5964" y="2511"/>
                  </a:lnTo>
                  <a:lnTo>
                    <a:pt x="6153" y="2197"/>
                  </a:lnTo>
                  <a:lnTo>
                    <a:pt x="6215" y="1821"/>
                  </a:lnTo>
                  <a:lnTo>
                    <a:pt x="6153" y="1444"/>
                  </a:lnTo>
                  <a:lnTo>
                    <a:pt x="5964" y="1130"/>
                  </a:lnTo>
                  <a:lnTo>
                    <a:pt x="5713" y="816"/>
                  </a:lnTo>
                  <a:lnTo>
                    <a:pt x="5336" y="502"/>
                  </a:lnTo>
                  <a:lnTo>
                    <a:pt x="4834" y="314"/>
                  </a:lnTo>
                  <a:lnTo>
                    <a:pt x="4332" y="126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7"/>
            <p:cNvSpPr/>
            <p:nvPr/>
          </p:nvSpPr>
          <p:spPr>
            <a:xfrm>
              <a:off x="1795272" y="1114716"/>
              <a:ext cx="163191" cy="86732"/>
            </a:xfrm>
            <a:custGeom>
              <a:avLst/>
              <a:gdLst/>
              <a:ahLst/>
              <a:cxnLst/>
              <a:rect l="l" t="t" r="r" b="b"/>
              <a:pathLst>
                <a:path w="4019" h="2136" extrusionOk="0">
                  <a:moveTo>
                    <a:pt x="1570" y="1"/>
                  </a:moveTo>
                  <a:lnTo>
                    <a:pt x="1193" y="64"/>
                  </a:lnTo>
                  <a:lnTo>
                    <a:pt x="879" y="189"/>
                  </a:lnTo>
                  <a:lnTo>
                    <a:pt x="566" y="315"/>
                  </a:lnTo>
                  <a:lnTo>
                    <a:pt x="314" y="440"/>
                  </a:lnTo>
                  <a:lnTo>
                    <a:pt x="126" y="629"/>
                  </a:lnTo>
                  <a:lnTo>
                    <a:pt x="1" y="817"/>
                  </a:lnTo>
                  <a:lnTo>
                    <a:pt x="1" y="1068"/>
                  </a:lnTo>
                  <a:lnTo>
                    <a:pt x="1" y="1256"/>
                  </a:lnTo>
                  <a:lnTo>
                    <a:pt x="126" y="1507"/>
                  </a:lnTo>
                  <a:lnTo>
                    <a:pt x="314" y="1633"/>
                  </a:lnTo>
                  <a:lnTo>
                    <a:pt x="566" y="1821"/>
                  </a:lnTo>
                  <a:lnTo>
                    <a:pt x="879" y="1947"/>
                  </a:lnTo>
                  <a:lnTo>
                    <a:pt x="1193" y="2072"/>
                  </a:lnTo>
                  <a:lnTo>
                    <a:pt x="1570" y="2135"/>
                  </a:lnTo>
                  <a:lnTo>
                    <a:pt x="2386" y="2135"/>
                  </a:lnTo>
                  <a:lnTo>
                    <a:pt x="2763" y="2072"/>
                  </a:lnTo>
                  <a:lnTo>
                    <a:pt x="3139" y="1947"/>
                  </a:lnTo>
                  <a:lnTo>
                    <a:pt x="3390" y="1821"/>
                  </a:lnTo>
                  <a:lnTo>
                    <a:pt x="3641" y="1633"/>
                  </a:lnTo>
                  <a:lnTo>
                    <a:pt x="3830" y="1507"/>
                  </a:lnTo>
                  <a:lnTo>
                    <a:pt x="3955" y="1256"/>
                  </a:lnTo>
                  <a:lnTo>
                    <a:pt x="4018" y="1068"/>
                  </a:lnTo>
                  <a:lnTo>
                    <a:pt x="3955" y="817"/>
                  </a:lnTo>
                  <a:lnTo>
                    <a:pt x="3830" y="629"/>
                  </a:lnTo>
                  <a:lnTo>
                    <a:pt x="3641" y="440"/>
                  </a:lnTo>
                  <a:lnTo>
                    <a:pt x="3390" y="315"/>
                  </a:lnTo>
                  <a:lnTo>
                    <a:pt x="3139" y="189"/>
                  </a:lnTo>
                  <a:lnTo>
                    <a:pt x="2763" y="64"/>
                  </a:lnTo>
                  <a:lnTo>
                    <a:pt x="23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7"/>
            <p:cNvSpPr/>
            <p:nvPr/>
          </p:nvSpPr>
          <p:spPr>
            <a:xfrm>
              <a:off x="2345833" y="1963512"/>
              <a:ext cx="616912" cy="2309409"/>
            </a:xfrm>
            <a:custGeom>
              <a:avLst/>
              <a:gdLst/>
              <a:ahLst/>
              <a:cxnLst/>
              <a:rect l="l" t="t" r="r" b="b"/>
              <a:pathLst>
                <a:path w="15193" h="56875" extrusionOk="0">
                  <a:moveTo>
                    <a:pt x="1" y="1"/>
                  </a:moveTo>
                  <a:lnTo>
                    <a:pt x="1" y="48023"/>
                  </a:lnTo>
                  <a:lnTo>
                    <a:pt x="15067" y="56874"/>
                  </a:lnTo>
                  <a:lnTo>
                    <a:pt x="15192" y="89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7"/>
            <p:cNvSpPr/>
            <p:nvPr/>
          </p:nvSpPr>
          <p:spPr>
            <a:xfrm>
              <a:off x="2345833" y="1963512"/>
              <a:ext cx="616912" cy="2309409"/>
            </a:xfrm>
            <a:custGeom>
              <a:avLst/>
              <a:gdLst/>
              <a:ahLst/>
              <a:cxnLst/>
              <a:rect l="l" t="t" r="r" b="b"/>
              <a:pathLst>
                <a:path w="15193" h="56875" fill="none" extrusionOk="0">
                  <a:moveTo>
                    <a:pt x="1" y="1"/>
                  </a:moveTo>
                  <a:lnTo>
                    <a:pt x="1" y="48023"/>
                  </a:lnTo>
                  <a:lnTo>
                    <a:pt x="15067" y="56874"/>
                  </a:lnTo>
                  <a:lnTo>
                    <a:pt x="15192" y="8915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7"/>
            <p:cNvSpPr/>
            <p:nvPr/>
          </p:nvSpPr>
          <p:spPr>
            <a:xfrm>
              <a:off x="2960144" y="1741771"/>
              <a:ext cx="994132" cy="2531153"/>
            </a:xfrm>
            <a:custGeom>
              <a:avLst/>
              <a:gdLst/>
              <a:ahLst/>
              <a:cxnLst/>
              <a:rect l="l" t="t" r="r" b="b"/>
              <a:pathLst>
                <a:path w="24483" h="62336" extrusionOk="0">
                  <a:moveTo>
                    <a:pt x="24483" y="0"/>
                  </a:moveTo>
                  <a:lnTo>
                    <a:pt x="63" y="14376"/>
                  </a:lnTo>
                  <a:lnTo>
                    <a:pt x="1" y="62335"/>
                  </a:lnTo>
                  <a:lnTo>
                    <a:pt x="24483" y="48148"/>
                  </a:lnTo>
                  <a:lnTo>
                    <a:pt x="24483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7"/>
            <p:cNvSpPr/>
            <p:nvPr/>
          </p:nvSpPr>
          <p:spPr>
            <a:xfrm>
              <a:off x="2960144" y="1741771"/>
              <a:ext cx="994132" cy="2531153"/>
            </a:xfrm>
            <a:custGeom>
              <a:avLst/>
              <a:gdLst/>
              <a:ahLst/>
              <a:cxnLst/>
              <a:rect l="l" t="t" r="r" b="b"/>
              <a:pathLst>
                <a:path w="24483" h="62336" fill="none" extrusionOk="0">
                  <a:moveTo>
                    <a:pt x="63" y="14376"/>
                  </a:moveTo>
                  <a:lnTo>
                    <a:pt x="24483" y="0"/>
                  </a:lnTo>
                  <a:lnTo>
                    <a:pt x="24483" y="48148"/>
                  </a:lnTo>
                  <a:lnTo>
                    <a:pt x="1" y="62335"/>
                  </a:lnTo>
                  <a:lnTo>
                    <a:pt x="63" y="14376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7"/>
            <p:cNvSpPr/>
            <p:nvPr/>
          </p:nvSpPr>
          <p:spPr>
            <a:xfrm>
              <a:off x="2348391" y="1379823"/>
              <a:ext cx="1605887" cy="945690"/>
            </a:xfrm>
            <a:custGeom>
              <a:avLst/>
              <a:gdLst/>
              <a:ahLst/>
              <a:cxnLst/>
              <a:rect l="l" t="t" r="r" b="b"/>
              <a:pathLst>
                <a:path w="39549" h="23290" extrusionOk="0">
                  <a:moveTo>
                    <a:pt x="24169" y="0"/>
                  </a:moveTo>
                  <a:lnTo>
                    <a:pt x="1" y="14376"/>
                  </a:lnTo>
                  <a:lnTo>
                    <a:pt x="15129" y="23290"/>
                  </a:lnTo>
                  <a:lnTo>
                    <a:pt x="39549" y="8914"/>
                  </a:lnTo>
                  <a:lnTo>
                    <a:pt x="24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7"/>
            <p:cNvSpPr/>
            <p:nvPr/>
          </p:nvSpPr>
          <p:spPr>
            <a:xfrm>
              <a:off x="2348391" y="1379823"/>
              <a:ext cx="1605887" cy="945690"/>
            </a:xfrm>
            <a:custGeom>
              <a:avLst/>
              <a:gdLst/>
              <a:ahLst/>
              <a:cxnLst/>
              <a:rect l="l" t="t" r="r" b="b"/>
              <a:pathLst>
                <a:path w="39549" h="23290" fill="none" extrusionOk="0">
                  <a:moveTo>
                    <a:pt x="39549" y="8914"/>
                  </a:moveTo>
                  <a:lnTo>
                    <a:pt x="24169" y="0"/>
                  </a:lnTo>
                  <a:lnTo>
                    <a:pt x="1" y="14376"/>
                  </a:lnTo>
                  <a:lnTo>
                    <a:pt x="15129" y="23290"/>
                  </a:lnTo>
                  <a:lnTo>
                    <a:pt x="39549" y="8914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7"/>
            <p:cNvSpPr/>
            <p:nvPr/>
          </p:nvSpPr>
          <p:spPr>
            <a:xfrm>
              <a:off x="3113102" y="2249002"/>
              <a:ext cx="124901" cy="285534"/>
            </a:xfrm>
            <a:custGeom>
              <a:avLst/>
              <a:gdLst/>
              <a:ahLst/>
              <a:cxnLst/>
              <a:rect l="l" t="t" r="r" b="b"/>
              <a:pathLst>
                <a:path w="3076" h="7032" extrusionOk="0">
                  <a:moveTo>
                    <a:pt x="3076" y="1"/>
                  </a:moveTo>
                  <a:lnTo>
                    <a:pt x="0" y="1758"/>
                  </a:lnTo>
                  <a:lnTo>
                    <a:pt x="0" y="7031"/>
                  </a:lnTo>
                  <a:lnTo>
                    <a:pt x="3076" y="5274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7"/>
            <p:cNvSpPr/>
            <p:nvPr/>
          </p:nvSpPr>
          <p:spPr>
            <a:xfrm>
              <a:off x="3314462" y="2129219"/>
              <a:ext cx="124942" cy="288052"/>
            </a:xfrm>
            <a:custGeom>
              <a:avLst/>
              <a:gdLst/>
              <a:ahLst/>
              <a:cxnLst/>
              <a:rect l="l" t="t" r="r" b="b"/>
              <a:pathLst>
                <a:path w="3077" h="7094" extrusionOk="0">
                  <a:moveTo>
                    <a:pt x="3076" y="0"/>
                  </a:moveTo>
                  <a:lnTo>
                    <a:pt x="0" y="1821"/>
                  </a:lnTo>
                  <a:lnTo>
                    <a:pt x="63" y="7094"/>
                  </a:lnTo>
                  <a:lnTo>
                    <a:pt x="3076" y="5336"/>
                  </a:lnTo>
                  <a:lnTo>
                    <a:pt x="30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7"/>
            <p:cNvSpPr/>
            <p:nvPr/>
          </p:nvSpPr>
          <p:spPr>
            <a:xfrm>
              <a:off x="3518379" y="2011953"/>
              <a:ext cx="122383" cy="285534"/>
            </a:xfrm>
            <a:custGeom>
              <a:avLst/>
              <a:gdLst/>
              <a:ahLst/>
              <a:cxnLst/>
              <a:rect l="l" t="t" r="r" b="b"/>
              <a:pathLst>
                <a:path w="3014" h="7032" extrusionOk="0">
                  <a:moveTo>
                    <a:pt x="3013" y="1"/>
                  </a:moveTo>
                  <a:lnTo>
                    <a:pt x="0" y="1758"/>
                  </a:lnTo>
                  <a:lnTo>
                    <a:pt x="0" y="7031"/>
                  </a:lnTo>
                  <a:lnTo>
                    <a:pt x="3013" y="5274"/>
                  </a:lnTo>
                  <a:lnTo>
                    <a:pt x="30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7"/>
            <p:cNvSpPr/>
            <p:nvPr/>
          </p:nvSpPr>
          <p:spPr>
            <a:xfrm>
              <a:off x="3719739" y="1892170"/>
              <a:ext cx="124942" cy="285494"/>
            </a:xfrm>
            <a:custGeom>
              <a:avLst/>
              <a:gdLst/>
              <a:ahLst/>
              <a:cxnLst/>
              <a:rect l="l" t="t" r="r" b="b"/>
              <a:pathLst>
                <a:path w="3077" h="7031" extrusionOk="0">
                  <a:moveTo>
                    <a:pt x="3076" y="0"/>
                  </a:moveTo>
                  <a:lnTo>
                    <a:pt x="0" y="1758"/>
                  </a:lnTo>
                  <a:lnTo>
                    <a:pt x="63" y="7031"/>
                  </a:lnTo>
                  <a:lnTo>
                    <a:pt x="3076" y="5273"/>
                  </a:lnTo>
                  <a:lnTo>
                    <a:pt x="30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7"/>
            <p:cNvSpPr/>
            <p:nvPr/>
          </p:nvSpPr>
          <p:spPr>
            <a:xfrm>
              <a:off x="3113102" y="2562509"/>
              <a:ext cx="124901" cy="288092"/>
            </a:xfrm>
            <a:custGeom>
              <a:avLst/>
              <a:gdLst/>
              <a:ahLst/>
              <a:cxnLst/>
              <a:rect l="l" t="t" r="r" b="b"/>
              <a:pathLst>
                <a:path w="3076" h="7095" extrusionOk="0">
                  <a:moveTo>
                    <a:pt x="3076" y="1"/>
                  </a:moveTo>
                  <a:lnTo>
                    <a:pt x="0" y="1758"/>
                  </a:lnTo>
                  <a:lnTo>
                    <a:pt x="0" y="7094"/>
                  </a:lnTo>
                  <a:lnTo>
                    <a:pt x="3076" y="5337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7"/>
            <p:cNvSpPr/>
            <p:nvPr/>
          </p:nvSpPr>
          <p:spPr>
            <a:xfrm>
              <a:off x="3314462" y="2442726"/>
              <a:ext cx="124942" cy="288052"/>
            </a:xfrm>
            <a:custGeom>
              <a:avLst/>
              <a:gdLst/>
              <a:ahLst/>
              <a:cxnLst/>
              <a:rect l="l" t="t" r="r" b="b"/>
              <a:pathLst>
                <a:path w="3077" h="7094" extrusionOk="0">
                  <a:moveTo>
                    <a:pt x="3076" y="0"/>
                  </a:moveTo>
                  <a:lnTo>
                    <a:pt x="0" y="1821"/>
                  </a:lnTo>
                  <a:lnTo>
                    <a:pt x="63" y="7094"/>
                  </a:lnTo>
                  <a:lnTo>
                    <a:pt x="3076" y="5336"/>
                  </a:lnTo>
                  <a:lnTo>
                    <a:pt x="30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7"/>
            <p:cNvSpPr/>
            <p:nvPr/>
          </p:nvSpPr>
          <p:spPr>
            <a:xfrm>
              <a:off x="3518379" y="2325460"/>
              <a:ext cx="122383" cy="285534"/>
            </a:xfrm>
            <a:custGeom>
              <a:avLst/>
              <a:gdLst/>
              <a:ahLst/>
              <a:cxnLst/>
              <a:rect l="l" t="t" r="r" b="b"/>
              <a:pathLst>
                <a:path w="3014" h="7032" extrusionOk="0">
                  <a:moveTo>
                    <a:pt x="3013" y="1"/>
                  </a:moveTo>
                  <a:lnTo>
                    <a:pt x="0" y="1758"/>
                  </a:lnTo>
                  <a:lnTo>
                    <a:pt x="0" y="7031"/>
                  </a:lnTo>
                  <a:lnTo>
                    <a:pt x="3013" y="5274"/>
                  </a:lnTo>
                  <a:lnTo>
                    <a:pt x="30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7"/>
            <p:cNvSpPr/>
            <p:nvPr/>
          </p:nvSpPr>
          <p:spPr>
            <a:xfrm>
              <a:off x="3719739" y="2205677"/>
              <a:ext cx="124942" cy="288052"/>
            </a:xfrm>
            <a:custGeom>
              <a:avLst/>
              <a:gdLst/>
              <a:ahLst/>
              <a:cxnLst/>
              <a:rect l="l" t="t" r="r" b="b"/>
              <a:pathLst>
                <a:path w="3077" h="7094" extrusionOk="0">
                  <a:moveTo>
                    <a:pt x="3076" y="0"/>
                  </a:moveTo>
                  <a:lnTo>
                    <a:pt x="0" y="1758"/>
                  </a:lnTo>
                  <a:lnTo>
                    <a:pt x="63" y="7094"/>
                  </a:lnTo>
                  <a:lnTo>
                    <a:pt x="3076" y="5336"/>
                  </a:lnTo>
                  <a:lnTo>
                    <a:pt x="30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7"/>
            <p:cNvSpPr/>
            <p:nvPr/>
          </p:nvSpPr>
          <p:spPr>
            <a:xfrm>
              <a:off x="3113102" y="2876057"/>
              <a:ext cx="124901" cy="288052"/>
            </a:xfrm>
            <a:custGeom>
              <a:avLst/>
              <a:gdLst/>
              <a:ahLst/>
              <a:cxnLst/>
              <a:rect l="l" t="t" r="r" b="b"/>
              <a:pathLst>
                <a:path w="3076" h="7094" extrusionOk="0">
                  <a:moveTo>
                    <a:pt x="3076" y="0"/>
                  </a:moveTo>
                  <a:lnTo>
                    <a:pt x="0" y="1758"/>
                  </a:lnTo>
                  <a:lnTo>
                    <a:pt x="0" y="7094"/>
                  </a:lnTo>
                  <a:lnTo>
                    <a:pt x="3076" y="5336"/>
                  </a:lnTo>
                  <a:lnTo>
                    <a:pt x="30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7"/>
            <p:cNvSpPr/>
            <p:nvPr/>
          </p:nvSpPr>
          <p:spPr>
            <a:xfrm>
              <a:off x="3314462" y="2756233"/>
              <a:ext cx="124942" cy="288092"/>
            </a:xfrm>
            <a:custGeom>
              <a:avLst/>
              <a:gdLst/>
              <a:ahLst/>
              <a:cxnLst/>
              <a:rect l="l" t="t" r="r" b="b"/>
              <a:pathLst>
                <a:path w="3077" h="7095" extrusionOk="0">
                  <a:moveTo>
                    <a:pt x="3076" y="1"/>
                  </a:moveTo>
                  <a:lnTo>
                    <a:pt x="0" y="1821"/>
                  </a:lnTo>
                  <a:lnTo>
                    <a:pt x="63" y="7094"/>
                  </a:lnTo>
                  <a:lnTo>
                    <a:pt x="3076" y="5336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7"/>
            <p:cNvSpPr/>
            <p:nvPr/>
          </p:nvSpPr>
          <p:spPr>
            <a:xfrm>
              <a:off x="3518379" y="2639008"/>
              <a:ext cx="122383" cy="288052"/>
            </a:xfrm>
            <a:custGeom>
              <a:avLst/>
              <a:gdLst/>
              <a:ahLst/>
              <a:cxnLst/>
              <a:rect l="l" t="t" r="r" b="b"/>
              <a:pathLst>
                <a:path w="3014" h="7094" extrusionOk="0">
                  <a:moveTo>
                    <a:pt x="3013" y="0"/>
                  </a:moveTo>
                  <a:lnTo>
                    <a:pt x="0" y="1758"/>
                  </a:lnTo>
                  <a:lnTo>
                    <a:pt x="0" y="7094"/>
                  </a:lnTo>
                  <a:lnTo>
                    <a:pt x="3013" y="5336"/>
                  </a:lnTo>
                  <a:lnTo>
                    <a:pt x="30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7"/>
            <p:cNvSpPr/>
            <p:nvPr/>
          </p:nvSpPr>
          <p:spPr>
            <a:xfrm>
              <a:off x="3719739" y="2519184"/>
              <a:ext cx="124942" cy="288092"/>
            </a:xfrm>
            <a:custGeom>
              <a:avLst/>
              <a:gdLst/>
              <a:ahLst/>
              <a:cxnLst/>
              <a:rect l="l" t="t" r="r" b="b"/>
              <a:pathLst>
                <a:path w="3077" h="7095" extrusionOk="0">
                  <a:moveTo>
                    <a:pt x="3076" y="1"/>
                  </a:moveTo>
                  <a:lnTo>
                    <a:pt x="0" y="1758"/>
                  </a:lnTo>
                  <a:lnTo>
                    <a:pt x="63" y="7094"/>
                  </a:lnTo>
                  <a:lnTo>
                    <a:pt x="3076" y="5336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7"/>
            <p:cNvSpPr/>
            <p:nvPr/>
          </p:nvSpPr>
          <p:spPr>
            <a:xfrm>
              <a:off x="3113102" y="3189564"/>
              <a:ext cx="124901" cy="288052"/>
            </a:xfrm>
            <a:custGeom>
              <a:avLst/>
              <a:gdLst/>
              <a:ahLst/>
              <a:cxnLst/>
              <a:rect l="l" t="t" r="r" b="b"/>
              <a:pathLst>
                <a:path w="3076" h="7094" extrusionOk="0">
                  <a:moveTo>
                    <a:pt x="3076" y="0"/>
                  </a:moveTo>
                  <a:lnTo>
                    <a:pt x="0" y="1821"/>
                  </a:lnTo>
                  <a:lnTo>
                    <a:pt x="0" y="7094"/>
                  </a:lnTo>
                  <a:lnTo>
                    <a:pt x="3076" y="5336"/>
                  </a:lnTo>
                  <a:lnTo>
                    <a:pt x="30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7"/>
            <p:cNvSpPr/>
            <p:nvPr/>
          </p:nvSpPr>
          <p:spPr>
            <a:xfrm>
              <a:off x="3314462" y="3072298"/>
              <a:ext cx="124942" cy="285534"/>
            </a:xfrm>
            <a:custGeom>
              <a:avLst/>
              <a:gdLst/>
              <a:ahLst/>
              <a:cxnLst/>
              <a:rect l="l" t="t" r="r" b="b"/>
              <a:pathLst>
                <a:path w="3077" h="7032" extrusionOk="0">
                  <a:moveTo>
                    <a:pt x="3076" y="1"/>
                  </a:moveTo>
                  <a:lnTo>
                    <a:pt x="0" y="1758"/>
                  </a:lnTo>
                  <a:lnTo>
                    <a:pt x="63" y="7031"/>
                  </a:lnTo>
                  <a:lnTo>
                    <a:pt x="3076" y="5274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7"/>
            <p:cNvSpPr/>
            <p:nvPr/>
          </p:nvSpPr>
          <p:spPr>
            <a:xfrm>
              <a:off x="3518379" y="2952515"/>
              <a:ext cx="122383" cy="288052"/>
            </a:xfrm>
            <a:custGeom>
              <a:avLst/>
              <a:gdLst/>
              <a:ahLst/>
              <a:cxnLst/>
              <a:rect l="l" t="t" r="r" b="b"/>
              <a:pathLst>
                <a:path w="3014" h="7094" extrusionOk="0">
                  <a:moveTo>
                    <a:pt x="3013" y="0"/>
                  </a:moveTo>
                  <a:lnTo>
                    <a:pt x="0" y="1758"/>
                  </a:lnTo>
                  <a:lnTo>
                    <a:pt x="0" y="7094"/>
                  </a:lnTo>
                  <a:lnTo>
                    <a:pt x="3013" y="5336"/>
                  </a:lnTo>
                  <a:lnTo>
                    <a:pt x="30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7"/>
            <p:cNvSpPr/>
            <p:nvPr/>
          </p:nvSpPr>
          <p:spPr>
            <a:xfrm>
              <a:off x="3719739" y="2832691"/>
              <a:ext cx="124942" cy="288092"/>
            </a:xfrm>
            <a:custGeom>
              <a:avLst/>
              <a:gdLst/>
              <a:ahLst/>
              <a:cxnLst/>
              <a:rect l="l" t="t" r="r" b="b"/>
              <a:pathLst>
                <a:path w="3077" h="7095" extrusionOk="0">
                  <a:moveTo>
                    <a:pt x="3076" y="1"/>
                  </a:moveTo>
                  <a:lnTo>
                    <a:pt x="0" y="1821"/>
                  </a:lnTo>
                  <a:lnTo>
                    <a:pt x="63" y="7094"/>
                  </a:lnTo>
                  <a:lnTo>
                    <a:pt x="3076" y="5337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7"/>
            <p:cNvSpPr/>
            <p:nvPr/>
          </p:nvSpPr>
          <p:spPr>
            <a:xfrm>
              <a:off x="3113102" y="3497996"/>
              <a:ext cx="124901" cy="288052"/>
            </a:xfrm>
            <a:custGeom>
              <a:avLst/>
              <a:gdLst/>
              <a:ahLst/>
              <a:cxnLst/>
              <a:rect l="l" t="t" r="r" b="b"/>
              <a:pathLst>
                <a:path w="3076" h="7094" extrusionOk="0">
                  <a:moveTo>
                    <a:pt x="3076" y="0"/>
                  </a:moveTo>
                  <a:lnTo>
                    <a:pt x="0" y="1758"/>
                  </a:lnTo>
                  <a:lnTo>
                    <a:pt x="0" y="7094"/>
                  </a:lnTo>
                  <a:lnTo>
                    <a:pt x="3076" y="5336"/>
                  </a:lnTo>
                  <a:lnTo>
                    <a:pt x="30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7"/>
            <p:cNvSpPr/>
            <p:nvPr/>
          </p:nvSpPr>
          <p:spPr>
            <a:xfrm>
              <a:off x="3314462" y="3380730"/>
              <a:ext cx="124942" cy="285534"/>
            </a:xfrm>
            <a:custGeom>
              <a:avLst/>
              <a:gdLst/>
              <a:ahLst/>
              <a:cxnLst/>
              <a:rect l="l" t="t" r="r" b="b"/>
              <a:pathLst>
                <a:path w="3077" h="7032" extrusionOk="0">
                  <a:moveTo>
                    <a:pt x="3076" y="0"/>
                  </a:moveTo>
                  <a:lnTo>
                    <a:pt x="0" y="1758"/>
                  </a:lnTo>
                  <a:lnTo>
                    <a:pt x="63" y="7031"/>
                  </a:lnTo>
                  <a:lnTo>
                    <a:pt x="3076" y="5273"/>
                  </a:lnTo>
                  <a:lnTo>
                    <a:pt x="30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7"/>
            <p:cNvSpPr/>
            <p:nvPr/>
          </p:nvSpPr>
          <p:spPr>
            <a:xfrm>
              <a:off x="3518379" y="3260906"/>
              <a:ext cx="122383" cy="288092"/>
            </a:xfrm>
            <a:custGeom>
              <a:avLst/>
              <a:gdLst/>
              <a:ahLst/>
              <a:cxnLst/>
              <a:rect l="l" t="t" r="r" b="b"/>
              <a:pathLst>
                <a:path w="3014" h="7095" extrusionOk="0">
                  <a:moveTo>
                    <a:pt x="3013" y="1"/>
                  </a:moveTo>
                  <a:lnTo>
                    <a:pt x="0" y="1759"/>
                  </a:lnTo>
                  <a:lnTo>
                    <a:pt x="0" y="7094"/>
                  </a:lnTo>
                  <a:lnTo>
                    <a:pt x="3013" y="5337"/>
                  </a:lnTo>
                  <a:lnTo>
                    <a:pt x="30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7"/>
            <p:cNvSpPr/>
            <p:nvPr/>
          </p:nvSpPr>
          <p:spPr>
            <a:xfrm>
              <a:off x="3719739" y="3141123"/>
              <a:ext cx="124942" cy="288092"/>
            </a:xfrm>
            <a:custGeom>
              <a:avLst/>
              <a:gdLst/>
              <a:ahLst/>
              <a:cxnLst/>
              <a:rect l="l" t="t" r="r" b="b"/>
              <a:pathLst>
                <a:path w="3077" h="7095" extrusionOk="0">
                  <a:moveTo>
                    <a:pt x="3076" y="1"/>
                  </a:moveTo>
                  <a:lnTo>
                    <a:pt x="0" y="1758"/>
                  </a:lnTo>
                  <a:lnTo>
                    <a:pt x="63" y="7094"/>
                  </a:lnTo>
                  <a:lnTo>
                    <a:pt x="3076" y="5336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7"/>
            <p:cNvSpPr/>
            <p:nvPr/>
          </p:nvSpPr>
          <p:spPr>
            <a:xfrm>
              <a:off x="3355229" y="3735044"/>
              <a:ext cx="267668" cy="305877"/>
            </a:xfrm>
            <a:custGeom>
              <a:avLst/>
              <a:gdLst/>
              <a:ahLst/>
              <a:cxnLst/>
              <a:rect l="l" t="t" r="r" b="b"/>
              <a:pathLst>
                <a:path w="6592" h="7533" extrusionOk="0">
                  <a:moveTo>
                    <a:pt x="6592" y="0"/>
                  </a:moveTo>
                  <a:lnTo>
                    <a:pt x="1" y="3829"/>
                  </a:lnTo>
                  <a:lnTo>
                    <a:pt x="1" y="7533"/>
                  </a:lnTo>
                  <a:lnTo>
                    <a:pt x="6592" y="3578"/>
                  </a:lnTo>
                  <a:lnTo>
                    <a:pt x="6592" y="0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7"/>
            <p:cNvSpPr/>
            <p:nvPr/>
          </p:nvSpPr>
          <p:spPr>
            <a:xfrm>
              <a:off x="3355229" y="3735044"/>
              <a:ext cx="267668" cy="305877"/>
            </a:xfrm>
            <a:custGeom>
              <a:avLst/>
              <a:gdLst/>
              <a:ahLst/>
              <a:cxnLst/>
              <a:rect l="l" t="t" r="r" b="b"/>
              <a:pathLst>
                <a:path w="6592" h="7533" fill="none" extrusionOk="0">
                  <a:moveTo>
                    <a:pt x="6592" y="0"/>
                  </a:moveTo>
                  <a:lnTo>
                    <a:pt x="6592" y="3578"/>
                  </a:lnTo>
                  <a:lnTo>
                    <a:pt x="1" y="7533"/>
                  </a:lnTo>
                  <a:lnTo>
                    <a:pt x="1" y="3829"/>
                  </a:lnTo>
                  <a:lnTo>
                    <a:pt x="6592" y="0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7"/>
            <p:cNvSpPr/>
            <p:nvPr/>
          </p:nvSpPr>
          <p:spPr>
            <a:xfrm>
              <a:off x="2957586" y="3383288"/>
              <a:ext cx="994132" cy="578621"/>
            </a:xfrm>
            <a:custGeom>
              <a:avLst/>
              <a:gdLst/>
              <a:ahLst/>
              <a:cxnLst/>
              <a:rect l="l" t="t" r="r" b="b"/>
              <a:pathLst>
                <a:path w="24483" h="14250" fill="none" extrusionOk="0">
                  <a:moveTo>
                    <a:pt x="1" y="14250"/>
                  </a:moveTo>
                  <a:lnTo>
                    <a:pt x="24483" y="0"/>
                  </a:lnTo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7"/>
            <p:cNvSpPr/>
            <p:nvPr/>
          </p:nvSpPr>
          <p:spPr>
            <a:xfrm>
              <a:off x="2371333" y="2315268"/>
              <a:ext cx="435935" cy="390052"/>
            </a:xfrm>
            <a:custGeom>
              <a:avLst/>
              <a:gdLst/>
              <a:ahLst/>
              <a:cxnLst/>
              <a:rect l="l" t="t" r="r" b="b"/>
              <a:pathLst>
                <a:path w="10736" h="9606" extrusionOk="0">
                  <a:moveTo>
                    <a:pt x="1" y="1"/>
                  </a:moveTo>
                  <a:lnTo>
                    <a:pt x="63" y="3390"/>
                  </a:lnTo>
                  <a:lnTo>
                    <a:pt x="10735" y="9605"/>
                  </a:lnTo>
                  <a:lnTo>
                    <a:pt x="10735" y="640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7"/>
            <p:cNvSpPr/>
            <p:nvPr/>
          </p:nvSpPr>
          <p:spPr>
            <a:xfrm>
              <a:off x="2371333" y="2315268"/>
              <a:ext cx="435935" cy="390052"/>
            </a:xfrm>
            <a:custGeom>
              <a:avLst/>
              <a:gdLst/>
              <a:ahLst/>
              <a:cxnLst/>
              <a:rect l="l" t="t" r="r" b="b"/>
              <a:pathLst>
                <a:path w="10736" h="9606" fill="none" extrusionOk="0">
                  <a:moveTo>
                    <a:pt x="10735" y="6404"/>
                  </a:moveTo>
                  <a:lnTo>
                    <a:pt x="10735" y="9605"/>
                  </a:lnTo>
                  <a:lnTo>
                    <a:pt x="63" y="3390"/>
                  </a:lnTo>
                  <a:lnTo>
                    <a:pt x="1" y="1"/>
                  </a:lnTo>
                  <a:lnTo>
                    <a:pt x="10735" y="6404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7"/>
            <p:cNvSpPr/>
            <p:nvPr/>
          </p:nvSpPr>
          <p:spPr>
            <a:xfrm>
              <a:off x="2371333" y="2254118"/>
              <a:ext cx="542970" cy="321186"/>
            </a:xfrm>
            <a:custGeom>
              <a:avLst/>
              <a:gdLst/>
              <a:ahLst/>
              <a:cxnLst/>
              <a:rect l="l" t="t" r="r" b="b"/>
              <a:pathLst>
                <a:path w="13372" h="7910" extrusionOk="0">
                  <a:moveTo>
                    <a:pt x="2700" y="0"/>
                  </a:moveTo>
                  <a:lnTo>
                    <a:pt x="1" y="1507"/>
                  </a:lnTo>
                  <a:lnTo>
                    <a:pt x="10735" y="7910"/>
                  </a:lnTo>
                  <a:lnTo>
                    <a:pt x="13372" y="6278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7"/>
            <p:cNvSpPr/>
            <p:nvPr/>
          </p:nvSpPr>
          <p:spPr>
            <a:xfrm>
              <a:off x="2371333" y="2254118"/>
              <a:ext cx="542970" cy="321186"/>
            </a:xfrm>
            <a:custGeom>
              <a:avLst/>
              <a:gdLst/>
              <a:ahLst/>
              <a:cxnLst/>
              <a:rect l="l" t="t" r="r" b="b"/>
              <a:pathLst>
                <a:path w="13372" h="7910" fill="none" extrusionOk="0">
                  <a:moveTo>
                    <a:pt x="10735" y="7910"/>
                  </a:moveTo>
                  <a:lnTo>
                    <a:pt x="13372" y="6278"/>
                  </a:lnTo>
                  <a:lnTo>
                    <a:pt x="2700" y="0"/>
                  </a:lnTo>
                  <a:lnTo>
                    <a:pt x="1" y="1507"/>
                  </a:lnTo>
                  <a:lnTo>
                    <a:pt x="10735" y="7910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7"/>
            <p:cNvSpPr/>
            <p:nvPr/>
          </p:nvSpPr>
          <p:spPr>
            <a:xfrm>
              <a:off x="2807226" y="2508992"/>
              <a:ext cx="109633" cy="196325"/>
            </a:xfrm>
            <a:custGeom>
              <a:avLst/>
              <a:gdLst/>
              <a:ahLst/>
              <a:cxnLst/>
              <a:rect l="l" t="t" r="r" b="b"/>
              <a:pathLst>
                <a:path w="2700" h="4835" extrusionOk="0">
                  <a:moveTo>
                    <a:pt x="2637" y="1"/>
                  </a:moveTo>
                  <a:lnTo>
                    <a:pt x="0" y="1633"/>
                  </a:lnTo>
                  <a:lnTo>
                    <a:pt x="0" y="4834"/>
                  </a:lnTo>
                  <a:lnTo>
                    <a:pt x="2699" y="3328"/>
                  </a:lnTo>
                  <a:lnTo>
                    <a:pt x="263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7"/>
            <p:cNvSpPr/>
            <p:nvPr/>
          </p:nvSpPr>
          <p:spPr>
            <a:xfrm>
              <a:off x="2807226" y="2508992"/>
              <a:ext cx="109633" cy="196325"/>
            </a:xfrm>
            <a:custGeom>
              <a:avLst/>
              <a:gdLst/>
              <a:ahLst/>
              <a:cxnLst/>
              <a:rect l="l" t="t" r="r" b="b"/>
              <a:pathLst>
                <a:path w="2700" h="4835" fill="none" extrusionOk="0">
                  <a:moveTo>
                    <a:pt x="0" y="4834"/>
                  </a:moveTo>
                  <a:lnTo>
                    <a:pt x="2699" y="3328"/>
                  </a:lnTo>
                  <a:lnTo>
                    <a:pt x="2637" y="1"/>
                  </a:lnTo>
                  <a:lnTo>
                    <a:pt x="0" y="1633"/>
                  </a:lnTo>
                  <a:lnTo>
                    <a:pt x="0" y="4834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7"/>
            <p:cNvSpPr/>
            <p:nvPr/>
          </p:nvSpPr>
          <p:spPr>
            <a:xfrm>
              <a:off x="2371333" y="2626258"/>
              <a:ext cx="435935" cy="390011"/>
            </a:xfrm>
            <a:custGeom>
              <a:avLst/>
              <a:gdLst/>
              <a:ahLst/>
              <a:cxnLst/>
              <a:rect l="l" t="t" r="r" b="b"/>
              <a:pathLst>
                <a:path w="10736" h="9605" extrusionOk="0">
                  <a:moveTo>
                    <a:pt x="1" y="0"/>
                  </a:moveTo>
                  <a:lnTo>
                    <a:pt x="63" y="3327"/>
                  </a:lnTo>
                  <a:lnTo>
                    <a:pt x="10735" y="9605"/>
                  </a:lnTo>
                  <a:lnTo>
                    <a:pt x="10735" y="640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7"/>
            <p:cNvSpPr/>
            <p:nvPr/>
          </p:nvSpPr>
          <p:spPr>
            <a:xfrm>
              <a:off x="2371333" y="2626258"/>
              <a:ext cx="435935" cy="390011"/>
            </a:xfrm>
            <a:custGeom>
              <a:avLst/>
              <a:gdLst/>
              <a:ahLst/>
              <a:cxnLst/>
              <a:rect l="l" t="t" r="r" b="b"/>
              <a:pathLst>
                <a:path w="10736" h="9605" fill="none" extrusionOk="0">
                  <a:moveTo>
                    <a:pt x="10735" y="6403"/>
                  </a:moveTo>
                  <a:lnTo>
                    <a:pt x="10735" y="9605"/>
                  </a:lnTo>
                  <a:lnTo>
                    <a:pt x="63" y="3327"/>
                  </a:lnTo>
                  <a:lnTo>
                    <a:pt x="1" y="0"/>
                  </a:lnTo>
                  <a:lnTo>
                    <a:pt x="10735" y="6403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7"/>
            <p:cNvSpPr/>
            <p:nvPr/>
          </p:nvSpPr>
          <p:spPr>
            <a:xfrm>
              <a:off x="2371333" y="2562509"/>
              <a:ext cx="542970" cy="323784"/>
            </a:xfrm>
            <a:custGeom>
              <a:avLst/>
              <a:gdLst/>
              <a:ahLst/>
              <a:cxnLst/>
              <a:rect l="l" t="t" r="r" b="b"/>
              <a:pathLst>
                <a:path w="13372" h="7974" extrusionOk="0">
                  <a:moveTo>
                    <a:pt x="2700" y="1"/>
                  </a:moveTo>
                  <a:lnTo>
                    <a:pt x="1" y="1507"/>
                  </a:lnTo>
                  <a:lnTo>
                    <a:pt x="10735" y="7973"/>
                  </a:lnTo>
                  <a:lnTo>
                    <a:pt x="13372" y="6341"/>
                  </a:lnTo>
                  <a:lnTo>
                    <a:pt x="27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7"/>
            <p:cNvSpPr/>
            <p:nvPr/>
          </p:nvSpPr>
          <p:spPr>
            <a:xfrm>
              <a:off x="2371333" y="2562509"/>
              <a:ext cx="542970" cy="323784"/>
            </a:xfrm>
            <a:custGeom>
              <a:avLst/>
              <a:gdLst/>
              <a:ahLst/>
              <a:cxnLst/>
              <a:rect l="l" t="t" r="r" b="b"/>
              <a:pathLst>
                <a:path w="13372" h="7974" fill="none" extrusionOk="0">
                  <a:moveTo>
                    <a:pt x="10735" y="7973"/>
                  </a:moveTo>
                  <a:lnTo>
                    <a:pt x="13372" y="6341"/>
                  </a:lnTo>
                  <a:lnTo>
                    <a:pt x="2700" y="1"/>
                  </a:lnTo>
                  <a:lnTo>
                    <a:pt x="1" y="1507"/>
                  </a:lnTo>
                  <a:lnTo>
                    <a:pt x="10735" y="7973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7"/>
            <p:cNvSpPr/>
            <p:nvPr/>
          </p:nvSpPr>
          <p:spPr>
            <a:xfrm>
              <a:off x="2807226" y="2819982"/>
              <a:ext cx="109633" cy="196285"/>
            </a:xfrm>
            <a:custGeom>
              <a:avLst/>
              <a:gdLst/>
              <a:ahLst/>
              <a:cxnLst/>
              <a:rect l="l" t="t" r="r" b="b"/>
              <a:pathLst>
                <a:path w="2700" h="4834" extrusionOk="0">
                  <a:moveTo>
                    <a:pt x="2637" y="0"/>
                  </a:moveTo>
                  <a:lnTo>
                    <a:pt x="0" y="1632"/>
                  </a:lnTo>
                  <a:lnTo>
                    <a:pt x="0" y="4834"/>
                  </a:lnTo>
                  <a:lnTo>
                    <a:pt x="2699" y="3264"/>
                  </a:lnTo>
                  <a:lnTo>
                    <a:pt x="2637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7"/>
            <p:cNvSpPr/>
            <p:nvPr/>
          </p:nvSpPr>
          <p:spPr>
            <a:xfrm>
              <a:off x="2807226" y="2819982"/>
              <a:ext cx="109633" cy="196285"/>
            </a:xfrm>
            <a:custGeom>
              <a:avLst/>
              <a:gdLst/>
              <a:ahLst/>
              <a:cxnLst/>
              <a:rect l="l" t="t" r="r" b="b"/>
              <a:pathLst>
                <a:path w="2700" h="4834" fill="none" extrusionOk="0">
                  <a:moveTo>
                    <a:pt x="0" y="4834"/>
                  </a:moveTo>
                  <a:lnTo>
                    <a:pt x="2699" y="3264"/>
                  </a:lnTo>
                  <a:lnTo>
                    <a:pt x="2637" y="0"/>
                  </a:lnTo>
                  <a:lnTo>
                    <a:pt x="0" y="1632"/>
                  </a:lnTo>
                  <a:lnTo>
                    <a:pt x="0" y="4834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7"/>
            <p:cNvSpPr/>
            <p:nvPr/>
          </p:nvSpPr>
          <p:spPr>
            <a:xfrm>
              <a:off x="2980528" y="1469031"/>
              <a:ext cx="627104" cy="670429"/>
            </a:xfrm>
            <a:custGeom>
              <a:avLst/>
              <a:gdLst/>
              <a:ahLst/>
              <a:cxnLst/>
              <a:rect l="l" t="t" r="r" b="b"/>
              <a:pathLst>
                <a:path w="15444" h="16511" extrusionOk="0">
                  <a:moveTo>
                    <a:pt x="15443" y="1"/>
                  </a:moveTo>
                  <a:lnTo>
                    <a:pt x="1" y="9291"/>
                  </a:lnTo>
                  <a:lnTo>
                    <a:pt x="1" y="16510"/>
                  </a:lnTo>
                  <a:lnTo>
                    <a:pt x="15381" y="7345"/>
                  </a:lnTo>
                  <a:lnTo>
                    <a:pt x="15443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7"/>
            <p:cNvSpPr/>
            <p:nvPr/>
          </p:nvSpPr>
          <p:spPr>
            <a:xfrm>
              <a:off x="2980528" y="1469031"/>
              <a:ext cx="627104" cy="670429"/>
            </a:xfrm>
            <a:custGeom>
              <a:avLst/>
              <a:gdLst/>
              <a:ahLst/>
              <a:cxnLst/>
              <a:rect l="l" t="t" r="r" b="b"/>
              <a:pathLst>
                <a:path w="15444" h="16511" fill="none" extrusionOk="0">
                  <a:moveTo>
                    <a:pt x="1" y="9291"/>
                  </a:moveTo>
                  <a:lnTo>
                    <a:pt x="1" y="16510"/>
                  </a:lnTo>
                  <a:lnTo>
                    <a:pt x="15381" y="7345"/>
                  </a:lnTo>
                  <a:lnTo>
                    <a:pt x="15443" y="1"/>
                  </a:lnTo>
                  <a:lnTo>
                    <a:pt x="1" y="929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7"/>
            <p:cNvSpPr/>
            <p:nvPr/>
          </p:nvSpPr>
          <p:spPr>
            <a:xfrm>
              <a:off x="2870935" y="1407840"/>
              <a:ext cx="736697" cy="438493"/>
            </a:xfrm>
            <a:custGeom>
              <a:avLst/>
              <a:gdLst/>
              <a:ahLst/>
              <a:cxnLst/>
              <a:rect l="l" t="t" r="r" b="b"/>
              <a:pathLst>
                <a:path w="18143" h="10799" extrusionOk="0">
                  <a:moveTo>
                    <a:pt x="15443" y="1"/>
                  </a:moveTo>
                  <a:lnTo>
                    <a:pt x="0" y="9166"/>
                  </a:lnTo>
                  <a:lnTo>
                    <a:pt x="2700" y="10798"/>
                  </a:lnTo>
                  <a:lnTo>
                    <a:pt x="18142" y="1508"/>
                  </a:lnTo>
                  <a:lnTo>
                    <a:pt x="154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7"/>
            <p:cNvSpPr/>
            <p:nvPr/>
          </p:nvSpPr>
          <p:spPr>
            <a:xfrm>
              <a:off x="2870935" y="1407840"/>
              <a:ext cx="736697" cy="438493"/>
            </a:xfrm>
            <a:custGeom>
              <a:avLst/>
              <a:gdLst/>
              <a:ahLst/>
              <a:cxnLst/>
              <a:rect l="l" t="t" r="r" b="b"/>
              <a:pathLst>
                <a:path w="18143" h="10799" fill="none" extrusionOk="0">
                  <a:moveTo>
                    <a:pt x="2700" y="10798"/>
                  </a:moveTo>
                  <a:lnTo>
                    <a:pt x="0" y="9166"/>
                  </a:lnTo>
                  <a:lnTo>
                    <a:pt x="15443" y="1"/>
                  </a:lnTo>
                  <a:lnTo>
                    <a:pt x="18142" y="1508"/>
                  </a:lnTo>
                  <a:lnTo>
                    <a:pt x="2700" y="10798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7"/>
            <p:cNvSpPr/>
            <p:nvPr/>
          </p:nvSpPr>
          <p:spPr>
            <a:xfrm>
              <a:off x="2870935" y="1780020"/>
              <a:ext cx="109633" cy="359435"/>
            </a:xfrm>
            <a:custGeom>
              <a:avLst/>
              <a:gdLst/>
              <a:ahLst/>
              <a:cxnLst/>
              <a:rect l="l" t="t" r="r" b="b"/>
              <a:pathLst>
                <a:path w="2700" h="8852" extrusionOk="0">
                  <a:moveTo>
                    <a:pt x="0" y="0"/>
                  </a:moveTo>
                  <a:lnTo>
                    <a:pt x="0" y="7282"/>
                  </a:lnTo>
                  <a:lnTo>
                    <a:pt x="2700" y="8851"/>
                  </a:lnTo>
                  <a:lnTo>
                    <a:pt x="2700" y="1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7"/>
            <p:cNvSpPr/>
            <p:nvPr/>
          </p:nvSpPr>
          <p:spPr>
            <a:xfrm>
              <a:off x="2870935" y="1780020"/>
              <a:ext cx="109633" cy="359435"/>
            </a:xfrm>
            <a:custGeom>
              <a:avLst/>
              <a:gdLst/>
              <a:ahLst/>
              <a:cxnLst/>
              <a:rect l="l" t="t" r="r" b="b"/>
              <a:pathLst>
                <a:path w="2700" h="8852" fill="none" extrusionOk="0">
                  <a:moveTo>
                    <a:pt x="2700" y="8851"/>
                  </a:moveTo>
                  <a:lnTo>
                    <a:pt x="0" y="7282"/>
                  </a:lnTo>
                  <a:lnTo>
                    <a:pt x="0" y="0"/>
                  </a:lnTo>
                  <a:lnTo>
                    <a:pt x="2700" y="1632"/>
                  </a:lnTo>
                  <a:lnTo>
                    <a:pt x="2700" y="885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7"/>
            <p:cNvSpPr/>
            <p:nvPr/>
          </p:nvSpPr>
          <p:spPr>
            <a:xfrm>
              <a:off x="2037440" y="4295792"/>
              <a:ext cx="249843" cy="420627"/>
            </a:xfrm>
            <a:custGeom>
              <a:avLst/>
              <a:gdLst/>
              <a:ahLst/>
              <a:cxnLst/>
              <a:rect l="l" t="t" r="r" b="b"/>
              <a:pathLst>
                <a:path w="6153" h="10359" extrusionOk="0">
                  <a:moveTo>
                    <a:pt x="0" y="0"/>
                  </a:moveTo>
                  <a:lnTo>
                    <a:pt x="0" y="8475"/>
                  </a:lnTo>
                  <a:lnTo>
                    <a:pt x="63" y="8852"/>
                  </a:lnTo>
                  <a:lnTo>
                    <a:pt x="251" y="9228"/>
                  </a:lnTo>
                  <a:lnTo>
                    <a:pt x="502" y="9542"/>
                  </a:lnTo>
                  <a:lnTo>
                    <a:pt x="879" y="9793"/>
                  </a:lnTo>
                  <a:lnTo>
                    <a:pt x="1318" y="10044"/>
                  </a:lnTo>
                  <a:lnTo>
                    <a:pt x="1883" y="10170"/>
                  </a:lnTo>
                  <a:lnTo>
                    <a:pt x="2448" y="10295"/>
                  </a:lnTo>
                  <a:lnTo>
                    <a:pt x="3076" y="10358"/>
                  </a:lnTo>
                  <a:lnTo>
                    <a:pt x="3704" y="10295"/>
                  </a:lnTo>
                  <a:lnTo>
                    <a:pt x="4269" y="10170"/>
                  </a:lnTo>
                  <a:lnTo>
                    <a:pt x="4834" y="10044"/>
                  </a:lnTo>
                  <a:lnTo>
                    <a:pt x="5273" y="9793"/>
                  </a:lnTo>
                  <a:lnTo>
                    <a:pt x="5650" y="9542"/>
                  </a:lnTo>
                  <a:lnTo>
                    <a:pt x="5901" y="9228"/>
                  </a:lnTo>
                  <a:lnTo>
                    <a:pt x="6089" y="8852"/>
                  </a:lnTo>
                  <a:lnTo>
                    <a:pt x="6152" y="8475"/>
                  </a:lnTo>
                  <a:lnTo>
                    <a:pt x="6152" y="1884"/>
                  </a:lnTo>
                  <a:lnTo>
                    <a:pt x="6152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7"/>
            <p:cNvSpPr/>
            <p:nvPr/>
          </p:nvSpPr>
          <p:spPr>
            <a:xfrm>
              <a:off x="2037440" y="4295792"/>
              <a:ext cx="249843" cy="420627"/>
            </a:xfrm>
            <a:custGeom>
              <a:avLst/>
              <a:gdLst/>
              <a:ahLst/>
              <a:cxnLst/>
              <a:rect l="l" t="t" r="r" b="b"/>
              <a:pathLst>
                <a:path w="6153" h="10359" fill="none" extrusionOk="0">
                  <a:moveTo>
                    <a:pt x="0" y="0"/>
                  </a:moveTo>
                  <a:lnTo>
                    <a:pt x="0" y="8475"/>
                  </a:lnTo>
                  <a:lnTo>
                    <a:pt x="0" y="8475"/>
                  </a:lnTo>
                  <a:lnTo>
                    <a:pt x="63" y="8852"/>
                  </a:lnTo>
                  <a:lnTo>
                    <a:pt x="251" y="9228"/>
                  </a:lnTo>
                  <a:lnTo>
                    <a:pt x="502" y="9542"/>
                  </a:lnTo>
                  <a:lnTo>
                    <a:pt x="879" y="9793"/>
                  </a:lnTo>
                  <a:lnTo>
                    <a:pt x="1318" y="10044"/>
                  </a:lnTo>
                  <a:lnTo>
                    <a:pt x="1883" y="10170"/>
                  </a:lnTo>
                  <a:lnTo>
                    <a:pt x="2448" y="10295"/>
                  </a:lnTo>
                  <a:lnTo>
                    <a:pt x="3076" y="10358"/>
                  </a:lnTo>
                  <a:lnTo>
                    <a:pt x="3076" y="10358"/>
                  </a:lnTo>
                  <a:lnTo>
                    <a:pt x="3704" y="10295"/>
                  </a:lnTo>
                  <a:lnTo>
                    <a:pt x="4269" y="10170"/>
                  </a:lnTo>
                  <a:lnTo>
                    <a:pt x="4834" y="10044"/>
                  </a:lnTo>
                  <a:lnTo>
                    <a:pt x="5273" y="9793"/>
                  </a:lnTo>
                  <a:lnTo>
                    <a:pt x="5650" y="9542"/>
                  </a:lnTo>
                  <a:lnTo>
                    <a:pt x="5901" y="9228"/>
                  </a:lnTo>
                  <a:lnTo>
                    <a:pt x="6089" y="8852"/>
                  </a:lnTo>
                  <a:lnTo>
                    <a:pt x="6152" y="8475"/>
                  </a:lnTo>
                  <a:lnTo>
                    <a:pt x="6152" y="1884"/>
                  </a:lnTo>
                  <a:lnTo>
                    <a:pt x="615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7"/>
            <p:cNvSpPr/>
            <p:nvPr/>
          </p:nvSpPr>
          <p:spPr>
            <a:xfrm>
              <a:off x="2037440" y="4295792"/>
              <a:ext cx="249843" cy="420627"/>
            </a:xfrm>
            <a:custGeom>
              <a:avLst/>
              <a:gdLst/>
              <a:ahLst/>
              <a:cxnLst/>
              <a:rect l="l" t="t" r="r" b="b"/>
              <a:pathLst>
                <a:path w="6153" h="10359" fill="none" extrusionOk="0">
                  <a:moveTo>
                    <a:pt x="0" y="0"/>
                  </a:moveTo>
                  <a:lnTo>
                    <a:pt x="0" y="8475"/>
                  </a:lnTo>
                  <a:lnTo>
                    <a:pt x="0" y="8475"/>
                  </a:lnTo>
                  <a:lnTo>
                    <a:pt x="63" y="8852"/>
                  </a:lnTo>
                  <a:lnTo>
                    <a:pt x="251" y="9228"/>
                  </a:lnTo>
                  <a:lnTo>
                    <a:pt x="502" y="9542"/>
                  </a:lnTo>
                  <a:lnTo>
                    <a:pt x="879" y="9793"/>
                  </a:lnTo>
                  <a:lnTo>
                    <a:pt x="1318" y="10044"/>
                  </a:lnTo>
                  <a:lnTo>
                    <a:pt x="1883" y="10170"/>
                  </a:lnTo>
                  <a:lnTo>
                    <a:pt x="2448" y="10295"/>
                  </a:lnTo>
                  <a:lnTo>
                    <a:pt x="3076" y="10358"/>
                  </a:lnTo>
                  <a:lnTo>
                    <a:pt x="3076" y="10358"/>
                  </a:lnTo>
                  <a:lnTo>
                    <a:pt x="3704" y="10295"/>
                  </a:lnTo>
                  <a:lnTo>
                    <a:pt x="4269" y="10170"/>
                  </a:lnTo>
                  <a:lnTo>
                    <a:pt x="4834" y="10044"/>
                  </a:lnTo>
                  <a:lnTo>
                    <a:pt x="5273" y="9793"/>
                  </a:lnTo>
                  <a:lnTo>
                    <a:pt x="5650" y="9542"/>
                  </a:lnTo>
                  <a:lnTo>
                    <a:pt x="5901" y="9228"/>
                  </a:lnTo>
                  <a:lnTo>
                    <a:pt x="6089" y="8852"/>
                  </a:lnTo>
                  <a:lnTo>
                    <a:pt x="6152" y="8475"/>
                  </a:lnTo>
                  <a:lnTo>
                    <a:pt x="6152" y="1884"/>
                  </a:lnTo>
                  <a:lnTo>
                    <a:pt x="6152" y="0"/>
                  </a:lnTo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7"/>
            <p:cNvSpPr/>
            <p:nvPr/>
          </p:nvSpPr>
          <p:spPr>
            <a:xfrm>
              <a:off x="2037440" y="4214218"/>
              <a:ext cx="252360" cy="150442"/>
            </a:xfrm>
            <a:custGeom>
              <a:avLst/>
              <a:gdLst/>
              <a:ahLst/>
              <a:cxnLst/>
              <a:rect l="l" t="t" r="r" b="b"/>
              <a:pathLst>
                <a:path w="6215" h="3705" fill="none" extrusionOk="0">
                  <a:moveTo>
                    <a:pt x="0" y="1821"/>
                  </a:moveTo>
                  <a:lnTo>
                    <a:pt x="0" y="1821"/>
                  </a:lnTo>
                  <a:lnTo>
                    <a:pt x="63" y="2198"/>
                  </a:lnTo>
                  <a:lnTo>
                    <a:pt x="251" y="2574"/>
                  </a:lnTo>
                  <a:lnTo>
                    <a:pt x="502" y="2888"/>
                  </a:lnTo>
                  <a:lnTo>
                    <a:pt x="879" y="3139"/>
                  </a:lnTo>
                  <a:lnTo>
                    <a:pt x="1318" y="3390"/>
                  </a:lnTo>
                  <a:lnTo>
                    <a:pt x="1883" y="3516"/>
                  </a:lnTo>
                  <a:lnTo>
                    <a:pt x="2448" y="3642"/>
                  </a:lnTo>
                  <a:lnTo>
                    <a:pt x="3076" y="3704"/>
                  </a:lnTo>
                  <a:lnTo>
                    <a:pt x="3076" y="3704"/>
                  </a:lnTo>
                  <a:lnTo>
                    <a:pt x="3704" y="3642"/>
                  </a:lnTo>
                  <a:lnTo>
                    <a:pt x="4269" y="3516"/>
                  </a:lnTo>
                  <a:lnTo>
                    <a:pt x="4834" y="3390"/>
                  </a:lnTo>
                  <a:lnTo>
                    <a:pt x="5273" y="3139"/>
                  </a:lnTo>
                  <a:lnTo>
                    <a:pt x="5650" y="2888"/>
                  </a:lnTo>
                  <a:lnTo>
                    <a:pt x="5964" y="2574"/>
                  </a:lnTo>
                  <a:lnTo>
                    <a:pt x="6152" y="2198"/>
                  </a:lnTo>
                  <a:lnTo>
                    <a:pt x="6215" y="1821"/>
                  </a:lnTo>
                  <a:lnTo>
                    <a:pt x="6215" y="1821"/>
                  </a:lnTo>
                  <a:lnTo>
                    <a:pt x="6152" y="1507"/>
                  </a:lnTo>
                  <a:lnTo>
                    <a:pt x="5964" y="1131"/>
                  </a:lnTo>
                  <a:lnTo>
                    <a:pt x="5650" y="817"/>
                  </a:lnTo>
                  <a:lnTo>
                    <a:pt x="5273" y="566"/>
                  </a:lnTo>
                  <a:lnTo>
                    <a:pt x="4834" y="314"/>
                  </a:lnTo>
                  <a:lnTo>
                    <a:pt x="4269" y="189"/>
                  </a:lnTo>
                  <a:lnTo>
                    <a:pt x="3704" y="63"/>
                  </a:lnTo>
                  <a:lnTo>
                    <a:pt x="3076" y="1"/>
                  </a:lnTo>
                  <a:lnTo>
                    <a:pt x="3076" y="1"/>
                  </a:lnTo>
                  <a:lnTo>
                    <a:pt x="2448" y="63"/>
                  </a:lnTo>
                  <a:lnTo>
                    <a:pt x="1883" y="189"/>
                  </a:lnTo>
                  <a:lnTo>
                    <a:pt x="1318" y="314"/>
                  </a:lnTo>
                  <a:lnTo>
                    <a:pt x="879" y="566"/>
                  </a:lnTo>
                  <a:lnTo>
                    <a:pt x="502" y="817"/>
                  </a:lnTo>
                  <a:lnTo>
                    <a:pt x="251" y="1131"/>
                  </a:lnTo>
                  <a:lnTo>
                    <a:pt x="63" y="1507"/>
                  </a:lnTo>
                  <a:lnTo>
                    <a:pt x="0" y="1821"/>
                  </a:lnTo>
                  <a:lnTo>
                    <a:pt x="0" y="182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7"/>
            <p:cNvSpPr/>
            <p:nvPr/>
          </p:nvSpPr>
          <p:spPr>
            <a:xfrm>
              <a:off x="2037440" y="4214218"/>
              <a:ext cx="252360" cy="150442"/>
            </a:xfrm>
            <a:custGeom>
              <a:avLst/>
              <a:gdLst/>
              <a:ahLst/>
              <a:cxnLst/>
              <a:rect l="l" t="t" r="r" b="b"/>
              <a:pathLst>
                <a:path w="6215" h="3705" extrusionOk="0">
                  <a:moveTo>
                    <a:pt x="3076" y="1"/>
                  </a:moveTo>
                  <a:lnTo>
                    <a:pt x="2448" y="63"/>
                  </a:lnTo>
                  <a:lnTo>
                    <a:pt x="1883" y="189"/>
                  </a:lnTo>
                  <a:lnTo>
                    <a:pt x="1318" y="314"/>
                  </a:lnTo>
                  <a:lnTo>
                    <a:pt x="879" y="566"/>
                  </a:lnTo>
                  <a:lnTo>
                    <a:pt x="502" y="817"/>
                  </a:lnTo>
                  <a:lnTo>
                    <a:pt x="251" y="1131"/>
                  </a:lnTo>
                  <a:lnTo>
                    <a:pt x="63" y="1507"/>
                  </a:lnTo>
                  <a:lnTo>
                    <a:pt x="0" y="1821"/>
                  </a:lnTo>
                  <a:lnTo>
                    <a:pt x="63" y="2198"/>
                  </a:lnTo>
                  <a:lnTo>
                    <a:pt x="251" y="2574"/>
                  </a:lnTo>
                  <a:lnTo>
                    <a:pt x="502" y="2888"/>
                  </a:lnTo>
                  <a:lnTo>
                    <a:pt x="879" y="3139"/>
                  </a:lnTo>
                  <a:lnTo>
                    <a:pt x="1318" y="3390"/>
                  </a:lnTo>
                  <a:lnTo>
                    <a:pt x="1883" y="3516"/>
                  </a:lnTo>
                  <a:lnTo>
                    <a:pt x="2448" y="3642"/>
                  </a:lnTo>
                  <a:lnTo>
                    <a:pt x="3076" y="3704"/>
                  </a:lnTo>
                  <a:lnTo>
                    <a:pt x="3704" y="3642"/>
                  </a:lnTo>
                  <a:lnTo>
                    <a:pt x="4269" y="3516"/>
                  </a:lnTo>
                  <a:lnTo>
                    <a:pt x="4834" y="3390"/>
                  </a:lnTo>
                  <a:lnTo>
                    <a:pt x="5273" y="3139"/>
                  </a:lnTo>
                  <a:lnTo>
                    <a:pt x="5650" y="2888"/>
                  </a:lnTo>
                  <a:lnTo>
                    <a:pt x="5964" y="2574"/>
                  </a:lnTo>
                  <a:lnTo>
                    <a:pt x="6152" y="2198"/>
                  </a:lnTo>
                  <a:lnTo>
                    <a:pt x="6215" y="1821"/>
                  </a:lnTo>
                  <a:lnTo>
                    <a:pt x="6152" y="1507"/>
                  </a:lnTo>
                  <a:lnTo>
                    <a:pt x="5964" y="1131"/>
                  </a:lnTo>
                  <a:lnTo>
                    <a:pt x="5650" y="817"/>
                  </a:lnTo>
                  <a:lnTo>
                    <a:pt x="5273" y="566"/>
                  </a:lnTo>
                  <a:lnTo>
                    <a:pt x="4834" y="314"/>
                  </a:lnTo>
                  <a:lnTo>
                    <a:pt x="4269" y="189"/>
                  </a:lnTo>
                  <a:lnTo>
                    <a:pt x="3704" y="63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7"/>
            <p:cNvSpPr/>
            <p:nvPr/>
          </p:nvSpPr>
          <p:spPr>
            <a:xfrm>
              <a:off x="1382362" y="3921094"/>
              <a:ext cx="249802" cy="420627"/>
            </a:xfrm>
            <a:custGeom>
              <a:avLst/>
              <a:gdLst/>
              <a:ahLst/>
              <a:cxnLst/>
              <a:rect l="l" t="t" r="r" b="b"/>
              <a:pathLst>
                <a:path w="6152" h="10359" extrusionOk="0">
                  <a:moveTo>
                    <a:pt x="6152" y="1"/>
                  </a:moveTo>
                  <a:lnTo>
                    <a:pt x="0" y="63"/>
                  </a:lnTo>
                  <a:lnTo>
                    <a:pt x="0" y="8538"/>
                  </a:lnTo>
                  <a:lnTo>
                    <a:pt x="63" y="8915"/>
                  </a:lnTo>
                  <a:lnTo>
                    <a:pt x="251" y="9228"/>
                  </a:lnTo>
                  <a:lnTo>
                    <a:pt x="502" y="9542"/>
                  </a:lnTo>
                  <a:lnTo>
                    <a:pt x="879" y="9856"/>
                  </a:lnTo>
                  <a:lnTo>
                    <a:pt x="1381" y="10044"/>
                  </a:lnTo>
                  <a:lnTo>
                    <a:pt x="1883" y="10233"/>
                  </a:lnTo>
                  <a:lnTo>
                    <a:pt x="2448" y="10358"/>
                  </a:lnTo>
                  <a:lnTo>
                    <a:pt x="3704" y="10358"/>
                  </a:lnTo>
                  <a:lnTo>
                    <a:pt x="4269" y="10233"/>
                  </a:lnTo>
                  <a:lnTo>
                    <a:pt x="4834" y="10044"/>
                  </a:lnTo>
                  <a:lnTo>
                    <a:pt x="5273" y="9856"/>
                  </a:lnTo>
                  <a:lnTo>
                    <a:pt x="5650" y="9542"/>
                  </a:lnTo>
                  <a:lnTo>
                    <a:pt x="5901" y="9228"/>
                  </a:lnTo>
                  <a:lnTo>
                    <a:pt x="6089" y="8915"/>
                  </a:lnTo>
                  <a:lnTo>
                    <a:pt x="6152" y="8538"/>
                  </a:lnTo>
                  <a:lnTo>
                    <a:pt x="6152" y="1947"/>
                  </a:lnTo>
                  <a:lnTo>
                    <a:pt x="6152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7"/>
            <p:cNvSpPr/>
            <p:nvPr/>
          </p:nvSpPr>
          <p:spPr>
            <a:xfrm>
              <a:off x="1382362" y="3921094"/>
              <a:ext cx="249802" cy="420627"/>
            </a:xfrm>
            <a:custGeom>
              <a:avLst/>
              <a:gdLst/>
              <a:ahLst/>
              <a:cxnLst/>
              <a:rect l="l" t="t" r="r" b="b"/>
              <a:pathLst>
                <a:path w="6152" h="10359" fill="none" extrusionOk="0">
                  <a:moveTo>
                    <a:pt x="0" y="63"/>
                  </a:moveTo>
                  <a:lnTo>
                    <a:pt x="0" y="8538"/>
                  </a:lnTo>
                  <a:lnTo>
                    <a:pt x="0" y="8538"/>
                  </a:lnTo>
                  <a:lnTo>
                    <a:pt x="63" y="8915"/>
                  </a:lnTo>
                  <a:lnTo>
                    <a:pt x="251" y="9228"/>
                  </a:lnTo>
                  <a:lnTo>
                    <a:pt x="502" y="9542"/>
                  </a:lnTo>
                  <a:lnTo>
                    <a:pt x="879" y="9856"/>
                  </a:lnTo>
                  <a:lnTo>
                    <a:pt x="1381" y="10044"/>
                  </a:lnTo>
                  <a:lnTo>
                    <a:pt x="1883" y="10233"/>
                  </a:lnTo>
                  <a:lnTo>
                    <a:pt x="2448" y="10358"/>
                  </a:lnTo>
                  <a:lnTo>
                    <a:pt x="3076" y="10358"/>
                  </a:lnTo>
                  <a:lnTo>
                    <a:pt x="3076" y="10358"/>
                  </a:lnTo>
                  <a:lnTo>
                    <a:pt x="3704" y="10358"/>
                  </a:lnTo>
                  <a:lnTo>
                    <a:pt x="4269" y="10233"/>
                  </a:lnTo>
                  <a:lnTo>
                    <a:pt x="4834" y="10044"/>
                  </a:lnTo>
                  <a:lnTo>
                    <a:pt x="5273" y="9856"/>
                  </a:lnTo>
                  <a:lnTo>
                    <a:pt x="5650" y="9542"/>
                  </a:lnTo>
                  <a:lnTo>
                    <a:pt x="5901" y="9228"/>
                  </a:lnTo>
                  <a:lnTo>
                    <a:pt x="6089" y="8915"/>
                  </a:lnTo>
                  <a:lnTo>
                    <a:pt x="6152" y="8538"/>
                  </a:lnTo>
                  <a:lnTo>
                    <a:pt x="6152" y="1947"/>
                  </a:lnTo>
                  <a:lnTo>
                    <a:pt x="615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7"/>
            <p:cNvSpPr/>
            <p:nvPr/>
          </p:nvSpPr>
          <p:spPr>
            <a:xfrm>
              <a:off x="1382362" y="3921094"/>
              <a:ext cx="249802" cy="420627"/>
            </a:xfrm>
            <a:custGeom>
              <a:avLst/>
              <a:gdLst/>
              <a:ahLst/>
              <a:cxnLst/>
              <a:rect l="l" t="t" r="r" b="b"/>
              <a:pathLst>
                <a:path w="6152" h="10359" fill="none" extrusionOk="0">
                  <a:moveTo>
                    <a:pt x="0" y="63"/>
                  </a:moveTo>
                  <a:lnTo>
                    <a:pt x="0" y="8538"/>
                  </a:lnTo>
                  <a:lnTo>
                    <a:pt x="0" y="8538"/>
                  </a:lnTo>
                  <a:lnTo>
                    <a:pt x="63" y="8915"/>
                  </a:lnTo>
                  <a:lnTo>
                    <a:pt x="251" y="9228"/>
                  </a:lnTo>
                  <a:lnTo>
                    <a:pt x="502" y="9542"/>
                  </a:lnTo>
                  <a:lnTo>
                    <a:pt x="879" y="9856"/>
                  </a:lnTo>
                  <a:lnTo>
                    <a:pt x="1381" y="10044"/>
                  </a:lnTo>
                  <a:lnTo>
                    <a:pt x="1883" y="10233"/>
                  </a:lnTo>
                  <a:lnTo>
                    <a:pt x="2448" y="10358"/>
                  </a:lnTo>
                  <a:lnTo>
                    <a:pt x="3076" y="10358"/>
                  </a:lnTo>
                  <a:lnTo>
                    <a:pt x="3076" y="10358"/>
                  </a:lnTo>
                  <a:lnTo>
                    <a:pt x="3704" y="10358"/>
                  </a:lnTo>
                  <a:lnTo>
                    <a:pt x="4269" y="10233"/>
                  </a:lnTo>
                  <a:lnTo>
                    <a:pt x="4834" y="10044"/>
                  </a:lnTo>
                  <a:lnTo>
                    <a:pt x="5273" y="9856"/>
                  </a:lnTo>
                  <a:lnTo>
                    <a:pt x="5650" y="9542"/>
                  </a:lnTo>
                  <a:lnTo>
                    <a:pt x="5901" y="9228"/>
                  </a:lnTo>
                  <a:lnTo>
                    <a:pt x="6089" y="8915"/>
                  </a:lnTo>
                  <a:lnTo>
                    <a:pt x="6152" y="8538"/>
                  </a:lnTo>
                  <a:lnTo>
                    <a:pt x="6152" y="1947"/>
                  </a:lnTo>
                  <a:lnTo>
                    <a:pt x="6152" y="1"/>
                  </a:lnTo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7"/>
            <p:cNvSpPr/>
            <p:nvPr/>
          </p:nvSpPr>
          <p:spPr>
            <a:xfrm>
              <a:off x="1382362" y="3842078"/>
              <a:ext cx="252360" cy="147883"/>
            </a:xfrm>
            <a:custGeom>
              <a:avLst/>
              <a:gdLst/>
              <a:ahLst/>
              <a:cxnLst/>
              <a:rect l="l" t="t" r="r" b="b"/>
              <a:pathLst>
                <a:path w="6215" h="3642" fill="none" extrusionOk="0">
                  <a:moveTo>
                    <a:pt x="0" y="1821"/>
                  </a:moveTo>
                  <a:lnTo>
                    <a:pt x="0" y="1821"/>
                  </a:lnTo>
                  <a:lnTo>
                    <a:pt x="63" y="2198"/>
                  </a:lnTo>
                  <a:lnTo>
                    <a:pt x="251" y="2512"/>
                  </a:lnTo>
                  <a:lnTo>
                    <a:pt x="502" y="2825"/>
                  </a:lnTo>
                  <a:lnTo>
                    <a:pt x="879" y="3139"/>
                  </a:lnTo>
                  <a:lnTo>
                    <a:pt x="1381" y="3328"/>
                  </a:lnTo>
                  <a:lnTo>
                    <a:pt x="1883" y="3516"/>
                  </a:lnTo>
                  <a:lnTo>
                    <a:pt x="2448" y="3641"/>
                  </a:lnTo>
                  <a:lnTo>
                    <a:pt x="3076" y="3641"/>
                  </a:lnTo>
                  <a:lnTo>
                    <a:pt x="3076" y="3641"/>
                  </a:lnTo>
                  <a:lnTo>
                    <a:pt x="3704" y="3641"/>
                  </a:lnTo>
                  <a:lnTo>
                    <a:pt x="4269" y="3516"/>
                  </a:lnTo>
                  <a:lnTo>
                    <a:pt x="4834" y="3328"/>
                  </a:lnTo>
                  <a:lnTo>
                    <a:pt x="5273" y="3139"/>
                  </a:lnTo>
                  <a:lnTo>
                    <a:pt x="5650" y="2825"/>
                  </a:lnTo>
                  <a:lnTo>
                    <a:pt x="5964" y="2512"/>
                  </a:lnTo>
                  <a:lnTo>
                    <a:pt x="6152" y="2198"/>
                  </a:lnTo>
                  <a:lnTo>
                    <a:pt x="6215" y="1821"/>
                  </a:lnTo>
                  <a:lnTo>
                    <a:pt x="6215" y="1821"/>
                  </a:lnTo>
                  <a:lnTo>
                    <a:pt x="6152" y="1444"/>
                  </a:lnTo>
                  <a:lnTo>
                    <a:pt x="5964" y="1130"/>
                  </a:lnTo>
                  <a:lnTo>
                    <a:pt x="5650" y="817"/>
                  </a:lnTo>
                  <a:lnTo>
                    <a:pt x="5273" y="566"/>
                  </a:lnTo>
                  <a:lnTo>
                    <a:pt x="4834" y="314"/>
                  </a:lnTo>
                  <a:lnTo>
                    <a:pt x="4269" y="126"/>
                  </a:lnTo>
                  <a:lnTo>
                    <a:pt x="3704" y="63"/>
                  </a:lnTo>
                  <a:lnTo>
                    <a:pt x="3076" y="1"/>
                  </a:lnTo>
                  <a:lnTo>
                    <a:pt x="3076" y="1"/>
                  </a:lnTo>
                  <a:lnTo>
                    <a:pt x="2448" y="63"/>
                  </a:lnTo>
                  <a:lnTo>
                    <a:pt x="1883" y="126"/>
                  </a:lnTo>
                  <a:lnTo>
                    <a:pt x="1381" y="314"/>
                  </a:lnTo>
                  <a:lnTo>
                    <a:pt x="879" y="566"/>
                  </a:lnTo>
                  <a:lnTo>
                    <a:pt x="502" y="817"/>
                  </a:lnTo>
                  <a:lnTo>
                    <a:pt x="251" y="1130"/>
                  </a:lnTo>
                  <a:lnTo>
                    <a:pt x="63" y="1444"/>
                  </a:lnTo>
                  <a:lnTo>
                    <a:pt x="0" y="1821"/>
                  </a:lnTo>
                  <a:lnTo>
                    <a:pt x="0" y="182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7"/>
            <p:cNvSpPr/>
            <p:nvPr/>
          </p:nvSpPr>
          <p:spPr>
            <a:xfrm>
              <a:off x="1382362" y="3842078"/>
              <a:ext cx="252360" cy="147883"/>
            </a:xfrm>
            <a:custGeom>
              <a:avLst/>
              <a:gdLst/>
              <a:ahLst/>
              <a:cxnLst/>
              <a:rect l="l" t="t" r="r" b="b"/>
              <a:pathLst>
                <a:path w="6215" h="3642" extrusionOk="0">
                  <a:moveTo>
                    <a:pt x="3076" y="1"/>
                  </a:moveTo>
                  <a:lnTo>
                    <a:pt x="2448" y="63"/>
                  </a:lnTo>
                  <a:lnTo>
                    <a:pt x="1883" y="126"/>
                  </a:lnTo>
                  <a:lnTo>
                    <a:pt x="1381" y="314"/>
                  </a:lnTo>
                  <a:lnTo>
                    <a:pt x="879" y="566"/>
                  </a:lnTo>
                  <a:lnTo>
                    <a:pt x="502" y="817"/>
                  </a:lnTo>
                  <a:lnTo>
                    <a:pt x="251" y="1130"/>
                  </a:lnTo>
                  <a:lnTo>
                    <a:pt x="63" y="1444"/>
                  </a:lnTo>
                  <a:lnTo>
                    <a:pt x="0" y="1821"/>
                  </a:lnTo>
                  <a:lnTo>
                    <a:pt x="63" y="2198"/>
                  </a:lnTo>
                  <a:lnTo>
                    <a:pt x="251" y="2512"/>
                  </a:lnTo>
                  <a:lnTo>
                    <a:pt x="502" y="2825"/>
                  </a:lnTo>
                  <a:lnTo>
                    <a:pt x="879" y="3139"/>
                  </a:lnTo>
                  <a:lnTo>
                    <a:pt x="1381" y="3328"/>
                  </a:lnTo>
                  <a:lnTo>
                    <a:pt x="1883" y="3516"/>
                  </a:lnTo>
                  <a:lnTo>
                    <a:pt x="2448" y="3641"/>
                  </a:lnTo>
                  <a:lnTo>
                    <a:pt x="3704" y="3641"/>
                  </a:lnTo>
                  <a:lnTo>
                    <a:pt x="4269" y="3516"/>
                  </a:lnTo>
                  <a:lnTo>
                    <a:pt x="4834" y="3328"/>
                  </a:lnTo>
                  <a:lnTo>
                    <a:pt x="5273" y="3139"/>
                  </a:lnTo>
                  <a:lnTo>
                    <a:pt x="5650" y="2825"/>
                  </a:lnTo>
                  <a:lnTo>
                    <a:pt x="5964" y="2512"/>
                  </a:lnTo>
                  <a:lnTo>
                    <a:pt x="6152" y="2198"/>
                  </a:lnTo>
                  <a:lnTo>
                    <a:pt x="6215" y="1821"/>
                  </a:lnTo>
                  <a:lnTo>
                    <a:pt x="6152" y="1444"/>
                  </a:lnTo>
                  <a:lnTo>
                    <a:pt x="5964" y="1130"/>
                  </a:lnTo>
                  <a:lnTo>
                    <a:pt x="5650" y="817"/>
                  </a:lnTo>
                  <a:lnTo>
                    <a:pt x="5273" y="566"/>
                  </a:lnTo>
                  <a:lnTo>
                    <a:pt x="4834" y="314"/>
                  </a:lnTo>
                  <a:lnTo>
                    <a:pt x="4269" y="126"/>
                  </a:lnTo>
                  <a:lnTo>
                    <a:pt x="3704" y="63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7"/>
            <p:cNvSpPr/>
            <p:nvPr/>
          </p:nvSpPr>
          <p:spPr>
            <a:xfrm>
              <a:off x="1349187" y="3416421"/>
              <a:ext cx="616912" cy="1121551"/>
            </a:xfrm>
            <a:custGeom>
              <a:avLst/>
              <a:gdLst/>
              <a:ahLst/>
              <a:cxnLst/>
              <a:rect l="l" t="t" r="r" b="b"/>
              <a:pathLst>
                <a:path w="15193" h="27621" extrusionOk="0">
                  <a:moveTo>
                    <a:pt x="1" y="0"/>
                  </a:moveTo>
                  <a:lnTo>
                    <a:pt x="1" y="18770"/>
                  </a:lnTo>
                  <a:lnTo>
                    <a:pt x="15130" y="27621"/>
                  </a:lnTo>
                  <a:lnTo>
                    <a:pt x="15192" y="891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7"/>
            <p:cNvSpPr/>
            <p:nvPr/>
          </p:nvSpPr>
          <p:spPr>
            <a:xfrm>
              <a:off x="1349187" y="3416421"/>
              <a:ext cx="616912" cy="1121551"/>
            </a:xfrm>
            <a:custGeom>
              <a:avLst/>
              <a:gdLst/>
              <a:ahLst/>
              <a:cxnLst/>
              <a:rect l="l" t="t" r="r" b="b"/>
              <a:pathLst>
                <a:path w="15193" h="27621" fill="none" extrusionOk="0">
                  <a:moveTo>
                    <a:pt x="1" y="0"/>
                  </a:moveTo>
                  <a:lnTo>
                    <a:pt x="1" y="18770"/>
                  </a:lnTo>
                  <a:lnTo>
                    <a:pt x="15130" y="27621"/>
                  </a:lnTo>
                  <a:lnTo>
                    <a:pt x="15192" y="8914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7"/>
            <p:cNvSpPr/>
            <p:nvPr/>
          </p:nvSpPr>
          <p:spPr>
            <a:xfrm>
              <a:off x="1963498" y="3194640"/>
              <a:ext cx="994132" cy="1343335"/>
            </a:xfrm>
            <a:custGeom>
              <a:avLst/>
              <a:gdLst/>
              <a:ahLst/>
              <a:cxnLst/>
              <a:rect l="l" t="t" r="r" b="b"/>
              <a:pathLst>
                <a:path w="24483" h="33083" extrusionOk="0">
                  <a:moveTo>
                    <a:pt x="24483" y="1"/>
                  </a:moveTo>
                  <a:lnTo>
                    <a:pt x="126" y="14376"/>
                  </a:lnTo>
                  <a:lnTo>
                    <a:pt x="1" y="33083"/>
                  </a:lnTo>
                  <a:lnTo>
                    <a:pt x="24483" y="18896"/>
                  </a:lnTo>
                  <a:lnTo>
                    <a:pt x="24483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7"/>
            <p:cNvSpPr/>
            <p:nvPr/>
          </p:nvSpPr>
          <p:spPr>
            <a:xfrm>
              <a:off x="1963498" y="3194640"/>
              <a:ext cx="994132" cy="1343335"/>
            </a:xfrm>
            <a:custGeom>
              <a:avLst/>
              <a:gdLst/>
              <a:ahLst/>
              <a:cxnLst/>
              <a:rect l="l" t="t" r="r" b="b"/>
              <a:pathLst>
                <a:path w="24483" h="33083" fill="none" extrusionOk="0">
                  <a:moveTo>
                    <a:pt x="126" y="14376"/>
                  </a:moveTo>
                  <a:lnTo>
                    <a:pt x="24483" y="1"/>
                  </a:lnTo>
                  <a:lnTo>
                    <a:pt x="24483" y="18896"/>
                  </a:lnTo>
                  <a:lnTo>
                    <a:pt x="1" y="33083"/>
                  </a:lnTo>
                  <a:lnTo>
                    <a:pt x="126" y="14376"/>
                  </a:lnTo>
                  <a:close/>
                </a:path>
              </a:pathLst>
            </a:custGeom>
            <a:solidFill>
              <a:schemeClr val="accent6"/>
            </a:solidFill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7"/>
            <p:cNvSpPr/>
            <p:nvPr/>
          </p:nvSpPr>
          <p:spPr>
            <a:xfrm>
              <a:off x="1351746" y="2832691"/>
              <a:ext cx="1605887" cy="945731"/>
            </a:xfrm>
            <a:custGeom>
              <a:avLst/>
              <a:gdLst/>
              <a:ahLst/>
              <a:cxnLst/>
              <a:rect l="l" t="t" r="r" b="b"/>
              <a:pathLst>
                <a:path w="39549" h="23291" extrusionOk="0">
                  <a:moveTo>
                    <a:pt x="24232" y="1"/>
                  </a:moveTo>
                  <a:lnTo>
                    <a:pt x="1" y="14376"/>
                  </a:lnTo>
                  <a:lnTo>
                    <a:pt x="15192" y="23290"/>
                  </a:lnTo>
                  <a:lnTo>
                    <a:pt x="39549" y="8915"/>
                  </a:lnTo>
                  <a:lnTo>
                    <a:pt x="2423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7"/>
            <p:cNvSpPr/>
            <p:nvPr/>
          </p:nvSpPr>
          <p:spPr>
            <a:xfrm>
              <a:off x="1351746" y="2832691"/>
              <a:ext cx="1605887" cy="945731"/>
            </a:xfrm>
            <a:custGeom>
              <a:avLst/>
              <a:gdLst/>
              <a:ahLst/>
              <a:cxnLst/>
              <a:rect l="l" t="t" r="r" b="b"/>
              <a:pathLst>
                <a:path w="39549" h="23291" fill="none" extrusionOk="0">
                  <a:moveTo>
                    <a:pt x="39549" y="8915"/>
                  </a:moveTo>
                  <a:lnTo>
                    <a:pt x="24232" y="1"/>
                  </a:lnTo>
                  <a:lnTo>
                    <a:pt x="1" y="14376"/>
                  </a:lnTo>
                  <a:lnTo>
                    <a:pt x="15192" y="23290"/>
                  </a:lnTo>
                  <a:lnTo>
                    <a:pt x="39549" y="8915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7"/>
            <p:cNvSpPr/>
            <p:nvPr/>
          </p:nvSpPr>
          <p:spPr>
            <a:xfrm>
              <a:off x="2062899" y="3373096"/>
              <a:ext cx="823388" cy="703522"/>
            </a:xfrm>
            <a:custGeom>
              <a:avLst/>
              <a:gdLst/>
              <a:ahLst/>
              <a:cxnLst/>
              <a:rect l="l" t="t" r="r" b="b"/>
              <a:pathLst>
                <a:path w="20278" h="17326" extrusionOk="0">
                  <a:moveTo>
                    <a:pt x="20277" y="0"/>
                  </a:moveTo>
                  <a:lnTo>
                    <a:pt x="1" y="11802"/>
                  </a:lnTo>
                  <a:lnTo>
                    <a:pt x="1" y="17326"/>
                  </a:lnTo>
                  <a:lnTo>
                    <a:pt x="20277" y="5524"/>
                  </a:lnTo>
                  <a:lnTo>
                    <a:pt x="202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7"/>
            <p:cNvSpPr/>
            <p:nvPr/>
          </p:nvSpPr>
          <p:spPr>
            <a:xfrm>
              <a:off x="2062899" y="3653470"/>
              <a:ext cx="823388" cy="703522"/>
            </a:xfrm>
            <a:custGeom>
              <a:avLst/>
              <a:gdLst/>
              <a:ahLst/>
              <a:cxnLst/>
              <a:rect l="l" t="t" r="r" b="b"/>
              <a:pathLst>
                <a:path w="20278" h="17326" extrusionOk="0">
                  <a:moveTo>
                    <a:pt x="20277" y="0"/>
                  </a:moveTo>
                  <a:lnTo>
                    <a:pt x="1" y="11802"/>
                  </a:lnTo>
                  <a:lnTo>
                    <a:pt x="1" y="17326"/>
                  </a:lnTo>
                  <a:lnTo>
                    <a:pt x="20277" y="5524"/>
                  </a:lnTo>
                  <a:lnTo>
                    <a:pt x="202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" name="Google Shape;228;p27"/>
          <p:cNvSpPr/>
          <p:nvPr/>
        </p:nvSpPr>
        <p:spPr>
          <a:xfrm>
            <a:off x="3302700" y="3475288"/>
            <a:ext cx="608400" cy="608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9" name="Google Shape;229;p27"/>
          <p:cNvGrpSpPr/>
          <p:nvPr/>
        </p:nvGrpSpPr>
        <p:grpSpPr>
          <a:xfrm>
            <a:off x="3443586" y="3610885"/>
            <a:ext cx="339411" cy="337193"/>
            <a:chOff x="3863900" y="4993625"/>
            <a:chExt cx="482050" cy="478900"/>
          </a:xfrm>
        </p:grpSpPr>
        <p:sp>
          <p:nvSpPr>
            <p:cNvPr id="230" name="Google Shape;230;p27"/>
            <p:cNvSpPr/>
            <p:nvPr/>
          </p:nvSpPr>
          <p:spPr>
            <a:xfrm>
              <a:off x="3877525" y="5058825"/>
              <a:ext cx="315450" cy="164750"/>
            </a:xfrm>
            <a:custGeom>
              <a:avLst/>
              <a:gdLst/>
              <a:ahLst/>
              <a:cxnLst/>
              <a:rect l="l" t="t" r="r" b="b"/>
              <a:pathLst>
                <a:path w="12618" h="6590" extrusionOk="0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1" y="1913"/>
                    <a:pt x="0" y="1952"/>
                  </a:cubicBezTo>
                  <a:lnTo>
                    <a:pt x="8892" y="6589"/>
                  </a:lnTo>
                  <a:lnTo>
                    <a:pt x="12617" y="4746"/>
                  </a:lnTo>
                  <a:lnTo>
                    <a:pt x="36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1" name="Google Shape;231;p27"/>
            <p:cNvSpPr/>
            <p:nvPr/>
          </p:nvSpPr>
          <p:spPr>
            <a:xfrm>
              <a:off x="4113750" y="5133350"/>
              <a:ext cx="232200" cy="339175"/>
            </a:xfrm>
            <a:custGeom>
              <a:avLst/>
              <a:gdLst/>
              <a:ahLst/>
              <a:cxnLst/>
              <a:rect l="l" t="t" r="r" b="b"/>
              <a:pathLst>
                <a:path w="9288" h="13567" extrusionOk="0">
                  <a:moveTo>
                    <a:pt x="9284" y="1"/>
                  </a:moveTo>
                  <a:lnTo>
                    <a:pt x="4836" y="2202"/>
                  </a:lnTo>
                  <a:lnTo>
                    <a:pt x="4836" y="4680"/>
                  </a:lnTo>
                  <a:cubicBezTo>
                    <a:pt x="4836" y="4993"/>
                    <a:pt x="4584" y="5246"/>
                    <a:pt x="4270" y="5246"/>
                  </a:cubicBezTo>
                  <a:cubicBezTo>
                    <a:pt x="3957" y="5246"/>
                    <a:pt x="3707" y="4993"/>
                    <a:pt x="3707" y="4680"/>
                  </a:cubicBezTo>
                  <a:lnTo>
                    <a:pt x="3707" y="2762"/>
                  </a:lnTo>
                  <a:lnTo>
                    <a:pt x="0" y="4593"/>
                  </a:lnTo>
                  <a:lnTo>
                    <a:pt x="0" y="13566"/>
                  </a:lnTo>
                  <a:cubicBezTo>
                    <a:pt x="12" y="13560"/>
                    <a:pt x="24" y="13557"/>
                    <a:pt x="37" y="13551"/>
                  </a:cubicBezTo>
                  <a:lnTo>
                    <a:pt x="8552" y="9236"/>
                  </a:lnTo>
                  <a:cubicBezTo>
                    <a:pt x="9004" y="9010"/>
                    <a:pt x="9287" y="8550"/>
                    <a:pt x="9287" y="8047"/>
                  </a:cubicBezTo>
                  <a:lnTo>
                    <a:pt x="9287" y="52"/>
                  </a:lnTo>
                  <a:cubicBezTo>
                    <a:pt x="9287" y="34"/>
                    <a:pt x="9287" y="19"/>
                    <a:pt x="9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2" name="Google Shape;232;p27"/>
            <p:cNvSpPr/>
            <p:nvPr/>
          </p:nvSpPr>
          <p:spPr>
            <a:xfrm>
              <a:off x="3998800" y="4993625"/>
              <a:ext cx="334125" cy="168500"/>
            </a:xfrm>
            <a:custGeom>
              <a:avLst/>
              <a:gdLst/>
              <a:ahLst/>
              <a:cxnLst/>
              <a:rect l="l" t="t" r="r" b="b"/>
              <a:pathLst>
                <a:path w="13365" h="6740" extrusionOk="0">
                  <a:moveTo>
                    <a:pt x="4045" y="1"/>
                  </a:moveTo>
                  <a:cubicBezTo>
                    <a:pt x="3833" y="1"/>
                    <a:pt x="3623" y="51"/>
                    <a:pt x="3430" y="151"/>
                  </a:cubicBezTo>
                  <a:lnTo>
                    <a:pt x="0" y="1970"/>
                  </a:lnTo>
                  <a:lnTo>
                    <a:pt x="9013" y="6740"/>
                  </a:lnTo>
                  <a:lnTo>
                    <a:pt x="13364" y="4587"/>
                  </a:lnTo>
                  <a:cubicBezTo>
                    <a:pt x="13298" y="4536"/>
                    <a:pt x="13226" y="4491"/>
                    <a:pt x="13150" y="4454"/>
                  </a:cubicBezTo>
                  <a:lnTo>
                    <a:pt x="4638" y="139"/>
                  </a:lnTo>
                  <a:lnTo>
                    <a:pt x="4635" y="139"/>
                  </a:lnTo>
                  <a:cubicBezTo>
                    <a:pt x="4448" y="47"/>
                    <a:pt x="4246" y="1"/>
                    <a:pt x="40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3" name="Google Shape;233;p27"/>
            <p:cNvSpPr/>
            <p:nvPr/>
          </p:nvSpPr>
          <p:spPr>
            <a:xfrm>
              <a:off x="3863900" y="5132450"/>
              <a:ext cx="221650" cy="339925"/>
            </a:xfrm>
            <a:custGeom>
              <a:avLst/>
              <a:gdLst/>
              <a:ahLst/>
              <a:cxnLst/>
              <a:rect l="l" t="t" r="r" b="b"/>
              <a:pathLst>
                <a:path w="8866" h="13597" extrusionOk="0">
                  <a:moveTo>
                    <a:pt x="6" y="1"/>
                  </a:moveTo>
                  <a:cubicBezTo>
                    <a:pt x="3" y="25"/>
                    <a:pt x="0" y="52"/>
                    <a:pt x="0" y="76"/>
                  </a:cubicBezTo>
                  <a:lnTo>
                    <a:pt x="0" y="8095"/>
                  </a:lnTo>
                  <a:cubicBezTo>
                    <a:pt x="0" y="8589"/>
                    <a:pt x="274" y="9043"/>
                    <a:pt x="714" y="9269"/>
                  </a:cubicBezTo>
                  <a:lnTo>
                    <a:pt x="8820" y="13572"/>
                  </a:lnTo>
                  <a:lnTo>
                    <a:pt x="8826" y="13575"/>
                  </a:lnTo>
                  <a:lnTo>
                    <a:pt x="8865" y="13596"/>
                  </a:lnTo>
                  <a:lnTo>
                    <a:pt x="8865" y="4620"/>
                  </a:lnTo>
                  <a:lnTo>
                    <a:pt x="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cxnSp>
        <p:nvCxnSpPr>
          <p:cNvPr id="234" name="Google Shape;234;p27"/>
          <p:cNvCxnSpPr>
            <a:stCxn id="228" idx="5"/>
          </p:cNvCxnSpPr>
          <p:nvPr/>
        </p:nvCxnSpPr>
        <p:spPr>
          <a:xfrm>
            <a:off x="3822002" y="3994589"/>
            <a:ext cx="1249800" cy="7215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235" name="Google Shape;235;p27"/>
          <p:cNvSpPr/>
          <p:nvPr/>
        </p:nvSpPr>
        <p:spPr>
          <a:xfrm>
            <a:off x="7329250" y="411463"/>
            <a:ext cx="608400" cy="608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6" name="Google Shape;236;p27"/>
          <p:cNvCxnSpPr>
            <a:stCxn id="235" idx="2"/>
          </p:cNvCxnSpPr>
          <p:nvPr/>
        </p:nvCxnSpPr>
        <p:spPr>
          <a:xfrm rot="10800000">
            <a:off x="6166450" y="715663"/>
            <a:ext cx="11628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237" name="Google Shape;237;p27"/>
          <p:cNvGrpSpPr/>
          <p:nvPr/>
        </p:nvGrpSpPr>
        <p:grpSpPr>
          <a:xfrm>
            <a:off x="7464271" y="546511"/>
            <a:ext cx="338342" cy="338327"/>
            <a:chOff x="-59470075" y="3308975"/>
            <a:chExt cx="318200" cy="316075"/>
          </a:xfrm>
        </p:grpSpPr>
        <p:sp>
          <p:nvSpPr>
            <p:cNvPr id="238" name="Google Shape;238;p27"/>
            <p:cNvSpPr/>
            <p:nvPr/>
          </p:nvSpPr>
          <p:spPr>
            <a:xfrm>
              <a:off x="-59403925" y="3522625"/>
              <a:ext cx="21275" cy="20500"/>
            </a:xfrm>
            <a:custGeom>
              <a:avLst/>
              <a:gdLst/>
              <a:ahLst/>
              <a:cxnLst/>
              <a:rect l="l" t="t" r="r" b="b"/>
              <a:pathLst>
                <a:path w="851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51" y="820"/>
                  </a:lnTo>
                  <a:lnTo>
                    <a:pt x="8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7"/>
            <p:cNvSpPr/>
            <p:nvPr/>
          </p:nvSpPr>
          <p:spPr>
            <a:xfrm>
              <a:off x="-5936217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19" y="820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7"/>
            <p:cNvSpPr/>
            <p:nvPr/>
          </p:nvSpPr>
          <p:spPr>
            <a:xfrm>
              <a:off x="-5932122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20" y="820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7"/>
            <p:cNvSpPr/>
            <p:nvPr/>
          </p:nvSpPr>
          <p:spPr>
            <a:xfrm>
              <a:off x="-5927947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19" y="820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7"/>
            <p:cNvSpPr/>
            <p:nvPr/>
          </p:nvSpPr>
          <p:spPr>
            <a:xfrm>
              <a:off x="-59470075" y="3418825"/>
              <a:ext cx="317425" cy="206225"/>
            </a:xfrm>
            <a:custGeom>
              <a:avLst/>
              <a:gdLst/>
              <a:ahLst/>
              <a:cxnLst/>
              <a:rect l="l" t="t" r="r" b="b"/>
              <a:pathLst>
                <a:path w="12697" h="8249" extrusionOk="0">
                  <a:moveTo>
                    <a:pt x="10523" y="3334"/>
                  </a:moveTo>
                  <a:cubicBezTo>
                    <a:pt x="10775" y="3334"/>
                    <a:pt x="10932" y="3523"/>
                    <a:pt x="10932" y="3775"/>
                  </a:cubicBezTo>
                  <a:lnTo>
                    <a:pt x="10932" y="5413"/>
                  </a:lnTo>
                  <a:cubicBezTo>
                    <a:pt x="10932" y="5665"/>
                    <a:pt x="10712" y="5854"/>
                    <a:pt x="10523" y="5854"/>
                  </a:cubicBezTo>
                  <a:lnTo>
                    <a:pt x="2268" y="5854"/>
                  </a:lnTo>
                  <a:cubicBezTo>
                    <a:pt x="2016" y="5854"/>
                    <a:pt x="1827" y="5665"/>
                    <a:pt x="1827" y="5413"/>
                  </a:cubicBezTo>
                  <a:lnTo>
                    <a:pt x="1827" y="3775"/>
                  </a:lnTo>
                  <a:cubicBezTo>
                    <a:pt x="1827" y="3523"/>
                    <a:pt x="2016" y="3334"/>
                    <a:pt x="2268" y="3334"/>
                  </a:cubicBezTo>
                  <a:close/>
                  <a:moveTo>
                    <a:pt x="2893" y="1"/>
                  </a:moveTo>
                  <a:cubicBezTo>
                    <a:pt x="2822" y="1"/>
                    <a:pt x="2748" y="18"/>
                    <a:pt x="2678" y="57"/>
                  </a:cubicBezTo>
                  <a:lnTo>
                    <a:pt x="221" y="1727"/>
                  </a:lnTo>
                  <a:cubicBezTo>
                    <a:pt x="95" y="1790"/>
                    <a:pt x="0" y="1916"/>
                    <a:pt x="0" y="2073"/>
                  </a:cubicBezTo>
                  <a:lnTo>
                    <a:pt x="0" y="7870"/>
                  </a:lnTo>
                  <a:cubicBezTo>
                    <a:pt x="0" y="8091"/>
                    <a:pt x="221" y="8248"/>
                    <a:pt x="410" y="8248"/>
                  </a:cubicBezTo>
                  <a:lnTo>
                    <a:pt x="12255" y="8248"/>
                  </a:lnTo>
                  <a:cubicBezTo>
                    <a:pt x="12507" y="8248"/>
                    <a:pt x="12665" y="8059"/>
                    <a:pt x="12665" y="7870"/>
                  </a:cubicBezTo>
                  <a:lnTo>
                    <a:pt x="12665" y="2073"/>
                  </a:lnTo>
                  <a:cubicBezTo>
                    <a:pt x="12697" y="1884"/>
                    <a:pt x="12507" y="1664"/>
                    <a:pt x="12287" y="1664"/>
                  </a:cubicBezTo>
                  <a:lnTo>
                    <a:pt x="5797" y="1664"/>
                  </a:lnTo>
                  <a:lnTo>
                    <a:pt x="5797" y="404"/>
                  </a:lnTo>
                  <a:cubicBezTo>
                    <a:pt x="5797" y="166"/>
                    <a:pt x="5600" y="1"/>
                    <a:pt x="5382" y="1"/>
                  </a:cubicBezTo>
                  <a:cubicBezTo>
                    <a:pt x="5311" y="1"/>
                    <a:pt x="5237" y="18"/>
                    <a:pt x="5167" y="57"/>
                  </a:cubicBezTo>
                  <a:lnTo>
                    <a:pt x="3308" y="1286"/>
                  </a:lnTo>
                  <a:lnTo>
                    <a:pt x="3308" y="404"/>
                  </a:lnTo>
                  <a:cubicBezTo>
                    <a:pt x="3308" y="166"/>
                    <a:pt x="3111" y="1"/>
                    <a:pt x="28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7"/>
            <p:cNvSpPr/>
            <p:nvPr/>
          </p:nvSpPr>
          <p:spPr>
            <a:xfrm>
              <a:off x="-5923852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20" y="820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7"/>
            <p:cNvSpPr/>
            <p:nvPr/>
          </p:nvSpPr>
          <p:spPr>
            <a:xfrm>
              <a:off x="-59292875" y="3308975"/>
              <a:ext cx="106350" cy="41400"/>
            </a:xfrm>
            <a:custGeom>
              <a:avLst/>
              <a:gdLst/>
              <a:ahLst/>
              <a:cxnLst/>
              <a:rect l="l" t="t" r="r" b="b"/>
              <a:pathLst>
                <a:path w="4254" h="1656" extrusionOk="0">
                  <a:moveTo>
                    <a:pt x="1305" y="1"/>
                  </a:moveTo>
                  <a:cubicBezTo>
                    <a:pt x="904" y="1"/>
                    <a:pt x="497" y="175"/>
                    <a:pt x="158" y="545"/>
                  </a:cubicBezTo>
                  <a:cubicBezTo>
                    <a:pt x="1" y="702"/>
                    <a:pt x="64" y="986"/>
                    <a:pt x="221" y="1143"/>
                  </a:cubicBezTo>
                  <a:cubicBezTo>
                    <a:pt x="311" y="1218"/>
                    <a:pt x="409" y="1258"/>
                    <a:pt x="503" y="1258"/>
                  </a:cubicBezTo>
                  <a:cubicBezTo>
                    <a:pt x="606" y="1258"/>
                    <a:pt x="706" y="1210"/>
                    <a:pt x="788" y="1112"/>
                  </a:cubicBezTo>
                  <a:cubicBezTo>
                    <a:pt x="946" y="938"/>
                    <a:pt x="1127" y="852"/>
                    <a:pt x="1308" y="852"/>
                  </a:cubicBezTo>
                  <a:cubicBezTo>
                    <a:pt x="1489" y="852"/>
                    <a:pt x="1670" y="938"/>
                    <a:pt x="1828" y="1112"/>
                  </a:cubicBezTo>
                  <a:cubicBezTo>
                    <a:pt x="2150" y="1466"/>
                    <a:pt x="2562" y="1655"/>
                    <a:pt x="2977" y="1655"/>
                  </a:cubicBezTo>
                  <a:cubicBezTo>
                    <a:pt x="3374" y="1655"/>
                    <a:pt x="3773" y="1482"/>
                    <a:pt x="4096" y="1112"/>
                  </a:cubicBezTo>
                  <a:cubicBezTo>
                    <a:pt x="4254" y="954"/>
                    <a:pt x="4222" y="671"/>
                    <a:pt x="4065" y="513"/>
                  </a:cubicBezTo>
                  <a:cubicBezTo>
                    <a:pt x="3990" y="438"/>
                    <a:pt x="3886" y="399"/>
                    <a:pt x="3781" y="399"/>
                  </a:cubicBezTo>
                  <a:cubicBezTo>
                    <a:pt x="3665" y="399"/>
                    <a:pt x="3549" y="446"/>
                    <a:pt x="3466" y="545"/>
                  </a:cubicBezTo>
                  <a:cubicBezTo>
                    <a:pt x="3309" y="734"/>
                    <a:pt x="3135" y="828"/>
                    <a:pt x="2962" y="828"/>
                  </a:cubicBezTo>
                  <a:cubicBezTo>
                    <a:pt x="2789" y="828"/>
                    <a:pt x="2616" y="734"/>
                    <a:pt x="2458" y="545"/>
                  </a:cubicBezTo>
                  <a:cubicBezTo>
                    <a:pt x="2136" y="191"/>
                    <a:pt x="1724" y="1"/>
                    <a:pt x="1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7"/>
            <p:cNvSpPr/>
            <p:nvPr/>
          </p:nvSpPr>
          <p:spPr>
            <a:xfrm>
              <a:off x="-59214100" y="3371400"/>
              <a:ext cx="62225" cy="68550"/>
            </a:xfrm>
            <a:custGeom>
              <a:avLst/>
              <a:gdLst/>
              <a:ahLst/>
              <a:cxnLst/>
              <a:rect l="l" t="t" r="r" b="b"/>
              <a:pathLst>
                <a:path w="2489" h="2742" extrusionOk="0">
                  <a:moveTo>
                    <a:pt x="410" y="1"/>
                  </a:moveTo>
                  <a:cubicBezTo>
                    <a:pt x="158" y="1"/>
                    <a:pt x="0" y="190"/>
                    <a:pt x="0" y="379"/>
                  </a:cubicBezTo>
                  <a:lnTo>
                    <a:pt x="0" y="2742"/>
                  </a:lnTo>
                  <a:lnTo>
                    <a:pt x="2489" y="2742"/>
                  </a:lnTo>
                  <a:lnTo>
                    <a:pt x="2489" y="379"/>
                  </a:lnTo>
                  <a:cubicBezTo>
                    <a:pt x="2458" y="190"/>
                    <a:pt x="2268" y="1"/>
                    <a:pt x="20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7"/>
            <p:cNvSpPr/>
            <p:nvPr/>
          </p:nvSpPr>
          <p:spPr>
            <a:xfrm>
              <a:off x="-59297600" y="3392600"/>
              <a:ext cx="62250" cy="48150"/>
            </a:xfrm>
            <a:custGeom>
              <a:avLst/>
              <a:gdLst/>
              <a:ahLst/>
              <a:cxnLst/>
              <a:rect l="l" t="t" r="r" b="b"/>
              <a:pathLst>
                <a:path w="2490" h="1926" extrusionOk="0">
                  <a:moveTo>
                    <a:pt x="387" y="0"/>
                  </a:moveTo>
                  <a:cubicBezTo>
                    <a:pt x="163" y="0"/>
                    <a:pt x="1" y="177"/>
                    <a:pt x="1" y="382"/>
                  </a:cubicBezTo>
                  <a:lnTo>
                    <a:pt x="1" y="1925"/>
                  </a:lnTo>
                  <a:lnTo>
                    <a:pt x="2489" y="1925"/>
                  </a:lnTo>
                  <a:lnTo>
                    <a:pt x="2489" y="382"/>
                  </a:lnTo>
                  <a:cubicBezTo>
                    <a:pt x="2489" y="161"/>
                    <a:pt x="2300" y="4"/>
                    <a:pt x="2080" y="4"/>
                  </a:cubicBezTo>
                  <a:lnTo>
                    <a:pt x="442" y="4"/>
                  </a:lnTo>
                  <a:cubicBezTo>
                    <a:pt x="423" y="1"/>
                    <a:pt x="405" y="0"/>
                    <a:pt x="3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>
          <a:extLst>
            <a:ext uri="{FF2B5EF4-FFF2-40B4-BE49-F238E27FC236}">
              <a16:creationId xmlns:a16="http://schemas.microsoft.com/office/drawing/2014/main" id="{26188850-AE98-0685-A064-508D7801E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7">
            <a:extLst>
              <a:ext uri="{FF2B5EF4-FFF2-40B4-BE49-F238E27FC236}">
                <a16:creationId xmlns:a16="http://schemas.microsoft.com/office/drawing/2014/main" id="{114D3944-BD7A-3209-9BD9-6566F0D106C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57200" y="411475"/>
            <a:ext cx="5051700" cy="608388"/>
          </a:xfrm>
          <a:prstGeom prst="rect">
            <a:avLst/>
          </a:prstGeom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Chimica</a:t>
            </a:r>
            <a:endParaRPr dirty="0"/>
          </a:p>
        </p:txBody>
      </p:sp>
      <p:sp>
        <p:nvSpPr>
          <p:cNvPr id="102" name="Google Shape;102;p27">
            <a:extLst>
              <a:ext uri="{FF2B5EF4-FFF2-40B4-BE49-F238E27FC236}">
                <a16:creationId xmlns:a16="http://schemas.microsoft.com/office/drawing/2014/main" id="{DE8102A5-915F-3EEC-7137-337A748FEC2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58799" y="1145611"/>
            <a:ext cx="3795487" cy="3997889"/>
          </a:xfrm>
          <a:prstGeom prst="rect">
            <a:avLst/>
          </a:prstGeom>
        </p:spPr>
        <p:txBody>
          <a:bodyPr spcFirstLastPara="1" wrap="square" lIns="182875" tIns="182875" rIns="182875" bIns="182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t-IT" b="0" i="0" dirty="0">
                <a:solidFill>
                  <a:srgbClr val="040C28"/>
                </a:solidFill>
                <a:effectLst/>
                <a:latin typeface="Google Sans"/>
              </a:rPr>
              <a:t>I processi più in uso attualmente per la produzione del sapone sono:</a:t>
            </a:r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40C28"/>
                </a:solidFill>
                <a:latin typeface="Google Sans"/>
              </a:rPr>
              <a:t>Processo di scissione tramite </a:t>
            </a:r>
            <a:r>
              <a:rPr lang="it-IT" b="1" u="sng" dirty="0">
                <a:solidFill>
                  <a:srgbClr val="040C28"/>
                </a:solidFill>
                <a:latin typeface="Google Sans"/>
              </a:rPr>
              <a:t>autoclave</a:t>
            </a:r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040C28"/>
                </a:solidFill>
                <a:effectLst/>
                <a:latin typeface="Google Sans"/>
              </a:rPr>
              <a:t>Processo di scissione </a:t>
            </a:r>
            <a:r>
              <a:rPr lang="it-IT" b="1" i="0" u="sng" dirty="0" err="1">
                <a:solidFill>
                  <a:srgbClr val="040C28"/>
                </a:solidFill>
                <a:effectLst/>
                <a:latin typeface="Google Sans"/>
              </a:rPr>
              <a:t>Twitchell</a:t>
            </a:r>
            <a:endParaRPr lang="it-IT" b="1" i="0" u="sng" dirty="0">
              <a:solidFill>
                <a:srgbClr val="040C28"/>
              </a:solidFill>
              <a:effectLst/>
              <a:latin typeface="Google Sans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t-IT" b="0" i="0" dirty="0">
                <a:solidFill>
                  <a:srgbClr val="000000"/>
                </a:solidFill>
                <a:effectLst/>
                <a:latin typeface="Avenir"/>
              </a:rPr>
              <a:t>Il primo metodo consente di ottenere glicerina di migliore qualità. Il secondo consente di avere un impianto più semplice e di lavorare con pressioni più basse.</a:t>
            </a:r>
            <a:endParaRPr lang="it-IT" i="0" dirty="0">
              <a:solidFill>
                <a:srgbClr val="494949"/>
              </a:solidFill>
              <a:effectLst/>
              <a:latin typeface="Varela Round" panose="020F0502020204030204" pitchFamily="2" charset="-79"/>
              <a:cs typeface="Varela Round" panose="020F0502020204030204" pitchFamily="2" charset="-79"/>
            </a:endParaRPr>
          </a:p>
        </p:txBody>
      </p:sp>
      <p:grpSp>
        <p:nvGrpSpPr>
          <p:cNvPr id="103" name="Google Shape;103;p27">
            <a:extLst>
              <a:ext uri="{FF2B5EF4-FFF2-40B4-BE49-F238E27FC236}">
                <a16:creationId xmlns:a16="http://schemas.microsoft.com/office/drawing/2014/main" id="{08C61906-C5AB-217F-CEB3-5DCF5751334A}"/>
              </a:ext>
            </a:extLst>
          </p:cNvPr>
          <p:cNvGrpSpPr/>
          <p:nvPr/>
        </p:nvGrpSpPr>
        <p:grpSpPr>
          <a:xfrm>
            <a:off x="4158343" y="435054"/>
            <a:ext cx="4881754" cy="5696539"/>
            <a:chOff x="625325" y="892975"/>
            <a:chExt cx="3629762" cy="4040098"/>
          </a:xfrm>
        </p:grpSpPr>
        <p:sp>
          <p:nvSpPr>
            <p:cNvPr id="104" name="Google Shape;104;p27">
              <a:extLst>
                <a:ext uri="{FF2B5EF4-FFF2-40B4-BE49-F238E27FC236}">
                  <a16:creationId xmlns:a16="http://schemas.microsoft.com/office/drawing/2014/main" id="{DEF26DC6-61E1-549F-0388-3A739AB30C78}"/>
                </a:ext>
              </a:extLst>
            </p:cNvPr>
            <p:cNvSpPr/>
            <p:nvPr/>
          </p:nvSpPr>
          <p:spPr>
            <a:xfrm>
              <a:off x="625325" y="2266827"/>
              <a:ext cx="3629762" cy="2666246"/>
            </a:xfrm>
            <a:custGeom>
              <a:avLst/>
              <a:gdLst/>
              <a:ahLst/>
              <a:cxnLst/>
              <a:rect l="l" t="t" r="r" b="b"/>
              <a:pathLst>
                <a:path w="89392" h="65663" extrusionOk="0">
                  <a:moveTo>
                    <a:pt x="33522" y="1"/>
                  </a:moveTo>
                  <a:lnTo>
                    <a:pt x="33145" y="64"/>
                  </a:lnTo>
                  <a:lnTo>
                    <a:pt x="32768" y="189"/>
                  </a:lnTo>
                  <a:lnTo>
                    <a:pt x="32392" y="378"/>
                  </a:lnTo>
                  <a:lnTo>
                    <a:pt x="1632" y="18394"/>
                  </a:lnTo>
                  <a:lnTo>
                    <a:pt x="1255" y="18645"/>
                  </a:lnTo>
                  <a:lnTo>
                    <a:pt x="1004" y="18959"/>
                  </a:lnTo>
                  <a:lnTo>
                    <a:pt x="753" y="19210"/>
                  </a:lnTo>
                  <a:lnTo>
                    <a:pt x="502" y="19587"/>
                  </a:lnTo>
                  <a:lnTo>
                    <a:pt x="377" y="19900"/>
                  </a:lnTo>
                  <a:lnTo>
                    <a:pt x="251" y="20277"/>
                  </a:lnTo>
                  <a:lnTo>
                    <a:pt x="188" y="20654"/>
                  </a:lnTo>
                  <a:lnTo>
                    <a:pt x="126" y="21030"/>
                  </a:lnTo>
                  <a:lnTo>
                    <a:pt x="188" y="21407"/>
                  </a:lnTo>
                  <a:lnTo>
                    <a:pt x="251" y="21784"/>
                  </a:lnTo>
                  <a:lnTo>
                    <a:pt x="377" y="22098"/>
                  </a:lnTo>
                  <a:lnTo>
                    <a:pt x="502" y="22474"/>
                  </a:lnTo>
                  <a:lnTo>
                    <a:pt x="753" y="22788"/>
                  </a:lnTo>
                  <a:lnTo>
                    <a:pt x="1004" y="23102"/>
                  </a:lnTo>
                  <a:lnTo>
                    <a:pt x="1255" y="23353"/>
                  </a:lnTo>
                  <a:lnTo>
                    <a:pt x="1632" y="23604"/>
                  </a:lnTo>
                  <a:lnTo>
                    <a:pt x="11048" y="29128"/>
                  </a:lnTo>
                  <a:lnTo>
                    <a:pt x="11425" y="29379"/>
                  </a:lnTo>
                  <a:lnTo>
                    <a:pt x="11676" y="29630"/>
                  </a:lnTo>
                  <a:lnTo>
                    <a:pt x="11990" y="29944"/>
                  </a:lnTo>
                  <a:lnTo>
                    <a:pt x="12178" y="30321"/>
                  </a:lnTo>
                  <a:lnTo>
                    <a:pt x="12304" y="30635"/>
                  </a:lnTo>
                  <a:lnTo>
                    <a:pt x="12429" y="31012"/>
                  </a:lnTo>
                  <a:lnTo>
                    <a:pt x="12492" y="31388"/>
                  </a:lnTo>
                  <a:lnTo>
                    <a:pt x="12555" y="31765"/>
                  </a:lnTo>
                  <a:lnTo>
                    <a:pt x="12492" y="32141"/>
                  </a:lnTo>
                  <a:lnTo>
                    <a:pt x="12429" y="32518"/>
                  </a:lnTo>
                  <a:lnTo>
                    <a:pt x="12304" y="32832"/>
                  </a:lnTo>
                  <a:lnTo>
                    <a:pt x="12178" y="33209"/>
                  </a:lnTo>
                  <a:lnTo>
                    <a:pt x="11927" y="33522"/>
                  </a:lnTo>
                  <a:lnTo>
                    <a:pt x="11676" y="33836"/>
                  </a:lnTo>
                  <a:lnTo>
                    <a:pt x="11425" y="34087"/>
                  </a:lnTo>
                  <a:lnTo>
                    <a:pt x="11048" y="34339"/>
                  </a:lnTo>
                  <a:lnTo>
                    <a:pt x="1507" y="39925"/>
                  </a:lnTo>
                  <a:lnTo>
                    <a:pt x="1130" y="40177"/>
                  </a:lnTo>
                  <a:lnTo>
                    <a:pt x="879" y="40428"/>
                  </a:lnTo>
                  <a:lnTo>
                    <a:pt x="628" y="40742"/>
                  </a:lnTo>
                  <a:lnTo>
                    <a:pt x="377" y="41055"/>
                  </a:lnTo>
                  <a:lnTo>
                    <a:pt x="251" y="41432"/>
                  </a:lnTo>
                  <a:lnTo>
                    <a:pt x="126" y="41746"/>
                  </a:lnTo>
                  <a:lnTo>
                    <a:pt x="63" y="42123"/>
                  </a:lnTo>
                  <a:lnTo>
                    <a:pt x="0" y="42499"/>
                  </a:lnTo>
                  <a:lnTo>
                    <a:pt x="63" y="42876"/>
                  </a:lnTo>
                  <a:lnTo>
                    <a:pt x="126" y="43253"/>
                  </a:lnTo>
                  <a:lnTo>
                    <a:pt x="251" y="43629"/>
                  </a:lnTo>
                  <a:lnTo>
                    <a:pt x="377" y="44006"/>
                  </a:lnTo>
                  <a:lnTo>
                    <a:pt x="628" y="44320"/>
                  </a:lnTo>
                  <a:lnTo>
                    <a:pt x="879" y="44634"/>
                  </a:lnTo>
                  <a:lnTo>
                    <a:pt x="1130" y="44885"/>
                  </a:lnTo>
                  <a:lnTo>
                    <a:pt x="1507" y="45136"/>
                  </a:lnTo>
                  <a:lnTo>
                    <a:pt x="35907" y="65224"/>
                  </a:lnTo>
                  <a:lnTo>
                    <a:pt x="36221" y="65412"/>
                  </a:lnTo>
                  <a:lnTo>
                    <a:pt x="36598" y="65537"/>
                  </a:lnTo>
                  <a:lnTo>
                    <a:pt x="37037" y="65663"/>
                  </a:lnTo>
                  <a:lnTo>
                    <a:pt x="37790" y="65663"/>
                  </a:lnTo>
                  <a:lnTo>
                    <a:pt x="38167" y="65537"/>
                  </a:lnTo>
                  <a:lnTo>
                    <a:pt x="38544" y="65412"/>
                  </a:lnTo>
                  <a:lnTo>
                    <a:pt x="38920" y="65224"/>
                  </a:lnTo>
                  <a:lnTo>
                    <a:pt x="87884" y="36536"/>
                  </a:lnTo>
                  <a:lnTo>
                    <a:pt x="88198" y="36285"/>
                  </a:lnTo>
                  <a:lnTo>
                    <a:pt x="88512" y="36033"/>
                  </a:lnTo>
                  <a:lnTo>
                    <a:pt x="88763" y="35720"/>
                  </a:lnTo>
                  <a:lnTo>
                    <a:pt x="89014" y="35406"/>
                  </a:lnTo>
                  <a:lnTo>
                    <a:pt x="89140" y="35029"/>
                  </a:lnTo>
                  <a:lnTo>
                    <a:pt x="89265" y="34652"/>
                  </a:lnTo>
                  <a:lnTo>
                    <a:pt x="89328" y="34276"/>
                  </a:lnTo>
                  <a:lnTo>
                    <a:pt x="89391" y="33899"/>
                  </a:lnTo>
                  <a:lnTo>
                    <a:pt x="89328" y="33522"/>
                  </a:lnTo>
                  <a:lnTo>
                    <a:pt x="89265" y="33209"/>
                  </a:lnTo>
                  <a:lnTo>
                    <a:pt x="89140" y="32832"/>
                  </a:lnTo>
                  <a:lnTo>
                    <a:pt x="89014" y="32455"/>
                  </a:lnTo>
                  <a:lnTo>
                    <a:pt x="88763" y="32141"/>
                  </a:lnTo>
                  <a:lnTo>
                    <a:pt x="88512" y="31828"/>
                  </a:lnTo>
                  <a:lnTo>
                    <a:pt x="88261" y="31576"/>
                  </a:lnTo>
                  <a:lnTo>
                    <a:pt x="87884" y="31325"/>
                  </a:lnTo>
                  <a:lnTo>
                    <a:pt x="35468" y="378"/>
                  </a:lnTo>
                  <a:lnTo>
                    <a:pt x="35091" y="189"/>
                  </a:lnTo>
                  <a:lnTo>
                    <a:pt x="34714" y="64"/>
                  </a:lnTo>
                  <a:lnTo>
                    <a:pt x="34338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7">
              <a:extLst>
                <a:ext uri="{FF2B5EF4-FFF2-40B4-BE49-F238E27FC236}">
                  <a16:creationId xmlns:a16="http://schemas.microsoft.com/office/drawing/2014/main" id="{F13A00D7-3C4F-1BE4-397D-AF96D36E87E5}"/>
                </a:ext>
              </a:extLst>
            </p:cNvPr>
            <p:cNvSpPr/>
            <p:nvPr/>
          </p:nvSpPr>
          <p:spPr>
            <a:xfrm>
              <a:off x="1010178" y="2348402"/>
              <a:ext cx="1335701" cy="1575312"/>
            </a:xfrm>
            <a:custGeom>
              <a:avLst/>
              <a:gdLst/>
              <a:ahLst/>
              <a:cxnLst/>
              <a:rect l="l" t="t" r="r" b="b"/>
              <a:pathLst>
                <a:path w="32895" h="38796" extrusionOk="0">
                  <a:moveTo>
                    <a:pt x="1" y="1"/>
                  </a:moveTo>
                  <a:lnTo>
                    <a:pt x="1" y="19398"/>
                  </a:lnTo>
                  <a:lnTo>
                    <a:pt x="32769" y="38795"/>
                  </a:lnTo>
                  <a:lnTo>
                    <a:pt x="32895" y="1889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7">
              <a:extLst>
                <a:ext uri="{FF2B5EF4-FFF2-40B4-BE49-F238E27FC236}">
                  <a16:creationId xmlns:a16="http://schemas.microsoft.com/office/drawing/2014/main" id="{6DB475B7-FB88-7DFD-0CAF-EDFFF85656F8}"/>
                </a:ext>
              </a:extLst>
            </p:cNvPr>
            <p:cNvSpPr/>
            <p:nvPr/>
          </p:nvSpPr>
          <p:spPr>
            <a:xfrm>
              <a:off x="1010178" y="2348402"/>
              <a:ext cx="1335701" cy="1575312"/>
            </a:xfrm>
            <a:custGeom>
              <a:avLst/>
              <a:gdLst/>
              <a:ahLst/>
              <a:cxnLst/>
              <a:rect l="l" t="t" r="r" b="b"/>
              <a:pathLst>
                <a:path w="32895" h="38796" fill="none" extrusionOk="0">
                  <a:moveTo>
                    <a:pt x="1" y="1"/>
                  </a:moveTo>
                  <a:lnTo>
                    <a:pt x="1" y="19398"/>
                  </a:lnTo>
                  <a:lnTo>
                    <a:pt x="32769" y="38795"/>
                  </a:lnTo>
                  <a:lnTo>
                    <a:pt x="32895" y="18896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7">
              <a:extLst>
                <a:ext uri="{FF2B5EF4-FFF2-40B4-BE49-F238E27FC236}">
                  <a16:creationId xmlns:a16="http://schemas.microsoft.com/office/drawing/2014/main" id="{38C1C293-3C68-1ABD-133D-33AD48B5E625}"/>
                </a:ext>
              </a:extLst>
            </p:cNvPr>
            <p:cNvSpPr/>
            <p:nvPr/>
          </p:nvSpPr>
          <p:spPr>
            <a:xfrm>
              <a:off x="2343316" y="2529376"/>
              <a:ext cx="994132" cy="1394335"/>
            </a:xfrm>
            <a:custGeom>
              <a:avLst/>
              <a:gdLst/>
              <a:ahLst/>
              <a:cxnLst/>
              <a:rect l="l" t="t" r="r" b="b"/>
              <a:pathLst>
                <a:path w="24483" h="34339" extrusionOk="0">
                  <a:moveTo>
                    <a:pt x="24482" y="1"/>
                  </a:moveTo>
                  <a:lnTo>
                    <a:pt x="63" y="14439"/>
                  </a:lnTo>
                  <a:lnTo>
                    <a:pt x="0" y="34338"/>
                  </a:lnTo>
                  <a:lnTo>
                    <a:pt x="24482" y="19900"/>
                  </a:lnTo>
                  <a:lnTo>
                    <a:pt x="24482" y="1"/>
                  </a:lnTo>
                  <a:close/>
                </a:path>
              </a:pathLst>
            </a:custGeom>
            <a:solidFill>
              <a:srgbClr val="620F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7">
              <a:extLst>
                <a:ext uri="{FF2B5EF4-FFF2-40B4-BE49-F238E27FC236}">
                  <a16:creationId xmlns:a16="http://schemas.microsoft.com/office/drawing/2014/main" id="{41B4B973-C2CB-E246-C128-A5447F464BCE}"/>
                </a:ext>
              </a:extLst>
            </p:cNvPr>
            <p:cNvSpPr/>
            <p:nvPr/>
          </p:nvSpPr>
          <p:spPr>
            <a:xfrm>
              <a:off x="2343316" y="2529376"/>
              <a:ext cx="994132" cy="1394335"/>
            </a:xfrm>
            <a:custGeom>
              <a:avLst/>
              <a:gdLst/>
              <a:ahLst/>
              <a:cxnLst/>
              <a:rect l="l" t="t" r="r" b="b"/>
              <a:pathLst>
                <a:path w="24483" h="34339" fill="none" extrusionOk="0">
                  <a:moveTo>
                    <a:pt x="63" y="14439"/>
                  </a:moveTo>
                  <a:lnTo>
                    <a:pt x="24482" y="1"/>
                  </a:lnTo>
                  <a:lnTo>
                    <a:pt x="24482" y="19900"/>
                  </a:lnTo>
                  <a:lnTo>
                    <a:pt x="0" y="34338"/>
                  </a:lnTo>
                  <a:lnTo>
                    <a:pt x="63" y="14439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7">
              <a:extLst>
                <a:ext uri="{FF2B5EF4-FFF2-40B4-BE49-F238E27FC236}">
                  <a16:creationId xmlns:a16="http://schemas.microsoft.com/office/drawing/2014/main" id="{A2F85111-4B56-58DE-E4CF-749F56E5418F}"/>
                </a:ext>
              </a:extLst>
            </p:cNvPr>
            <p:cNvSpPr/>
            <p:nvPr/>
          </p:nvSpPr>
          <p:spPr>
            <a:xfrm>
              <a:off x="1012736" y="1764712"/>
              <a:ext cx="2324717" cy="1350969"/>
            </a:xfrm>
            <a:custGeom>
              <a:avLst/>
              <a:gdLst/>
              <a:ahLst/>
              <a:cxnLst/>
              <a:rect l="l" t="t" r="r" b="b"/>
              <a:pathLst>
                <a:path w="57252" h="33271" extrusionOk="0">
                  <a:moveTo>
                    <a:pt x="24232" y="0"/>
                  </a:moveTo>
                  <a:lnTo>
                    <a:pt x="1" y="14376"/>
                  </a:lnTo>
                  <a:lnTo>
                    <a:pt x="32832" y="33271"/>
                  </a:lnTo>
                  <a:lnTo>
                    <a:pt x="57251" y="18895"/>
                  </a:lnTo>
                  <a:lnTo>
                    <a:pt x="242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7">
              <a:extLst>
                <a:ext uri="{FF2B5EF4-FFF2-40B4-BE49-F238E27FC236}">
                  <a16:creationId xmlns:a16="http://schemas.microsoft.com/office/drawing/2014/main" id="{A264FB3D-2236-E62B-341D-8A1E01F5BE6E}"/>
                </a:ext>
              </a:extLst>
            </p:cNvPr>
            <p:cNvSpPr/>
            <p:nvPr/>
          </p:nvSpPr>
          <p:spPr>
            <a:xfrm>
              <a:off x="1012736" y="1764712"/>
              <a:ext cx="2324717" cy="1350969"/>
            </a:xfrm>
            <a:custGeom>
              <a:avLst/>
              <a:gdLst/>
              <a:ahLst/>
              <a:cxnLst/>
              <a:rect l="l" t="t" r="r" b="b"/>
              <a:pathLst>
                <a:path w="57252" h="33271" fill="none" extrusionOk="0">
                  <a:moveTo>
                    <a:pt x="57251" y="18895"/>
                  </a:moveTo>
                  <a:lnTo>
                    <a:pt x="24232" y="0"/>
                  </a:lnTo>
                  <a:lnTo>
                    <a:pt x="1" y="14376"/>
                  </a:lnTo>
                  <a:lnTo>
                    <a:pt x="32832" y="33271"/>
                  </a:lnTo>
                  <a:lnTo>
                    <a:pt x="57251" y="18895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7">
              <a:extLst>
                <a:ext uri="{FF2B5EF4-FFF2-40B4-BE49-F238E27FC236}">
                  <a16:creationId xmlns:a16="http://schemas.microsoft.com/office/drawing/2014/main" id="{47589607-D223-A9F2-9AAA-D868F4BE086E}"/>
                </a:ext>
              </a:extLst>
            </p:cNvPr>
            <p:cNvSpPr/>
            <p:nvPr/>
          </p:nvSpPr>
          <p:spPr>
            <a:xfrm>
              <a:off x="1420571" y="2847999"/>
              <a:ext cx="349244" cy="619429"/>
            </a:xfrm>
            <a:custGeom>
              <a:avLst/>
              <a:gdLst/>
              <a:ahLst/>
              <a:cxnLst/>
              <a:rect l="l" t="t" r="r" b="b"/>
              <a:pathLst>
                <a:path w="8601" h="15255" extrusionOk="0">
                  <a:moveTo>
                    <a:pt x="126" y="1"/>
                  </a:moveTo>
                  <a:lnTo>
                    <a:pt x="1" y="10233"/>
                  </a:lnTo>
                  <a:lnTo>
                    <a:pt x="8601" y="15255"/>
                  </a:lnTo>
                  <a:lnTo>
                    <a:pt x="8601" y="5085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7">
              <a:extLst>
                <a:ext uri="{FF2B5EF4-FFF2-40B4-BE49-F238E27FC236}">
                  <a16:creationId xmlns:a16="http://schemas.microsoft.com/office/drawing/2014/main" id="{F79531A4-C232-57FE-A3CB-ACDE01808F4C}"/>
                </a:ext>
              </a:extLst>
            </p:cNvPr>
            <p:cNvSpPr/>
            <p:nvPr/>
          </p:nvSpPr>
          <p:spPr>
            <a:xfrm>
              <a:off x="1420571" y="2847999"/>
              <a:ext cx="349244" cy="619429"/>
            </a:xfrm>
            <a:custGeom>
              <a:avLst/>
              <a:gdLst/>
              <a:ahLst/>
              <a:cxnLst/>
              <a:rect l="l" t="t" r="r" b="b"/>
              <a:pathLst>
                <a:path w="8601" h="15255" fill="none" extrusionOk="0">
                  <a:moveTo>
                    <a:pt x="126" y="1"/>
                  </a:moveTo>
                  <a:lnTo>
                    <a:pt x="1" y="10233"/>
                  </a:lnTo>
                  <a:lnTo>
                    <a:pt x="8601" y="15255"/>
                  </a:lnTo>
                  <a:lnTo>
                    <a:pt x="8601" y="5085"/>
                  </a:lnTo>
                  <a:lnTo>
                    <a:pt x="126" y="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7">
              <a:extLst>
                <a:ext uri="{FF2B5EF4-FFF2-40B4-BE49-F238E27FC236}">
                  <a16:creationId xmlns:a16="http://schemas.microsoft.com/office/drawing/2014/main" id="{7723EE98-3737-1C71-FEA4-1369C67F1E85}"/>
                </a:ext>
              </a:extLst>
            </p:cNvPr>
            <p:cNvSpPr/>
            <p:nvPr/>
          </p:nvSpPr>
          <p:spPr>
            <a:xfrm>
              <a:off x="1425687" y="2781733"/>
              <a:ext cx="461395" cy="272784"/>
            </a:xfrm>
            <a:custGeom>
              <a:avLst/>
              <a:gdLst/>
              <a:ahLst/>
              <a:cxnLst/>
              <a:rect l="l" t="t" r="r" b="b"/>
              <a:pathLst>
                <a:path w="11363" h="6718" extrusionOk="0">
                  <a:moveTo>
                    <a:pt x="2700" y="0"/>
                  </a:moveTo>
                  <a:lnTo>
                    <a:pt x="0" y="1633"/>
                  </a:lnTo>
                  <a:lnTo>
                    <a:pt x="8475" y="6717"/>
                  </a:lnTo>
                  <a:lnTo>
                    <a:pt x="11362" y="5022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7">
              <a:extLst>
                <a:ext uri="{FF2B5EF4-FFF2-40B4-BE49-F238E27FC236}">
                  <a16:creationId xmlns:a16="http://schemas.microsoft.com/office/drawing/2014/main" id="{2F17DCD1-C026-79AA-1DFF-BD66E53CC38C}"/>
                </a:ext>
              </a:extLst>
            </p:cNvPr>
            <p:cNvSpPr/>
            <p:nvPr/>
          </p:nvSpPr>
          <p:spPr>
            <a:xfrm>
              <a:off x="1425687" y="2781733"/>
              <a:ext cx="461395" cy="272784"/>
            </a:xfrm>
            <a:custGeom>
              <a:avLst/>
              <a:gdLst/>
              <a:ahLst/>
              <a:cxnLst/>
              <a:rect l="l" t="t" r="r" b="b"/>
              <a:pathLst>
                <a:path w="11363" h="6718" fill="none" extrusionOk="0">
                  <a:moveTo>
                    <a:pt x="8475" y="6717"/>
                  </a:moveTo>
                  <a:lnTo>
                    <a:pt x="11362" y="5022"/>
                  </a:lnTo>
                  <a:lnTo>
                    <a:pt x="2700" y="0"/>
                  </a:lnTo>
                  <a:lnTo>
                    <a:pt x="0" y="1633"/>
                  </a:lnTo>
                  <a:lnTo>
                    <a:pt x="8475" y="6717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7">
              <a:extLst>
                <a:ext uri="{FF2B5EF4-FFF2-40B4-BE49-F238E27FC236}">
                  <a16:creationId xmlns:a16="http://schemas.microsoft.com/office/drawing/2014/main" id="{F5AE14C1-F51E-4F77-0AB2-B62855477107}"/>
                </a:ext>
              </a:extLst>
            </p:cNvPr>
            <p:cNvSpPr/>
            <p:nvPr/>
          </p:nvSpPr>
          <p:spPr>
            <a:xfrm>
              <a:off x="1769772" y="2985648"/>
              <a:ext cx="117308" cy="481778"/>
            </a:xfrm>
            <a:custGeom>
              <a:avLst/>
              <a:gdLst/>
              <a:ahLst/>
              <a:cxnLst/>
              <a:rect l="l" t="t" r="r" b="b"/>
              <a:pathLst>
                <a:path w="2889" h="11865" extrusionOk="0">
                  <a:moveTo>
                    <a:pt x="2888" y="0"/>
                  </a:moveTo>
                  <a:lnTo>
                    <a:pt x="1" y="1695"/>
                  </a:lnTo>
                  <a:lnTo>
                    <a:pt x="1" y="11865"/>
                  </a:lnTo>
                  <a:lnTo>
                    <a:pt x="2888" y="10107"/>
                  </a:lnTo>
                  <a:lnTo>
                    <a:pt x="2888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7">
              <a:extLst>
                <a:ext uri="{FF2B5EF4-FFF2-40B4-BE49-F238E27FC236}">
                  <a16:creationId xmlns:a16="http://schemas.microsoft.com/office/drawing/2014/main" id="{FFF692F8-F326-F577-4DAC-1C68BB5AF720}"/>
                </a:ext>
              </a:extLst>
            </p:cNvPr>
            <p:cNvSpPr/>
            <p:nvPr/>
          </p:nvSpPr>
          <p:spPr>
            <a:xfrm>
              <a:off x="1769772" y="2985648"/>
              <a:ext cx="117308" cy="481778"/>
            </a:xfrm>
            <a:custGeom>
              <a:avLst/>
              <a:gdLst/>
              <a:ahLst/>
              <a:cxnLst/>
              <a:rect l="l" t="t" r="r" b="b"/>
              <a:pathLst>
                <a:path w="2889" h="11865" fill="none" extrusionOk="0">
                  <a:moveTo>
                    <a:pt x="2888" y="0"/>
                  </a:moveTo>
                  <a:lnTo>
                    <a:pt x="2888" y="10107"/>
                  </a:lnTo>
                  <a:lnTo>
                    <a:pt x="1" y="11865"/>
                  </a:lnTo>
                  <a:lnTo>
                    <a:pt x="1" y="1695"/>
                  </a:lnTo>
                  <a:lnTo>
                    <a:pt x="2888" y="0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7">
              <a:extLst>
                <a:ext uri="{FF2B5EF4-FFF2-40B4-BE49-F238E27FC236}">
                  <a16:creationId xmlns:a16="http://schemas.microsoft.com/office/drawing/2014/main" id="{8390F0A8-A1E0-67B2-2EB4-6003FAA4004C}"/>
                </a:ext>
              </a:extLst>
            </p:cNvPr>
            <p:cNvSpPr/>
            <p:nvPr/>
          </p:nvSpPr>
          <p:spPr>
            <a:xfrm>
              <a:off x="1191153" y="2501359"/>
              <a:ext cx="117308" cy="349244"/>
            </a:xfrm>
            <a:custGeom>
              <a:avLst/>
              <a:gdLst/>
              <a:ahLst/>
              <a:cxnLst/>
              <a:rect l="l" t="t" r="r" b="b"/>
              <a:pathLst>
                <a:path w="2889" h="8601" extrusionOk="0">
                  <a:moveTo>
                    <a:pt x="1" y="0"/>
                  </a:moveTo>
                  <a:lnTo>
                    <a:pt x="1" y="6843"/>
                  </a:lnTo>
                  <a:lnTo>
                    <a:pt x="2889" y="8600"/>
                  </a:lnTo>
                  <a:lnTo>
                    <a:pt x="2889" y="16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7">
              <a:extLst>
                <a:ext uri="{FF2B5EF4-FFF2-40B4-BE49-F238E27FC236}">
                  <a16:creationId xmlns:a16="http://schemas.microsoft.com/office/drawing/2014/main" id="{05EB4DA0-11D4-CD6B-BF5E-0D5B6C2DAC8F}"/>
                </a:ext>
              </a:extLst>
            </p:cNvPr>
            <p:cNvSpPr/>
            <p:nvPr/>
          </p:nvSpPr>
          <p:spPr>
            <a:xfrm>
              <a:off x="1191153" y="2886249"/>
              <a:ext cx="117308" cy="349244"/>
            </a:xfrm>
            <a:custGeom>
              <a:avLst/>
              <a:gdLst/>
              <a:ahLst/>
              <a:cxnLst/>
              <a:rect l="l" t="t" r="r" b="b"/>
              <a:pathLst>
                <a:path w="2889" h="8601" extrusionOk="0">
                  <a:moveTo>
                    <a:pt x="1" y="0"/>
                  </a:moveTo>
                  <a:lnTo>
                    <a:pt x="1" y="6843"/>
                  </a:lnTo>
                  <a:lnTo>
                    <a:pt x="2889" y="8600"/>
                  </a:lnTo>
                  <a:lnTo>
                    <a:pt x="2889" y="16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7">
              <a:extLst>
                <a:ext uri="{FF2B5EF4-FFF2-40B4-BE49-F238E27FC236}">
                  <a16:creationId xmlns:a16="http://schemas.microsoft.com/office/drawing/2014/main" id="{C54B8E30-7272-59A6-2C29-A0DDBC868E20}"/>
                </a:ext>
              </a:extLst>
            </p:cNvPr>
            <p:cNvSpPr/>
            <p:nvPr/>
          </p:nvSpPr>
          <p:spPr>
            <a:xfrm>
              <a:off x="1983882" y="2083336"/>
              <a:ext cx="441011" cy="260034"/>
            </a:xfrm>
            <a:custGeom>
              <a:avLst/>
              <a:gdLst/>
              <a:ahLst/>
              <a:cxnLst/>
              <a:rect l="l" t="t" r="r" b="b"/>
              <a:pathLst>
                <a:path w="10861" h="6404" extrusionOk="0">
                  <a:moveTo>
                    <a:pt x="5462" y="0"/>
                  </a:moveTo>
                  <a:lnTo>
                    <a:pt x="1" y="3264"/>
                  </a:lnTo>
                  <a:lnTo>
                    <a:pt x="5462" y="6403"/>
                  </a:lnTo>
                  <a:lnTo>
                    <a:pt x="10861" y="3202"/>
                  </a:lnTo>
                  <a:lnTo>
                    <a:pt x="54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7">
              <a:extLst>
                <a:ext uri="{FF2B5EF4-FFF2-40B4-BE49-F238E27FC236}">
                  <a16:creationId xmlns:a16="http://schemas.microsoft.com/office/drawing/2014/main" id="{4605ABC0-D46F-3427-2A9C-E79B26C8A1B9}"/>
                </a:ext>
              </a:extLst>
            </p:cNvPr>
            <p:cNvSpPr/>
            <p:nvPr/>
          </p:nvSpPr>
          <p:spPr>
            <a:xfrm>
              <a:off x="1983882" y="2083336"/>
              <a:ext cx="441011" cy="260034"/>
            </a:xfrm>
            <a:custGeom>
              <a:avLst/>
              <a:gdLst/>
              <a:ahLst/>
              <a:cxnLst/>
              <a:rect l="l" t="t" r="r" b="b"/>
              <a:pathLst>
                <a:path w="10861" h="6404" fill="none" extrusionOk="0">
                  <a:moveTo>
                    <a:pt x="1" y="3264"/>
                  </a:moveTo>
                  <a:lnTo>
                    <a:pt x="5462" y="6403"/>
                  </a:lnTo>
                  <a:lnTo>
                    <a:pt x="10861" y="3202"/>
                  </a:lnTo>
                  <a:lnTo>
                    <a:pt x="5462" y="0"/>
                  </a:lnTo>
                  <a:lnTo>
                    <a:pt x="1" y="3264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7">
              <a:extLst>
                <a:ext uri="{FF2B5EF4-FFF2-40B4-BE49-F238E27FC236}">
                  <a16:creationId xmlns:a16="http://schemas.microsoft.com/office/drawing/2014/main" id="{638BE091-9BDA-CC68-37D1-8EDF1F8B878E}"/>
                </a:ext>
              </a:extLst>
            </p:cNvPr>
            <p:cNvSpPr/>
            <p:nvPr/>
          </p:nvSpPr>
          <p:spPr>
            <a:xfrm>
              <a:off x="2203107" y="2213311"/>
              <a:ext cx="272784" cy="260034"/>
            </a:xfrm>
            <a:custGeom>
              <a:avLst/>
              <a:gdLst/>
              <a:ahLst/>
              <a:cxnLst/>
              <a:rect l="l" t="t" r="r" b="b"/>
              <a:pathLst>
                <a:path w="6718" h="6404" extrusionOk="0">
                  <a:moveTo>
                    <a:pt x="5462" y="1"/>
                  </a:moveTo>
                  <a:lnTo>
                    <a:pt x="63" y="3202"/>
                  </a:lnTo>
                  <a:lnTo>
                    <a:pt x="0" y="6404"/>
                  </a:lnTo>
                  <a:lnTo>
                    <a:pt x="6717" y="2386"/>
                  </a:lnTo>
                  <a:lnTo>
                    <a:pt x="5462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7">
              <a:extLst>
                <a:ext uri="{FF2B5EF4-FFF2-40B4-BE49-F238E27FC236}">
                  <a16:creationId xmlns:a16="http://schemas.microsoft.com/office/drawing/2014/main" id="{32F2C1FC-F1FA-1011-6841-52608ABAA27B}"/>
                </a:ext>
              </a:extLst>
            </p:cNvPr>
            <p:cNvSpPr/>
            <p:nvPr/>
          </p:nvSpPr>
          <p:spPr>
            <a:xfrm>
              <a:off x="2203107" y="2213311"/>
              <a:ext cx="272784" cy="260034"/>
            </a:xfrm>
            <a:custGeom>
              <a:avLst/>
              <a:gdLst/>
              <a:ahLst/>
              <a:cxnLst/>
              <a:rect l="l" t="t" r="r" b="b"/>
              <a:pathLst>
                <a:path w="6718" h="6404" fill="none" extrusionOk="0">
                  <a:moveTo>
                    <a:pt x="5462" y="1"/>
                  </a:moveTo>
                  <a:lnTo>
                    <a:pt x="6717" y="2386"/>
                  </a:lnTo>
                  <a:lnTo>
                    <a:pt x="0" y="6404"/>
                  </a:lnTo>
                  <a:lnTo>
                    <a:pt x="63" y="3202"/>
                  </a:lnTo>
                  <a:lnTo>
                    <a:pt x="5462" y="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7">
              <a:extLst>
                <a:ext uri="{FF2B5EF4-FFF2-40B4-BE49-F238E27FC236}">
                  <a16:creationId xmlns:a16="http://schemas.microsoft.com/office/drawing/2014/main" id="{498B80A0-7125-EDB0-45B0-D9B406162390}"/>
                </a:ext>
              </a:extLst>
            </p:cNvPr>
            <p:cNvSpPr/>
            <p:nvPr/>
          </p:nvSpPr>
          <p:spPr>
            <a:xfrm>
              <a:off x="1927806" y="2215869"/>
              <a:ext cx="277901" cy="257476"/>
            </a:xfrm>
            <a:custGeom>
              <a:avLst/>
              <a:gdLst/>
              <a:ahLst/>
              <a:cxnLst/>
              <a:rect l="l" t="t" r="r" b="b"/>
              <a:pathLst>
                <a:path w="6844" h="6341" extrusionOk="0">
                  <a:moveTo>
                    <a:pt x="1382" y="0"/>
                  </a:moveTo>
                  <a:lnTo>
                    <a:pt x="1" y="2386"/>
                  </a:lnTo>
                  <a:lnTo>
                    <a:pt x="6780" y="6341"/>
                  </a:lnTo>
                  <a:lnTo>
                    <a:pt x="6843" y="3139"/>
                  </a:lnTo>
                  <a:lnTo>
                    <a:pt x="1382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7">
              <a:extLst>
                <a:ext uri="{FF2B5EF4-FFF2-40B4-BE49-F238E27FC236}">
                  <a16:creationId xmlns:a16="http://schemas.microsoft.com/office/drawing/2014/main" id="{42B0BCE3-4A50-1722-B125-3F40F8098B34}"/>
                </a:ext>
              </a:extLst>
            </p:cNvPr>
            <p:cNvSpPr/>
            <p:nvPr/>
          </p:nvSpPr>
          <p:spPr>
            <a:xfrm>
              <a:off x="1927806" y="2215869"/>
              <a:ext cx="277901" cy="257476"/>
            </a:xfrm>
            <a:custGeom>
              <a:avLst/>
              <a:gdLst/>
              <a:ahLst/>
              <a:cxnLst/>
              <a:rect l="l" t="t" r="r" b="b"/>
              <a:pathLst>
                <a:path w="6844" h="6341" fill="none" extrusionOk="0">
                  <a:moveTo>
                    <a:pt x="6780" y="6341"/>
                  </a:moveTo>
                  <a:lnTo>
                    <a:pt x="6843" y="3139"/>
                  </a:lnTo>
                  <a:lnTo>
                    <a:pt x="1382" y="0"/>
                  </a:lnTo>
                  <a:lnTo>
                    <a:pt x="1" y="2386"/>
                  </a:lnTo>
                  <a:lnTo>
                    <a:pt x="6780" y="6341"/>
                  </a:lnTo>
                  <a:close/>
                </a:path>
              </a:pathLst>
            </a:custGeom>
            <a:solidFill>
              <a:srgbClr val="B7B7B7"/>
            </a:solidFill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7">
              <a:extLst>
                <a:ext uri="{FF2B5EF4-FFF2-40B4-BE49-F238E27FC236}">
                  <a16:creationId xmlns:a16="http://schemas.microsoft.com/office/drawing/2014/main" id="{D29F85F6-D93F-60F7-0F3E-2EC12F3C0EC6}"/>
                </a:ext>
              </a:extLst>
            </p:cNvPr>
            <p:cNvSpPr/>
            <p:nvPr/>
          </p:nvSpPr>
          <p:spPr>
            <a:xfrm>
              <a:off x="2073091" y="1695888"/>
              <a:ext cx="252401" cy="583737"/>
            </a:xfrm>
            <a:custGeom>
              <a:avLst/>
              <a:gdLst/>
              <a:ahLst/>
              <a:cxnLst/>
              <a:rect l="l" t="t" r="r" b="b"/>
              <a:pathLst>
                <a:path w="6216" h="14376" extrusionOk="0">
                  <a:moveTo>
                    <a:pt x="64" y="0"/>
                  </a:moveTo>
                  <a:lnTo>
                    <a:pt x="1" y="12555"/>
                  </a:lnTo>
                  <a:lnTo>
                    <a:pt x="64" y="12869"/>
                  </a:lnTo>
                  <a:lnTo>
                    <a:pt x="252" y="13246"/>
                  </a:lnTo>
                  <a:lnTo>
                    <a:pt x="566" y="13560"/>
                  </a:lnTo>
                  <a:lnTo>
                    <a:pt x="943" y="13811"/>
                  </a:lnTo>
                  <a:lnTo>
                    <a:pt x="1382" y="14062"/>
                  </a:lnTo>
                  <a:lnTo>
                    <a:pt x="1947" y="14187"/>
                  </a:lnTo>
                  <a:lnTo>
                    <a:pt x="2512" y="14313"/>
                  </a:lnTo>
                  <a:lnTo>
                    <a:pt x="3140" y="14376"/>
                  </a:lnTo>
                  <a:lnTo>
                    <a:pt x="3767" y="14313"/>
                  </a:lnTo>
                  <a:lnTo>
                    <a:pt x="4332" y="14187"/>
                  </a:lnTo>
                  <a:lnTo>
                    <a:pt x="4835" y="14062"/>
                  </a:lnTo>
                  <a:lnTo>
                    <a:pt x="5274" y="13811"/>
                  </a:lnTo>
                  <a:lnTo>
                    <a:pt x="5651" y="13560"/>
                  </a:lnTo>
                  <a:lnTo>
                    <a:pt x="5965" y="13246"/>
                  </a:lnTo>
                  <a:lnTo>
                    <a:pt x="6153" y="12869"/>
                  </a:lnTo>
                  <a:lnTo>
                    <a:pt x="6216" y="12555"/>
                  </a:lnTo>
                  <a:lnTo>
                    <a:pt x="6216" y="1946"/>
                  </a:lnTo>
                  <a:lnTo>
                    <a:pt x="6216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7">
              <a:extLst>
                <a:ext uri="{FF2B5EF4-FFF2-40B4-BE49-F238E27FC236}">
                  <a16:creationId xmlns:a16="http://schemas.microsoft.com/office/drawing/2014/main" id="{A22F6CBF-5AE6-DB41-7538-DCEF31480EB1}"/>
                </a:ext>
              </a:extLst>
            </p:cNvPr>
            <p:cNvSpPr/>
            <p:nvPr/>
          </p:nvSpPr>
          <p:spPr>
            <a:xfrm>
              <a:off x="2073091" y="1695888"/>
              <a:ext cx="252401" cy="583737"/>
            </a:xfrm>
            <a:custGeom>
              <a:avLst/>
              <a:gdLst/>
              <a:ahLst/>
              <a:cxnLst/>
              <a:rect l="l" t="t" r="r" b="b"/>
              <a:pathLst>
                <a:path w="6216" h="14376" fill="none" extrusionOk="0">
                  <a:moveTo>
                    <a:pt x="64" y="0"/>
                  </a:moveTo>
                  <a:lnTo>
                    <a:pt x="1" y="12555"/>
                  </a:lnTo>
                  <a:lnTo>
                    <a:pt x="1" y="12555"/>
                  </a:lnTo>
                  <a:lnTo>
                    <a:pt x="64" y="12869"/>
                  </a:lnTo>
                  <a:lnTo>
                    <a:pt x="252" y="13246"/>
                  </a:lnTo>
                  <a:lnTo>
                    <a:pt x="566" y="13560"/>
                  </a:lnTo>
                  <a:lnTo>
                    <a:pt x="943" y="13811"/>
                  </a:lnTo>
                  <a:lnTo>
                    <a:pt x="1382" y="14062"/>
                  </a:lnTo>
                  <a:lnTo>
                    <a:pt x="1947" y="14187"/>
                  </a:lnTo>
                  <a:lnTo>
                    <a:pt x="2512" y="14313"/>
                  </a:lnTo>
                  <a:lnTo>
                    <a:pt x="3140" y="14376"/>
                  </a:lnTo>
                  <a:lnTo>
                    <a:pt x="3140" y="14376"/>
                  </a:lnTo>
                  <a:lnTo>
                    <a:pt x="3767" y="14313"/>
                  </a:lnTo>
                  <a:lnTo>
                    <a:pt x="4332" y="14187"/>
                  </a:lnTo>
                  <a:lnTo>
                    <a:pt x="4835" y="14062"/>
                  </a:lnTo>
                  <a:lnTo>
                    <a:pt x="5274" y="13811"/>
                  </a:lnTo>
                  <a:lnTo>
                    <a:pt x="5651" y="13560"/>
                  </a:lnTo>
                  <a:lnTo>
                    <a:pt x="5965" y="13246"/>
                  </a:lnTo>
                  <a:lnTo>
                    <a:pt x="6153" y="12869"/>
                  </a:lnTo>
                  <a:lnTo>
                    <a:pt x="6216" y="12555"/>
                  </a:lnTo>
                  <a:lnTo>
                    <a:pt x="6216" y="1946"/>
                  </a:lnTo>
                  <a:lnTo>
                    <a:pt x="621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7">
              <a:extLst>
                <a:ext uri="{FF2B5EF4-FFF2-40B4-BE49-F238E27FC236}">
                  <a16:creationId xmlns:a16="http://schemas.microsoft.com/office/drawing/2014/main" id="{02F25F2D-370C-E6DA-B894-EBD5A5CF9D73}"/>
                </a:ext>
              </a:extLst>
            </p:cNvPr>
            <p:cNvSpPr/>
            <p:nvPr/>
          </p:nvSpPr>
          <p:spPr>
            <a:xfrm>
              <a:off x="2073091" y="1695888"/>
              <a:ext cx="252401" cy="583737"/>
            </a:xfrm>
            <a:custGeom>
              <a:avLst/>
              <a:gdLst/>
              <a:ahLst/>
              <a:cxnLst/>
              <a:rect l="l" t="t" r="r" b="b"/>
              <a:pathLst>
                <a:path w="6216" h="14376" fill="none" extrusionOk="0">
                  <a:moveTo>
                    <a:pt x="64" y="0"/>
                  </a:moveTo>
                  <a:lnTo>
                    <a:pt x="1" y="12555"/>
                  </a:lnTo>
                  <a:lnTo>
                    <a:pt x="1" y="12555"/>
                  </a:lnTo>
                  <a:lnTo>
                    <a:pt x="64" y="12869"/>
                  </a:lnTo>
                  <a:lnTo>
                    <a:pt x="252" y="13246"/>
                  </a:lnTo>
                  <a:lnTo>
                    <a:pt x="566" y="13560"/>
                  </a:lnTo>
                  <a:lnTo>
                    <a:pt x="943" y="13811"/>
                  </a:lnTo>
                  <a:lnTo>
                    <a:pt x="1382" y="14062"/>
                  </a:lnTo>
                  <a:lnTo>
                    <a:pt x="1947" y="14187"/>
                  </a:lnTo>
                  <a:lnTo>
                    <a:pt x="2512" y="14313"/>
                  </a:lnTo>
                  <a:lnTo>
                    <a:pt x="3140" y="14376"/>
                  </a:lnTo>
                  <a:lnTo>
                    <a:pt x="3140" y="14376"/>
                  </a:lnTo>
                  <a:lnTo>
                    <a:pt x="3767" y="14313"/>
                  </a:lnTo>
                  <a:lnTo>
                    <a:pt x="4332" y="14187"/>
                  </a:lnTo>
                  <a:lnTo>
                    <a:pt x="4835" y="14062"/>
                  </a:lnTo>
                  <a:lnTo>
                    <a:pt x="5274" y="13811"/>
                  </a:lnTo>
                  <a:lnTo>
                    <a:pt x="5651" y="13560"/>
                  </a:lnTo>
                  <a:lnTo>
                    <a:pt x="5965" y="13246"/>
                  </a:lnTo>
                  <a:lnTo>
                    <a:pt x="6153" y="12869"/>
                  </a:lnTo>
                  <a:lnTo>
                    <a:pt x="6216" y="12555"/>
                  </a:lnTo>
                  <a:lnTo>
                    <a:pt x="6216" y="1946"/>
                  </a:lnTo>
                  <a:lnTo>
                    <a:pt x="6216" y="0"/>
                  </a:lnTo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7">
              <a:extLst>
                <a:ext uri="{FF2B5EF4-FFF2-40B4-BE49-F238E27FC236}">
                  <a16:creationId xmlns:a16="http://schemas.microsoft.com/office/drawing/2014/main" id="{FE51AA0E-F8A5-F993-7A29-75EBF2810994}"/>
                </a:ext>
              </a:extLst>
            </p:cNvPr>
            <p:cNvSpPr/>
            <p:nvPr/>
          </p:nvSpPr>
          <p:spPr>
            <a:xfrm>
              <a:off x="2073091" y="1616872"/>
              <a:ext cx="252401" cy="147883"/>
            </a:xfrm>
            <a:custGeom>
              <a:avLst/>
              <a:gdLst/>
              <a:ahLst/>
              <a:cxnLst/>
              <a:rect l="l" t="t" r="r" b="b"/>
              <a:pathLst>
                <a:path w="6216" h="3642" fill="none" extrusionOk="0">
                  <a:moveTo>
                    <a:pt x="1" y="1821"/>
                  </a:moveTo>
                  <a:lnTo>
                    <a:pt x="1" y="1821"/>
                  </a:lnTo>
                  <a:lnTo>
                    <a:pt x="64" y="2198"/>
                  </a:lnTo>
                  <a:lnTo>
                    <a:pt x="252" y="2511"/>
                  </a:lnTo>
                  <a:lnTo>
                    <a:pt x="566" y="2825"/>
                  </a:lnTo>
                  <a:lnTo>
                    <a:pt x="943" y="3139"/>
                  </a:lnTo>
                  <a:lnTo>
                    <a:pt x="1382" y="3328"/>
                  </a:lnTo>
                  <a:lnTo>
                    <a:pt x="1947" y="3516"/>
                  </a:lnTo>
                  <a:lnTo>
                    <a:pt x="2512" y="3641"/>
                  </a:lnTo>
                  <a:lnTo>
                    <a:pt x="3140" y="3641"/>
                  </a:lnTo>
                  <a:lnTo>
                    <a:pt x="3140" y="3641"/>
                  </a:lnTo>
                  <a:lnTo>
                    <a:pt x="3767" y="3641"/>
                  </a:lnTo>
                  <a:lnTo>
                    <a:pt x="4332" y="3516"/>
                  </a:lnTo>
                  <a:lnTo>
                    <a:pt x="4897" y="3328"/>
                  </a:lnTo>
                  <a:lnTo>
                    <a:pt x="5337" y="3139"/>
                  </a:lnTo>
                  <a:lnTo>
                    <a:pt x="5713" y="2825"/>
                  </a:lnTo>
                  <a:lnTo>
                    <a:pt x="5965" y="2511"/>
                  </a:lnTo>
                  <a:lnTo>
                    <a:pt x="6153" y="2198"/>
                  </a:lnTo>
                  <a:lnTo>
                    <a:pt x="6216" y="1821"/>
                  </a:lnTo>
                  <a:lnTo>
                    <a:pt x="6216" y="1821"/>
                  </a:lnTo>
                  <a:lnTo>
                    <a:pt x="6153" y="1444"/>
                  </a:lnTo>
                  <a:lnTo>
                    <a:pt x="5965" y="1130"/>
                  </a:lnTo>
                  <a:lnTo>
                    <a:pt x="5713" y="817"/>
                  </a:lnTo>
                  <a:lnTo>
                    <a:pt x="5337" y="503"/>
                  </a:lnTo>
                  <a:lnTo>
                    <a:pt x="4897" y="314"/>
                  </a:lnTo>
                  <a:lnTo>
                    <a:pt x="4332" y="126"/>
                  </a:lnTo>
                  <a:lnTo>
                    <a:pt x="3767" y="0"/>
                  </a:lnTo>
                  <a:lnTo>
                    <a:pt x="3140" y="0"/>
                  </a:lnTo>
                  <a:lnTo>
                    <a:pt x="3140" y="0"/>
                  </a:lnTo>
                  <a:lnTo>
                    <a:pt x="2512" y="0"/>
                  </a:lnTo>
                  <a:lnTo>
                    <a:pt x="1947" y="126"/>
                  </a:lnTo>
                  <a:lnTo>
                    <a:pt x="1382" y="314"/>
                  </a:lnTo>
                  <a:lnTo>
                    <a:pt x="943" y="503"/>
                  </a:lnTo>
                  <a:lnTo>
                    <a:pt x="566" y="817"/>
                  </a:lnTo>
                  <a:lnTo>
                    <a:pt x="252" y="1130"/>
                  </a:lnTo>
                  <a:lnTo>
                    <a:pt x="64" y="1444"/>
                  </a:lnTo>
                  <a:lnTo>
                    <a:pt x="1" y="1821"/>
                  </a:lnTo>
                  <a:lnTo>
                    <a:pt x="1" y="182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7">
              <a:extLst>
                <a:ext uri="{FF2B5EF4-FFF2-40B4-BE49-F238E27FC236}">
                  <a16:creationId xmlns:a16="http://schemas.microsoft.com/office/drawing/2014/main" id="{65BCBE79-3232-72BA-53B6-13A4577077A9}"/>
                </a:ext>
              </a:extLst>
            </p:cNvPr>
            <p:cNvSpPr/>
            <p:nvPr/>
          </p:nvSpPr>
          <p:spPr>
            <a:xfrm>
              <a:off x="2032323" y="1591372"/>
              <a:ext cx="336494" cy="198883"/>
            </a:xfrm>
            <a:custGeom>
              <a:avLst/>
              <a:gdLst/>
              <a:ahLst/>
              <a:cxnLst/>
              <a:rect l="l" t="t" r="r" b="b"/>
              <a:pathLst>
                <a:path w="8287" h="4898" extrusionOk="0">
                  <a:moveTo>
                    <a:pt x="4144" y="1"/>
                  </a:moveTo>
                  <a:lnTo>
                    <a:pt x="3328" y="64"/>
                  </a:lnTo>
                  <a:lnTo>
                    <a:pt x="2512" y="189"/>
                  </a:lnTo>
                  <a:lnTo>
                    <a:pt x="1821" y="440"/>
                  </a:lnTo>
                  <a:lnTo>
                    <a:pt x="1193" y="691"/>
                  </a:lnTo>
                  <a:lnTo>
                    <a:pt x="691" y="1068"/>
                  </a:lnTo>
                  <a:lnTo>
                    <a:pt x="314" y="1507"/>
                  </a:lnTo>
                  <a:lnTo>
                    <a:pt x="189" y="1696"/>
                  </a:lnTo>
                  <a:lnTo>
                    <a:pt x="63" y="1947"/>
                  </a:lnTo>
                  <a:lnTo>
                    <a:pt x="1" y="2198"/>
                  </a:lnTo>
                  <a:lnTo>
                    <a:pt x="1" y="2449"/>
                  </a:lnTo>
                  <a:lnTo>
                    <a:pt x="1" y="2700"/>
                  </a:lnTo>
                  <a:lnTo>
                    <a:pt x="63" y="2951"/>
                  </a:lnTo>
                  <a:lnTo>
                    <a:pt x="189" y="3202"/>
                  </a:lnTo>
                  <a:lnTo>
                    <a:pt x="314" y="3391"/>
                  </a:lnTo>
                  <a:lnTo>
                    <a:pt x="691" y="3830"/>
                  </a:lnTo>
                  <a:lnTo>
                    <a:pt x="1193" y="4207"/>
                  </a:lnTo>
                  <a:lnTo>
                    <a:pt x="1821" y="4458"/>
                  </a:lnTo>
                  <a:lnTo>
                    <a:pt x="2512" y="4709"/>
                  </a:lnTo>
                  <a:lnTo>
                    <a:pt x="3328" y="4834"/>
                  </a:lnTo>
                  <a:lnTo>
                    <a:pt x="4144" y="4897"/>
                  </a:lnTo>
                  <a:lnTo>
                    <a:pt x="4960" y="4834"/>
                  </a:lnTo>
                  <a:lnTo>
                    <a:pt x="5776" y="4709"/>
                  </a:lnTo>
                  <a:lnTo>
                    <a:pt x="6466" y="4458"/>
                  </a:lnTo>
                  <a:lnTo>
                    <a:pt x="7094" y="4207"/>
                  </a:lnTo>
                  <a:lnTo>
                    <a:pt x="7596" y="3830"/>
                  </a:lnTo>
                  <a:lnTo>
                    <a:pt x="7973" y="3391"/>
                  </a:lnTo>
                  <a:lnTo>
                    <a:pt x="8099" y="3202"/>
                  </a:lnTo>
                  <a:lnTo>
                    <a:pt x="8224" y="2951"/>
                  </a:lnTo>
                  <a:lnTo>
                    <a:pt x="8287" y="2700"/>
                  </a:lnTo>
                  <a:lnTo>
                    <a:pt x="8287" y="2449"/>
                  </a:lnTo>
                  <a:lnTo>
                    <a:pt x="8287" y="2198"/>
                  </a:lnTo>
                  <a:lnTo>
                    <a:pt x="8224" y="1947"/>
                  </a:lnTo>
                  <a:lnTo>
                    <a:pt x="8099" y="1696"/>
                  </a:lnTo>
                  <a:lnTo>
                    <a:pt x="7973" y="1507"/>
                  </a:lnTo>
                  <a:lnTo>
                    <a:pt x="7596" y="1068"/>
                  </a:lnTo>
                  <a:lnTo>
                    <a:pt x="7094" y="691"/>
                  </a:lnTo>
                  <a:lnTo>
                    <a:pt x="6466" y="440"/>
                  </a:lnTo>
                  <a:lnTo>
                    <a:pt x="5776" y="189"/>
                  </a:lnTo>
                  <a:lnTo>
                    <a:pt x="4960" y="64"/>
                  </a:lnTo>
                  <a:lnTo>
                    <a:pt x="4144" y="1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7">
              <a:extLst>
                <a:ext uri="{FF2B5EF4-FFF2-40B4-BE49-F238E27FC236}">
                  <a16:creationId xmlns:a16="http://schemas.microsoft.com/office/drawing/2014/main" id="{D783FDAA-053F-5B2C-C98C-4BF5649FA3F4}"/>
                </a:ext>
              </a:extLst>
            </p:cNvPr>
            <p:cNvSpPr/>
            <p:nvPr/>
          </p:nvSpPr>
          <p:spPr>
            <a:xfrm>
              <a:off x="2073091" y="1331382"/>
              <a:ext cx="252401" cy="420627"/>
            </a:xfrm>
            <a:custGeom>
              <a:avLst/>
              <a:gdLst/>
              <a:ahLst/>
              <a:cxnLst/>
              <a:rect l="l" t="t" r="r" b="b"/>
              <a:pathLst>
                <a:path w="6216" h="10359" extrusionOk="0">
                  <a:moveTo>
                    <a:pt x="64" y="1"/>
                  </a:moveTo>
                  <a:lnTo>
                    <a:pt x="1" y="8538"/>
                  </a:lnTo>
                  <a:lnTo>
                    <a:pt x="64" y="8915"/>
                  </a:lnTo>
                  <a:lnTo>
                    <a:pt x="252" y="9229"/>
                  </a:lnTo>
                  <a:lnTo>
                    <a:pt x="566" y="9542"/>
                  </a:lnTo>
                  <a:lnTo>
                    <a:pt x="943" y="9856"/>
                  </a:lnTo>
                  <a:lnTo>
                    <a:pt x="1382" y="10045"/>
                  </a:lnTo>
                  <a:lnTo>
                    <a:pt x="1947" y="10233"/>
                  </a:lnTo>
                  <a:lnTo>
                    <a:pt x="2512" y="10359"/>
                  </a:lnTo>
                  <a:lnTo>
                    <a:pt x="3767" y="10359"/>
                  </a:lnTo>
                  <a:lnTo>
                    <a:pt x="4332" y="10233"/>
                  </a:lnTo>
                  <a:lnTo>
                    <a:pt x="4835" y="10045"/>
                  </a:lnTo>
                  <a:lnTo>
                    <a:pt x="5274" y="9856"/>
                  </a:lnTo>
                  <a:lnTo>
                    <a:pt x="5651" y="9542"/>
                  </a:lnTo>
                  <a:lnTo>
                    <a:pt x="5965" y="9229"/>
                  </a:lnTo>
                  <a:lnTo>
                    <a:pt x="6153" y="8915"/>
                  </a:lnTo>
                  <a:lnTo>
                    <a:pt x="6216" y="8538"/>
                  </a:lnTo>
                  <a:lnTo>
                    <a:pt x="6216" y="1947"/>
                  </a:lnTo>
                  <a:lnTo>
                    <a:pt x="6216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7">
              <a:extLst>
                <a:ext uri="{FF2B5EF4-FFF2-40B4-BE49-F238E27FC236}">
                  <a16:creationId xmlns:a16="http://schemas.microsoft.com/office/drawing/2014/main" id="{E384BA33-6DEC-31EB-AD7F-808C47064527}"/>
                </a:ext>
              </a:extLst>
            </p:cNvPr>
            <p:cNvSpPr/>
            <p:nvPr/>
          </p:nvSpPr>
          <p:spPr>
            <a:xfrm>
              <a:off x="2073091" y="1331382"/>
              <a:ext cx="252401" cy="420627"/>
            </a:xfrm>
            <a:custGeom>
              <a:avLst/>
              <a:gdLst/>
              <a:ahLst/>
              <a:cxnLst/>
              <a:rect l="l" t="t" r="r" b="b"/>
              <a:pathLst>
                <a:path w="6216" h="10359" fill="none" extrusionOk="0">
                  <a:moveTo>
                    <a:pt x="64" y="1"/>
                  </a:moveTo>
                  <a:lnTo>
                    <a:pt x="1" y="8538"/>
                  </a:lnTo>
                  <a:lnTo>
                    <a:pt x="1" y="8538"/>
                  </a:lnTo>
                  <a:lnTo>
                    <a:pt x="64" y="8915"/>
                  </a:lnTo>
                  <a:lnTo>
                    <a:pt x="252" y="9229"/>
                  </a:lnTo>
                  <a:lnTo>
                    <a:pt x="566" y="9542"/>
                  </a:lnTo>
                  <a:lnTo>
                    <a:pt x="943" y="9856"/>
                  </a:lnTo>
                  <a:lnTo>
                    <a:pt x="1382" y="10045"/>
                  </a:lnTo>
                  <a:lnTo>
                    <a:pt x="1947" y="10233"/>
                  </a:lnTo>
                  <a:lnTo>
                    <a:pt x="2512" y="10359"/>
                  </a:lnTo>
                  <a:lnTo>
                    <a:pt x="3140" y="10359"/>
                  </a:lnTo>
                  <a:lnTo>
                    <a:pt x="3140" y="10359"/>
                  </a:lnTo>
                  <a:lnTo>
                    <a:pt x="3767" y="10359"/>
                  </a:lnTo>
                  <a:lnTo>
                    <a:pt x="4332" y="10233"/>
                  </a:lnTo>
                  <a:lnTo>
                    <a:pt x="4835" y="10045"/>
                  </a:lnTo>
                  <a:lnTo>
                    <a:pt x="5274" y="9856"/>
                  </a:lnTo>
                  <a:lnTo>
                    <a:pt x="5651" y="9542"/>
                  </a:lnTo>
                  <a:lnTo>
                    <a:pt x="5965" y="9229"/>
                  </a:lnTo>
                  <a:lnTo>
                    <a:pt x="6153" y="8915"/>
                  </a:lnTo>
                  <a:lnTo>
                    <a:pt x="6216" y="8538"/>
                  </a:lnTo>
                  <a:lnTo>
                    <a:pt x="6216" y="1947"/>
                  </a:lnTo>
                  <a:lnTo>
                    <a:pt x="621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7">
              <a:extLst>
                <a:ext uri="{FF2B5EF4-FFF2-40B4-BE49-F238E27FC236}">
                  <a16:creationId xmlns:a16="http://schemas.microsoft.com/office/drawing/2014/main" id="{F91A555B-663C-7F03-8778-E5137DF0BD80}"/>
                </a:ext>
              </a:extLst>
            </p:cNvPr>
            <p:cNvSpPr/>
            <p:nvPr/>
          </p:nvSpPr>
          <p:spPr>
            <a:xfrm>
              <a:off x="2073091" y="1331382"/>
              <a:ext cx="252401" cy="420627"/>
            </a:xfrm>
            <a:custGeom>
              <a:avLst/>
              <a:gdLst/>
              <a:ahLst/>
              <a:cxnLst/>
              <a:rect l="l" t="t" r="r" b="b"/>
              <a:pathLst>
                <a:path w="6216" h="10359" fill="none" extrusionOk="0">
                  <a:moveTo>
                    <a:pt x="64" y="1"/>
                  </a:moveTo>
                  <a:lnTo>
                    <a:pt x="1" y="8538"/>
                  </a:lnTo>
                  <a:lnTo>
                    <a:pt x="1" y="8538"/>
                  </a:lnTo>
                  <a:lnTo>
                    <a:pt x="64" y="8915"/>
                  </a:lnTo>
                  <a:lnTo>
                    <a:pt x="252" y="9229"/>
                  </a:lnTo>
                  <a:lnTo>
                    <a:pt x="566" y="9542"/>
                  </a:lnTo>
                  <a:lnTo>
                    <a:pt x="943" y="9856"/>
                  </a:lnTo>
                  <a:lnTo>
                    <a:pt x="1382" y="10045"/>
                  </a:lnTo>
                  <a:lnTo>
                    <a:pt x="1947" y="10233"/>
                  </a:lnTo>
                  <a:lnTo>
                    <a:pt x="2512" y="10359"/>
                  </a:lnTo>
                  <a:lnTo>
                    <a:pt x="3140" y="10359"/>
                  </a:lnTo>
                  <a:lnTo>
                    <a:pt x="3140" y="10359"/>
                  </a:lnTo>
                  <a:lnTo>
                    <a:pt x="3767" y="10359"/>
                  </a:lnTo>
                  <a:lnTo>
                    <a:pt x="4332" y="10233"/>
                  </a:lnTo>
                  <a:lnTo>
                    <a:pt x="4835" y="10045"/>
                  </a:lnTo>
                  <a:lnTo>
                    <a:pt x="5274" y="9856"/>
                  </a:lnTo>
                  <a:lnTo>
                    <a:pt x="5651" y="9542"/>
                  </a:lnTo>
                  <a:lnTo>
                    <a:pt x="5965" y="9229"/>
                  </a:lnTo>
                  <a:lnTo>
                    <a:pt x="6153" y="8915"/>
                  </a:lnTo>
                  <a:lnTo>
                    <a:pt x="6216" y="8538"/>
                  </a:lnTo>
                  <a:lnTo>
                    <a:pt x="6216" y="1947"/>
                  </a:lnTo>
                  <a:lnTo>
                    <a:pt x="6216" y="1"/>
                  </a:lnTo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7">
              <a:extLst>
                <a:ext uri="{FF2B5EF4-FFF2-40B4-BE49-F238E27FC236}">
                  <a16:creationId xmlns:a16="http://schemas.microsoft.com/office/drawing/2014/main" id="{44D1CA49-5EDE-127A-D19C-E5799A07CADD}"/>
                </a:ext>
              </a:extLst>
            </p:cNvPr>
            <p:cNvSpPr/>
            <p:nvPr/>
          </p:nvSpPr>
          <p:spPr>
            <a:xfrm>
              <a:off x="2073091" y="1252365"/>
              <a:ext cx="252401" cy="147883"/>
            </a:xfrm>
            <a:custGeom>
              <a:avLst/>
              <a:gdLst/>
              <a:ahLst/>
              <a:cxnLst/>
              <a:rect l="l" t="t" r="r" b="b"/>
              <a:pathLst>
                <a:path w="6216" h="3642" fill="none" extrusionOk="0">
                  <a:moveTo>
                    <a:pt x="1" y="1821"/>
                  </a:moveTo>
                  <a:lnTo>
                    <a:pt x="1" y="1821"/>
                  </a:lnTo>
                  <a:lnTo>
                    <a:pt x="64" y="2198"/>
                  </a:lnTo>
                  <a:lnTo>
                    <a:pt x="252" y="2512"/>
                  </a:lnTo>
                  <a:lnTo>
                    <a:pt x="566" y="2826"/>
                  </a:lnTo>
                  <a:lnTo>
                    <a:pt x="943" y="3139"/>
                  </a:lnTo>
                  <a:lnTo>
                    <a:pt x="1382" y="3328"/>
                  </a:lnTo>
                  <a:lnTo>
                    <a:pt x="1947" y="3516"/>
                  </a:lnTo>
                  <a:lnTo>
                    <a:pt x="2512" y="3642"/>
                  </a:lnTo>
                  <a:lnTo>
                    <a:pt x="3140" y="3642"/>
                  </a:lnTo>
                  <a:lnTo>
                    <a:pt x="3140" y="3642"/>
                  </a:lnTo>
                  <a:lnTo>
                    <a:pt x="3767" y="3642"/>
                  </a:lnTo>
                  <a:lnTo>
                    <a:pt x="4332" y="3516"/>
                  </a:lnTo>
                  <a:lnTo>
                    <a:pt x="4897" y="3328"/>
                  </a:lnTo>
                  <a:lnTo>
                    <a:pt x="5337" y="3139"/>
                  </a:lnTo>
                  <a:lnTo>
                    <a:pt x="5713" y="2826"/>
                  </a:lnTo>
                  <a:lnTo>
                    <a:pt x="5965" y="2512"/>
                  </a:lnTo>
                  <a:lnTo>
                    <a:pt x="6153" y="2198"/>
                  </a:lnTo>
                  <a:lnTo>
                    <a:pt x="6216" y="1821"/>
                  </a:lnTo>
                  <a:lnTo>
                    <a:pt x="6216" y="1821"/>
                  </a:lnTo>
                  <a:lnTo>
                    <a:pt x="6153" y="1445"/>
                  </a:lnTo>
                  <a:lnTo>
                    <a:pt x="5965" y="1131"/>
                  </a:lnTo>
                  <a:lnTo>
                    <a:pt x="5713" y="817"/>
                  </a:lnTo>
                  <a:lnTo>
                    <a:pt x="5337" y="503"/>
                  </a:lnTo>
                  <a:lnTo>
                    <a:pt x="4897" y="315"/>
                  </a:lnTo>
                  <a:lnTo>
                    <a:pt x="4332" y="126"/>
                  </a:lnTo>
                  <a:lnTo>
                    <a:pt x="3767" y="1"/>
                  </a:lnTo>
                  <a:lnTo>
                    <a:pt x="3140" y="1"/>
                  </a:lnTo>
                  <a:lnTo>
                    <a:pt x="3140" y="1"/>
                  </a:lnTo>
                  <a:lnTo>
                    <a:pt x="2512" y="1"/>
                  </a:lnTo>
                  <a:lnTo>
                    <a:pt x="1947" y="126"/>
                  </a:lnTo>
                  <a:lnTo>
                    <a:pt x="1382" y="315"/>
                  </a:lnTo>
                  <a:lnTo>
                    <a:pt x="943" y="503"/>
                  </a:lnTo>
                  <a:lnTo>
                    <a:pt x="566" y="817"/>
                  </a:lnTo>
                  <a:lnTo>
                    <a:pt x="252" y="1131"/>
                  </a:lnTo>
                  <a:lnTo>
                    <a:pt x="64" y="1445"/>
                  </a:lnTo>
                  <a:lnTo>
                    <a:pt x="1" y="1821"/>
                  </a:lnTo>
                  <a:lnTo>
                    <a:pt x="1" y="182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7">
              <a:extLst>
                <a:ext uri="{FF2B5EF4-FFF2-40B4-BE49-F238E27FC236}">
                  <a16:creationId xmlns:a16="http://schemas.microsoft.com/office/drawing/2014/main" id="{237A13A6-A6FF-BB63-9059-7F0858A1FF1C}"/>
                </a:ext>
              </a:extLst>
            </p:cNvPr>
            <p:cNvSpPr/>
            <p:nvPr/>
          </p:nvSpPr>
          <p:spPr>
            <a:xfrm>
              <a:off x="2032323" y="1226866"/>
              <a:ext cx="336494" cy="198883"/>
            </a:xfrm>
            <a:custGeom>
              <a:avLst/>
              <a:gdLst/>
              <a:ahLst/>
              <a:cxnLst/>
              <a:rect l="l" t="t" r="r" b="b"/>
              <a:pathLst>
                <a:path w="8287" h="4898" extrusionOk="0">
                  <a:moveTo>
                    <a:pt x="4144" y="1"/>
                  </a:moveTo>
                  <a:lnTo>
                    <a:pt x="3328" y="64"/>
                  </a:lnTo>
                  <a:lnTo>
                    <a:pt x="2512" y="189"/>
                  </a:lnTo>
                  <a:lnTo>
                    <a:pt x="1821" y="440"/>
                  </a:lnTo>
                  <a:lnTo>
                    <a:pt x="1193" y="692"/>
                  </a:lnTo>
                  <a:lnTo>
                    <a:pt x="691" y="1068"/>
                  </a:lnTo>
                  <a:lnTo>
                    <a:pt x="314" y="1508"/>
                  </a:lnTo>
                  <a:lnTo>
                    <a:pt x="189" y="1696"/>
                  </a:lnTo>
                  <a:lnTo>
                    <a:pt x="63" y="1947"/>
                  </a:lnTo>
                  <a:lnTo>
                    <a:pt x="1" y="2198"/>
                  </a:lnTo>
                  <a:lnTo>
                    <a:pt x="1" y="2449"/>
                  </a:lnTo>
                  <a:lnTo>
                    <a:pt x="1" y="2700"/>
                  </a:lnTo>
                  <a:lnTo>
                    <a:pt x="63" y="2951"/>
                  </a:lnTo>
                  <a:lnTo>
                    <a:pt x="189" y="3202"/>
                  </a:lnTo>
                  <a:lnTo>
                    <a:pt x="314" y="3391"/>
                  </a:lnTo>
                  <a:lnTo>
                    <a:pt x="691" y="3830"/>
                  </a:lnTo>
                  <a:lnTo>
                    <a:pt x="1193" y="4207"/>
                  </a:lnTo>
                  <a:lnTo>
                    <a:pt x="1821" y="4458"/>
                  </a:lnTo>
                  <a:lnTo>
                    <a:pt x="2512" y="4709"/>
                  </a:lnTo>
                  <a:lnTo>
                    <a:pt x="3328" y="4835"/>
                  </a:lnTo>
                  <a:lnTo>
                    <a:pt x="4144" y="4897"/>
                  </a:lnTo>
                  <a:lnTo>
                    <a:pt x="4960" y="4835"/>
                  </a:lnTo>
                  <a:lnTo>
                    <a:pt x="5776" y="4709"/>
                  </a:lnTo>
                  <a:lnTo>
                    <a:pt x="6466" y="4458"/>
                  </a:lnTo>
                  <a:lnTo>
                    <a:pt x="7094" y="4207"/>
                  </a:lnTo>
                  <a:lnTo>
                    <a:pt x="7596" y="3830"/>
                  </a:lnTo>
                  <a:lnTo>
                    <a:pt x="7973" y="3391"/>
                  </a:lnTo>
                  <a:lnTo>
                    <a:pt x="8099" y="3202"/>
                  </a:lnTo>
                  <a:lnTo>
                    <a:pt x="8224" y="2951"/>
                  </a:lnTo>
                  <a:lnTo>
                    <a:pt x="8287" y="2700"/>
                  </a:lnTo>
                  <a:lnTo>
                    <a:pt x="8287" y="2449"/>
                  </a:lnTo>
                  <a:lnTo>
                    <a:pt x="8287" y="2198"/>
                  </a:lnTo>
                  <a:lnTo>
                    <a:pt x="8224" y="1947"/>
                  </a:lnTo>
                  <a:lnTo>
                    <a:pt x="8099" y="1696"/>
                  </a:lnTo>
                  <a:lnTo>
                    <a:pt x="7973" y="1508"/>
                  </a:lnTo>
                  <a:lnTo>
                    <a:pt x="7596" y="1068"/>
                  </a:lnTo>
                  <a:lnTo>
                    <a:pt x="7094" y="692"/>
                  </a:lnTo>
                  <a:lnTo>
                    <a:pt x="6466" y="440"/>
                  </a:lnTo>
                  <a:lnTo>
                    <a:pt x="5776" y="189"/>
                  </a:lnTo>
                  <a:lnTo>
                    <a:pt x="4960" y="64"/>
                  </a:lnTo>
                  <a:lnTo>
                    <a:pt x="4144" y="1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7">
              <a:extLst>
                <a:ext uri="{FF2B5EF4-FFF2-40B4-BE49-F238E27FC236}">
                  <a16:creationId xmlns:a16="http://schemas.microsoft.com/office/drawing/2014/main" id="{7532BF59-F444-7B67-351E-72B476BF4E46}"/>
                </a:ext>
              </a:extLst>
            </p:cNvPr>
            <p:cNvSpPr/>
            <p:nvPr/>
          </p:nvSpPr>
          <p:spPr>
            <a:xfrm>
              <a:off x="2073091" y="971991"/>
              <a:ext cx="252401" cy="420627"/>
            </a:xfrm>
            <a:custGeom>
              <a:avLst/>
              <a:gdLst/>
              <a:ahLst/>
              <a:cxnLst/>
              <a:rect l="l" t="t" r="r" b="b"/>
              <a:pathLst>
                <a:path w="6216" h="10359" extrusionOk="0">
                  <a:moveTo>
                    <a:pt x="64" y="1"/>
                  </a:moveTo>
                  <a:lnTo>
                    <a:pt x="1" y="8538"/>
                  </a:lnTo>
                  <a:lnTo>
                    <a:pt x="64" y="8915"/>
                  </a:lnTo>
                  <a:lnTo>
                    <a:pt x="252" y="9228"/>
                  </a:lnTo>
                  <a:lnTo>
                    <a:pt x="566" y="9542"/>
                  </a:lnTo>
                  <a:lnTo>
                    <a:pt x="943" y="9793"/>
                  </a:lnTo>
                  <a:lnTo>
                    <a:pt x="1382" y="10044"/>
                  </a:lnTo>
                  <a:lnTo>
                    <a:pt x="1947" y="10233"/>
                  </a:lnTo>
                  <a:lnTo>
                    <a:pt x="2512" y="10296"/>
                  </a:lnTo>
                  <a:lnTo>
                    <a:pt x="3140" y="10358"/>
                  </a:lnTo>
                  <a:lnTo>
                    <a:pt x="3767" y="10296"/>
                  </a:lnTo>
                  <a:lnTo>
                    <a:pt x="4332" y="10233"/>
                  </a:lnTo>
                  <a:lnTo>
                    <a:pt x="4835" y="10044"/>
                  </a:lnTo>
                  <a:lnTo>
                    <a:pt x="5274" y="9793"/>
                  </a:lnTo>
                  <a:lnTo>
                    <a:pt x="5651" y="9542"/>
                  </a:lnTo>
                  <a:lnTo>
                    <a:pt x="5965" y="9228"/>
                  </a:lnTo>
                  <a:lnTo>
                    <a:pt x="6153" y="8915"/>
                  </a:lnTo>
                  <a:lnTo>
                    <a:pt x="6216" y="8538"/>
                  </a:lnTo>
                  <a:lnTo>
                    <a:pt x="6216" y="1947"/>
                  </a:lnTo>
                  <a:lnTo>
                    <a:pt x="6216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7">
              <a:extLst>
                <a:ext uri="{FF2B5EF4-FFF2-40B4-BE49-F238E27FC236}">
                  <a16:creationId xmlns:a16="http://schemas.microsoft.com/office/drawing/2014/main" id="{922F5770-3926-D48B-DD26-BBBEE981524D}"/>
                </a:ext>
              </a:extLst>
            </p:cNvPr>
            <p:cNvSpPr/>
            <p:nvPr/>
          </p:nvSpPr>
          <p:spPr>
            <a:xfrm>
              <a:off x="2073091" y="971991"/>
              <a:ext cx="252401" cy="420627"/>
            </a:xfrm>
            <a:custGeom>
              <a:avLst/>
              <a:gdLst/>
              <a:ahLst/>
              <a:cxnLst/>
              <a:rect l="l" t="t" r="r" b="b"/>
              <a:pathLst>
                <a:path w="6216" h="10359" fill="none" extrusionOk="0">
                  <a:moveTo>
                    <a:pt x="64" y="1"/>
                  </a:moveTo>
                  <a:lnTo>
                    <a:pt x="1" y="8538"/>
                  </a:lnTo>
                  <a:lnTo>
                    <a:pt x="1" y="8538"/>
                  </a:lnTo>
                  <a:lnTo>
                    <a:pt x="64" y="8915"/>
                  </a:lnTo>
                  <a:lnTo>
                    <a:pt x="252" y="9228"/>
                  </a:lnTo>
                  <a:lnTo>
                    <a:pt x="566" y="9542"/>
                  </a:lnTo>
                  <a:lnTo>
                    <a:pt x="943" y="9793"/>
                  </a:lnTo>
                  <a:lnTo>
                    <a:pt x="1382" y="10044"/>
                  </a:lnTo>
                  <a:lnTo>
                    <a:pt x="1947" y="10233"/>
                  </a:lnTo>
                  <a:lnTo>
                    <a:pt x="2512" y="10296"/>
                  </a:lnTo>
                  <a:lnTo>
                    <a:pt x="3140" y="10358"/>
                  </a:lnTo>
                  <a:lnTo>
                    <a:pt x="3140" y="10358"/>
                  </a:lnTo>
                  <a:lnTo>
                    <a:pt x="3767" y="10296"/>
                  </a:lnTo>
                  <a:lnTo>
                    <a:pt x="4332" y="10233"/>
                  </a:lnTo>
                  <a:lnTo>
                    <a:pt x="4835" y="10044"/>
                  </a:lnTo>
                  <a:lnTo>
                    <a:pt x="5274" y="9793"/>
                  </a:lnTo>
                  <a:lnTo>
                    <a:pt x="5651" y="9542"/>
                  </a:lnTo>
                  <a:lnTo>
                    <a:pt x="5965" y="9228"/>
                  </a:lnTo>
                  <a:lnTo>
                    <a:pt x="6153" y="8915"/>
                  </a:lnTo>
                  <a:lnTo>
                    <a:pt x="6216" y="8538"/>
                  </a:lnTo>
                  <a:lnTo>
                    <a:pt x="6216" y="1947"/>
                  </a:lnTo>
                  <a:lnTo>
                    <a:pt x="621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7">
              <a:extLst>
                <a:ext uri="{FF2B5EF4-FFF2-40B4-BE49-F238E27FC236}">
                  <a16:creationId xmlns:a16="http://schemas.microsoft.com/office/drawing/2014/main" id="{2D037869-2E5A-B8B8-97F9-63BA6B3C19A2}"/>
                </a:ext>
              </a:extLst>
            </p:cNvPr>
            <p:cNvSpPr/>
            <p:nvPr/>
          </p:nvSpPr>
          <p:spPr>
            <a:xfrm>
              <a:off x="2073091" y="971991"/>
              <a:ext cx="252401" cy="420627"/>
            </a:xfrm>
            <a:custGeom>
              <a:avLst/>
              <a:gdLst/>
              <a:ahLst/>
              <a:cxnLst/>
              <a:rect l="l" t="t" r="r" b="b"/>
              <a:pathLst>
                <a:path w="6216" h="10359" fill="none" extrusionOk="0">
                  <a:moveTo>
                    <a:pt x="64" y="1"/>
                  </a:moveTo>
                  <a:lnTo>
                    <a:pt x="1" y="8538"/>
                  </a:lnTo>
                  <a:lnTo>
                    <a:pt x="1" y="8538"/>
                  </a:lnTo>
                  <a:lnTo>
                    <a:pt x="64" y="8915"/>
                  </a:lnTo>
                  <a:lnTo>
                    <a:pt x="252" y="9228"/>
                  </a:lnTo>
                  <a:lnTo>
                    <a:pt x="566" y="9542"/>
                  </a:lnTo>
                  <a:lnTo>
                    <a:pt x="943" y="9793"/>
                  </a:lnTo>
                  <a:lnTo>
                    <a:pt x="1382" y="10044"/>
                  </a:lnTo>
                  <a:lnTo>
                    <a:pt x="1947" y="10233"/>
                  </a:lnTo>
                  <a:lnTo>
                    <a:pt x="2512" y="10296"/>
                  </a:lnTo>
                  <a:lnTo>
                    <a:pt x="3140" y="10358"/>
                  </a:lnTo>
                  <a:lnTo>
                    <a:pt x="3140" y="10358"/>
                  </a:lnTo>
                  <a:lnTo>
                    <a:pt x="3767" y="10296"/>
                  </a:lnTo>
                  <a:lnTo>
                    <a:pt x="4332" y="10233"/>
                  </a:lnTo>
                  <a:lnTo>
                    <a:pt x="4835" y="10044"/>
                  </a:lnTo>
                  <a:lnTo>
                    <a:pt x="5274" y="9793"/>
                  </a:lnTo>
                  <a:lnTo>
                    <a:pt x="5651" y="9542"/>
                  </a:lnTo>
                  <a:lnTo>
                    <a:pt x="5965" y="9228"/>
                  </a:lnTo>
                  <a:lnTo>
                    <a:pt x="6153" y="8915"/>
                  </a:lnTo>
                  <a:lnTo>
                    <a:pt x="6216" y="8538"/>
                  </a:lnTo>
                  <a:lnTo>
                    <a:pt x="6216" y="1947"/>
                  </a:lnTo>
                  <a:lnTo>
                    <a:pt x="6216" y="1"/>
                  </a:lnTo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7">
              <a:extLst>
                <a:ext uri="{FF2B5EF4-FFF2-40B4-BE49-F238E27FC236}">
                  <a16:creationId xmlns:a16="http://schemas.microsoft.com/office/drawing/2014/main" id="{E1360A67-5899-2A2A-9B18-86353C538D36}"/>
                </a:ext>
              </a:extLst>
            </p:cNvPr>
            <p:cNvSpPr/>
            <p:nvPr/>
          </p:nvSpPr>
          <p:spPr>
            <a:xfrm>
              <a:off x="2073091" y="892975"/>
              <a:ext cx="252401" cy="147883"/>
            </a:xfrm>
            <a:custGeom>
              <a:avLst/>
              <a:gdLst/>
              <a:ahLst/>
              <a:cxnLst/>
              <a:rect l="l" t="t" r="r" b="b"/>
              <a:pathLst>
                <a:path w="6216" h="3642" fill="none" extrusionOk="0">
                  <a:moveTo>
                    <a:pt x="1" y="1821"/>
                  </a:moveTo>
                  <a:lnTo>
                    <a:pt x="1" y="1821"/>
                  </a:lnTo>
                  <a:lnTo>
                    <a:pt x="64" y="2198"/>
                  </a:lnTo>
                  <a:lnTo>
                    <a:pt x="252" y="2512"/>
                  </a:lnTo>
                  <a:lnTo>
                    <a:pt x="566" y="2825"/>
                  </a:lnTo>
                  <a:lnTo>
                    <a:pt x="943" y="3076"/>
                  </a:lnTo>
                  <a:lnTo>
                    <a:pt x="1382" y="3328"/>
                  </a:lnTo>
                  <a:lnTo>
                    <a:pt x="1947" y="3516"/>
                  </a:lnTo>
                  <a:lnTo>
                    <a:pt x="2512" y="3579"/>
                  </a:lnTo>
                  <a:lnTo>
                    <a:pt x="3140" y="3641"/>
                  </a:lnTo>
                  <a:lnTo>
                    <a:pt x="3140" y="3641"/>
                  </a:lnTo>
                  <a:lnTo>
                    <a:pt x="3767" y="3579"/>
                  </a:lnTo>
                  <a:lnTo>
                    <a:pt x="4332" y="3516"/>
                  </a:lnTo>
                  <a:lnTo>
                    <a:pt x="4897" y="3328"/>
                  </a:lnTo>
                  <a:lnTo>
                    <a:pt x="5337" y="3076"/>
                  </a:lnTo>
                  <a:lnTo>
                    <a:pt x="5713" y="2825"/>
                  </a:lnTo>
                  <a:lnTo>
                    <a:pt x="5965" y="2512"/>
                  </a:lnTo>
                  <a:lnTo>
                    <a:pt x="6153" y="2198"/>
                  </a:lnTo>
                  <a:lnTo>
                    <a:pt x="6216" y="1821"/>
                  </a:lnTo>
                  <a:lnTo>
                    <a:pt x="6216" y="1821"/>
                  </a:lnTo>
                  <a:lnTo>
                    <a:pt x="6153" y="1444"/>
                  </a:lnTo>
                  <a:lnTo>
                    <a:pt x="5965" y="1068"/>
                  </a:lnTo>
                  <a:lnTo>
                    <a:pt x="5713" y="754"/>
                  </a:lnTo>
                  <a:lnTo>
                    <a:pt x="5337" y="503"/>
                  </a:lnTo>
                  <a:lnTo>
                    <a:pt x="4897" y="314"/>
                  </a:lnTo>
                  <a:lnTo>
                    <a:pt x="4332" y="126"/>
                  </a:lnTo>
                  <a:lnTo>
                    <a:pt x="3767" y="1"/>
                  </a:lnTo>
                  <a:lnTo>
                    <a:pt x="3140" y="1"/>
                  </a:lnTo>
                  <a:lnTo>
                    <a:pt x="3140" y="1"/>
                  </a:lnTo>
                  <a:lnTo>
                    <a:pt x="2512" y="1"/>
                  </a:lnTo>
                  <a:lnTo>
                    <a:pt x="1947" y="126"/>
                  </a:lnTo>
                  <a:lnTo>
                    <a:pt x="1382" y="314"/>
                  </a:lnTo>
                  <a:lnTo>
                    <a:pt x="943" y="503"/>
                  </a:lnTo>
                  <a:lnTo>
                    <a:pt x="566" y="754"/>
                  </a:lnTo>
                  <a:lnTo>
                    <a:pt x="252" y="1068"/>
                  </a:lnTo>
                  <a:lnTo>
                    <a:pt x="64" y="1444"/>
                  </a:lnTo>
                  <a:lnTo>
                    <a:pt x="1" y="1821"/>
                  </a:lnTo>
                  <a:lnTo>
                    <a:pt x="1" y="182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7">
              <a:extLst>
                <a:ext uri="{FF2B5EF4-FFF2-40B4-BE49-F238E27FC236}">
                  <a16:creationId xmlns:a16="http://schemas.microsoft.com/office/drawing/2014/main" id="{F254E13E-64AE-A321-3F19-0B20D63D3690}"/>
                </a:ext>
              </a:extLst>
            </p:cNvPr>
            <p:cNvSpPr/>
            <p:nvPr/>
          </p:nvSpPr>
          <p:spPr>
            <a:xfrm>
              <a:off x="2073091" y="892975"/>
              <a:ext cx="252401" cy="147883"/>
            </a:xfrm>
            <a:custGeom>
              <a:avLst/>
              <a:gdLst/>
              <a:ahLst/>
              <a:cxnLst/>
              <a:rect l="l" t="t" r="r" b="b"/>
              <a:pathLst>
                <a:path w="6216" h="3642" extrusionOk="0">
                  <a:moveTo>
                    <a:pt x="2512" y="1"/>
                  </a:moveTo>
                  <a:lnTo>
                    <a:pt x="1947" y="126"/>
                  </a:lnTo>
                  <a:lnTo>
                    <a:pt x="1382" y="314"/>
                  </a:lnTo>
                  <a:lnTo>
                    <a:pt x="943" y="503"/>
                  </a:lnTo>
                  <a:lnTo>
                    <a:pt x="566" y="754"/>
                  </a:lnTo>
                  <a:lnTo>
                    <a:pt x="252" y="1068"/>
                  </a:lnTo>
                  <a:lnTo>
                    <a:pt x="64" y="1444"/>
                  </a:lnTo>
                  <a:lnTo>
                    <a:pt x="1" y="1821"/>
                  </a:lnTo>
                  <a:lnTo>
                    <a:pt x="64" y="2198"/>
                  </a:lnTo>
                  <a:lnTo>
                    <a:pt x="252" y="2512"/>
                  </a:lnTo>
                  <a:lnTo>
                    <a:pt x="566" y="2825"/>
                  </a:lnTo>
                  <a:lnTo>
                    <a:pt x="943" y="3076"/>
                  </a:lnTo>
                  <a:lnTo>
                    <a:pt x="1382" y="3328"/>
                  </a:lnTo>
                  <a:lnTo>
                    <a:pt x="1947" y="3516"/>
                  </a:lnTo>
                  <a:lnTo>
                    <a:pt x="2512" y="3579"/>
                  </a:lnTo>
                  <a:lnTo>
                    <a:pt x="3140" y="3641"/>
                  </a:lnTo>
                  <a:lnTo>
                    <a:pt x="3767" y="3579"/>
                  </a:lnTo>
                  <a:lnTo>
                    <a:pt x="4332" y="3516"/>
                  </a:lnTo>
                  <a:lnTo>
                    <a:pt x="4897" y="3328"/>
                  </a:lnTo>
                  <a:lnTo>
                    <a:pt x="5337" y="3076"/>
                  </a:lnTo>
                  <a:lnTo>
                    <a:pt x="5713" y="2825"/>
                  </a:lnTo>
                  <a:lnTo>
                    <a:pt x="5965" y="2512"/>
                  </a:lnTo>
                  <a:lnTo>
                    <a:pt x="6153" y="2198"/>
                  </a:lnTo>
                  <a:lnTo>
                    <a:pt x="6216" y="1821"/>
                  </a:lnTo>
                  <a:lnTo>
                    <a:pt x="6153" y="1444"/>
                  </a:lnTo>
                  <a:lnTo>
                    <a:pt x="5965" y="1068"/>
                  </a:lnTo>
                  <a:lnTo>
                    <a:pt x="5713" y="754"/>
                  </a:lnTo>
                  <a:lnTo>
                    <a:pt x="5337" y="503"/>
                  </a:lnTo>
                  <a:lnTo>
                    <a:pt x="4897" y="314"/>
                  </a:lnTo>
                  <a:lnTo>
                    <a:pt x="4332" y="126"/>
                  </a:lnTo>
                  <a:lnTo>
                    <a:pt x="3767" y="1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7">
              <a:extLst>
                <a:ext uri="{FF2B5EF4-FFF2-40B4-BE49-F238E27FC236}">
                  <a16:creationId xmlns:a16="http://schemas.microsoft.com/office/drawing/2014/main" id="{B04260B4-8BF4-0ED8-B58D-9F110125BD47}"/>
                </a:ext>
              </a:extLst>
            </p:cNvPr>
            <p:cNvSpPr/>
            <p:nvPr/>
          </p:nvSpPr>
          <p:spPr>
            <a:xfrm>
              <a:off x="2118974" y="918475"/>
              <a:ext cx="163191" cy="86692"/>
            </a:xfrm>
            <a:custGeom>
              <a:avLst/>
              <a:gdLst/>
              <a:ahLst/>
              <a:cxnLst/>
              <a:rect l="l" t="t" r="r" b="b"/>
              <a:pathLst>
                <a:path w="4019" h="2135" extrusionOk="0">
                  <a:moveTo>
                    <a:pt x="1570" y="0"/>
                  </a:moveTo>
                  <a:lnTo>
                    <a:pt x="1194" y="63"/>
                  </a:lnTo>
                  <a:lnTo>
                    <a:pt x="880" y="126"/>
                  </a:lnTo>
                  <a:lnTo>
                    <a:pt x="566" y="314"/>
                  </a:lnTo>
                  <a:lnTo>
                    <a:pt x="315" y="440"/>
                  </a:lnTo>
                  <a:lnTo>
                    <a:pt x="126" y="628"/>
                  </a:lnTo>
                  <a:lnTo>
                    <a:pt x="1" y="816"/>
                  </a:lnTo>
                  <a:lnTo>
                    <a:pt x="1" y="1067"/>
                  </a:lnTo>
                  <a:lnTo>
                    <a:pt x="1" y="1256"/>
                  </a:lnTo>
                  <a:lnTo>
                    <a:pt x="126" y="1444"/>
                  </a:lnTo>
                  <a:lnTo>
                    <a:pt x="315" y="1632"/>
                  </a:lnTo>
                  <a:lnTo>
                    <a:pt x="566" y="1821"/>
                  </a:lnTo>
                  <a:lnTo>
                    <a:pt x="880" y="1946"/>
                  </a:lnTo>
                  <a:lnTo>
                    <a:pt x="1194" y="2009"/>
                  </a:lnTo>
                  <a:lnTo>
                    <a:pt x="1570" y="2072"/>
                  </a:lnTo>
                  <a:lnTo>
                    <a:pt x="2010" y="2135"/>
                  </a:lnTo>
                  <a:lnTo>
                    <a:pt x="2386" y="2072"/>
                  </a:lnTo>
                  <a:lnTo>
                    <a:pt x="2763" y="2009"/>
                  </a:lnTo>
                  <a:lnTo>
                    <a:pt x="3140" y="1946"/>
                  </a:lnTo>
                  <a:lnTo>
                    <a:pt x="3454" y="1821"/>
                  </a:lnTo>
                  <a:lnTo>
                    <a:pt x="3705" y="1632"/>
                  </a:lnTo>
                  <a:lnTo>
                    <a:pt x="3893" y="1444"/>
                  </a:lnTo>
                  <a:lnTo>
                    <a:pt x="3956" y="1256"/>
                  </a:lnTo>
                  <a:lnTo>
                    <a:pt x="4018" y="1067"/>
                  </a:lnTo>
                  <a:lnTo>
                    <a:pt x="3956" y="816"/>
                  </a:lnTo>
                  <a:lnTo>
                    <a:pt x="3893" y="628"/>
                  </a:lnTo>
                  <a:lnTo>
                    <a:pt x="3705" y="440"/>
                  </a:lnTo>
                  <a:lnTo>
                    <a:pt x="3454" y="314"/>
                  </a:lnTo>
                  <a:lnTo>
                    <a:pt x="3140" y="126"/>
                  </a:lnTo>
                  <a:lnTo>
                    <a:pt x="2763" y="63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7">
              <a:extLst>
                <a:ext uri="{FF2B5EF4-FFF2-40B4-BE49-F238E27FC236}">
                  <a16:creationId xmlns:a16="http://schemas.microsoft.com/office/drawing/2014/main" id="{3060657B-64E1-8CDF-99AF-6F60FB0AF836}"/>
                </a:ext>
              </a:extLst>
            </p:cNvPr>
            <p:cNvSpPr/>
            <p:nvPr/>
          </p:nvSpPr>
          <p:spPr>
            <a:xfrm>
              <a:off x="1660180" y="2279577"/>
              <a:ext cx="441011" cy="260034"/>
            </a:xfrm>
            <a:custGeom>
              <a:avLst/>
              <a:gdLst/>
              <a:ahLst/>
              <a:cxnLst/>
              <a:rect l="l" t="t" r="r" b="b"/>
              <a:pathLst>
                <a:path w="10861" h="6404" extrusionOk="0">
                  <a:moveTo>
                    <a:pt x="5462" y="1"/>
                  </a:moveTo>
                  <a:lnTo>
                    <a:pt x="0" y="3265"/>
                  </a:lnTo>
                  <a:lnTo>
                    <a:pt x="5462" y="6404"/>
                  </a:lnTo>
                  <a:lnTo>
                    <a:pt x="10860" y="3202"/>
                  </a:lnTo>
                  <a:lnTo>
                    <a:pt x="54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7">
              <a:extLst>
                <a:ext uri="{FF2B5EF4-FFF2-40B4-BE49-F238E27FC236}">
                  <a16:creationId xmlns:a16="http://schemas.microsoft.com/office/drawing/2014/main" id="{F99CDF5A-E9F7-146C-92BD-BACAF81B4C47}"/>
                </a:ext>
              </a:extLst>
            </p:cNvPr>
            <p:cNvSpPr/>
            <p:nvPr/>
          </p:nvSpPr>
          <p:spPr>
            <a:xfrm>
              <a:off x="1660180" y="2279577"/>
              <a:ext cx="441011" cy="260034"/>
            </a:xfrm>
            <a:custGeom>
              <a:avLst/>
              <a:gdLst/>
              <a:ahLst/>
              <a:cxnLst/>
              <a:rect l="l" t="t" r="r" b="b"/>
              <a:pathLst>
                <a:path w="10861" h="6404" fill="none" extrusionOk="0">
                  <a:moveTo>
                    <a:pt x="0" y="3265"/>
                  </a:moveTo>
                  <a:lnTo>
                    <a:pt x="5462" y="6404"/>
                  </a:lnTo>
                  <a:lnTo>
                    <a:pt x="10860" y="3202"/>
                  </a:lnTo>
                  <a:lnTo>
                    <a:pt x="5462" y="1"/>
                  </a:lnTo>
                  <a:lnTo>
                    <a:pt x="0" y="3265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7">
              <a:extLst>
                <a:ext uri="{FF2B5EF4-FFF2-40B4-BE49-F238E27FC236}">
                  <a16:creationId xmlns:a16="http://schemas.microsoft.com/office/drawing/2014/main" id="{E9E348F3-94CC-13C4-B654-ACD954D5741F}"/>
                </a:ext>
              </a:extLst>
            </p:cNvPr>
            <p:cNvSpPr/>
            <p:nvPr/>
          </p:nvSpPr>
          <p:spPr>
            <a:xfrm>
              <a:off x="1879405" y="2409593"/>
              <a:ext cx="272744" cy="260034"/>
            </a:xfrm>
            <a:custGeom>
              <a:avLst/>
              <a:gdLst/>
              <a:ahLst/>
              <a:cxnLst/>
              <a:rect l="l" t="t" r="r" b="b"/>
              <a:pathLst>
                <a:path w="6717" h="6404" extrusionOk="0">
                  <a:moveTo>
                    <a:pt x="5461" y="0"/>
                  </a:moveTo>
                  <a:lnTo>
                    <a:pt x="63" y="3202"/>
                  </a:lnTo>
                  <a:lnTo>
                    <a:pt x="0" y="6403"/>
                  </a:lnTo>
                  <a:lnTo>
                    <a:pt x="6717" y="2449"/>
                  </a:lnTo>
                  <a:lnTo>
                    <a:pt x="546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7">
              <a:extLst>
                <a:ext uri="{FF2B5EF4-FFF2-40B4-BE49-F238E27FC236}">
                  <a16:creationId xmlns:a16="http://schemas.microsoft.com/office/drawing/2014/main" id="{B8BDD050-67F4-3254-203B-A360EE05DD46}"/>
                </a:ext>
              </a:extLst>
            </p:cNvPr>
            <p:cNvSpPr/>
            <p:nvPr/>
          </p:nvSpPr>
          <p:spPr>
            <a:xfrm>
              <a:off x="1879405" y="2409593"/>
              <a:ext cx="272744" cy="260034"/>
            </a:xfrm>
            <a:custGeom>
              <a:avLst/>
              <a:gdLst/>
              <a:ahLst/>
              <a:cxnLst/>
              <a:rect l="l" t="t" r="r" b="b"/>
              <a:pathLst>
                <a:path w="6717" h="6404" fill="none" extrusionOk="0">
                  <a:moveTo>
                    <a:pt x="5461" y="0"/>
                  </a:moveTo>
                  <a:lnTo>
                    <a:pt x="6717" y="2449"/>
                  </a:lnTo>
                  <a:lnTo>
                    <a:pt x="0" y="6403"/>
                  </a:lnTo>
                  <a:lnTo>
                    <a:pt x="63" y="3202"/>
                  </a:lnTo>
                  <a:lnTo>
                    <a:pt x="5461" y="0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7">
              <a:extLst>
                <a:ext uri="{FF2B5EF4-FFF2-40B4-BE49-F238E27FC236}">
                  <a16:creationId xmlns:a16="http://schemas.microsoft.com/office/drawing/2014/main" id="{9C488878-057A-928A-C37C-A607653AEC4F}"/>
                </a:ext>
              </a:extLst>
            </p:cNvPr>
            <p:cNvSpPr/>
            <p:nvPr/>
          </p:nvSpPr>
          <p:spPr>
            <a:xfrm>
              <a:off x="1604105" y="2412151"/>
              <a:ext cx="277860" cy="257476"/>
            </a:xfrm>
            <a:custGeom>
              <a:avLst/>
              <a:gdLst/>
              <a:ahLst/>
              <a:cxnLst/>
              <a:rect l="l" t="t" r="r" b="b"/>
              <a:pathLst>
                <a:path w="6843" h="6341" extrusionOk="0">
                  <a:moveTo>
                    <a:pt x="1381" y="0"/>
                  </a:moveTo>
                  <a:lnTo>
                    <a:pt x="0" y="2386"/>
                  </a:lnTo>
                  <a:lnTo>
                    <a:pt x="6780" y="6340"/>
                  </a:lnTo>
                  <a:lnTo>
                    <a:pt x="6843" y="3139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7">
              <a:extLst>
                <a:ext uri="{FF2B5EF4-FFF2-40B4-BE49-F238E27FC236}">
                  <a16:creationId xmlns:a16="http://schemas.microsoft.com/office/drawing/2014/main" id="{7B680DC9-7657-45BF-44B0-85DB1191BFE6}"/>
                </a:ext>
              </a:extLst>
            </p:cNvPr>
            <p:cNvSpPr/>
            <p:nvPr/>
          </p:nvSpPr>
          <p:spPr>
            <a:xfrm>
              <a:off x="1604105" y="2412151"/>
              <a:ext cx="277860" cy="257476"/>
            </a:xfrm>
            <a:custGeom>
              <a:avLst/>
              <a:gdLst/>
              <a:ahLst/>
              <a:cxnLst/>
              <a:rect l="l" t="t" r="r" b="b"/>
              <a:pathLst>
                <a:path w="6843" h="6341" fill="none" extrusionOk="0">
                  <a:moveTo>
                    <a:pt x="6780" y="6340"/>
                  </a:moveTo>
                  <a:lnTo>
                    <a:pt x="6843" y="3139"/>
                  </a:lnTo>
                  <a:lnTo>
                    <a:pt x="1381" y="0"/>
                  </a:lnTo>
                  <a:lnTo>
                    <a:pt x="0" y="2386"/>
                  </a:lnTo>
                  <a:lnTo>
                    <a:pt x="6780" y="6340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7">
              <a:extLst>
                <a:ext uri="{FF2B5EF4-FFF2-40B4-BE49-F238E27FC236}">
                  <a16:creationId xmlns:a16="http://schemas.microsoft.com/office/drawing/2014/main" id="{1A573A87-E3C4-BCB8-1E77-53D9C999B762}"/>
                </a:ext>
              </a:extLst>
            </p:cNvPr>
            <p:cNvSpPr/>
            <p:nvPr/>
          </p:nvSpPr>
          <p:spPr>
            <a:xfrm>
              <a:off x="1749389" y="1892170"/>
              <a:ext cx="252401" cy="583737"/>
            </a:xfrm>
            <a:custGeom>
              <a:avLst/>
              <a:gdLst/>
              <a:ahLst/>
              <a:cxnLst/>
              <a:rect l="l" t="t" r="r" b="b"/>
              <a:pathLst>
                <a:path w="6216" h="14376" extrusionOk="0">
                  <a:moveTo>
                    <a:pt x="6215" y="0"/>
                  </a:moveTo>
                  <a:lnTo>
                    <a:pt x="1" y="63"/>
                  </a:lnTo>
                  <a:lnTo>
                    <a:pt x="1" y="12555"/>
                  </a:lnTo>
                  <a:lnTo>
                    <a:pt x="63" y="12932"/>
                  </a:lnTo>
                  <a:lnTo>
                    <a:pt x="252" y="13246"/>
                  </a:lnTo>
                  <a:lnTo>
                    <a:pt x="566" y="13559"/>
                  </a:lnTo>
                  <a:lnTo>
                    <a:pt x="942" y="13810"/>
                  </a:lnTo>
                  <a:lnTo>
                    <a:pt x="1382" y="14062"/>
                  </a:lnTo>
                  <a:lnTo>
                    <a:pt x="1884" y="14250"/>
                  </a:lnTo>
                  <a:lnTo>
                    <a:pt x="2512" y="14313"/>
                  </a:lnTo>
                  <a:lnTo>
                    <a:pt x="3139" y="14375"/>
                  </a:lnTo>
                  <a:lnTo>
                    <a:pt x="3767" y="14313"/>
                  </a:lnTo>
                  <a:lnTo>
                    <a:pt x="4332" y="14250"/>
                  </a:lnTo>
                  <a:lnTo>
                    <a:pt x="4834" y="14062"/>
                  </a:lnTo>
                  <a:lnTo>
                    <a:pt x="5274" y="13810"/>
                  </a:lnTo>
                  <a:lnTo>
                    <a:pt x="5650" y="13559"/>
                  </a:lnTo>
                  <a:lnTo>
                    <a:pt x="5964" y="13246"/>
                  </a:lnTo>
                  <a:lnTo>
                    <a:pt x="6090" y="12932"/>
                  </a:lnTo>
                  <a:lnTo>
                    <a:pt x="6153" y="12555"/>
                  </a:lnTo>
                  <a:lnTo>
                    <a:pt x="6215" y="1946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7">
              <a:extLst>
                <a:ext uri="{FF2B5EF4-FFF2-40B4-BE49-F238E27FC236}">
                  <a16:creationId xmlns:a16="http://schemas.microsoft.com/office/drawing/2014/main" id="{45FD8F1C-1633-7DE0-7CB8-A53F4A00AC27}"/>
                </a:ext>
              </a:extLst>
            </p:cNvPr>
            <p:cNvSpPr/>
            <p:nvPr/>
          </p:nvSpPr>
          <p:spPr>
            <a:xfrm>
              <a:off x="1749389" y="1892170"/>
              <a:ext cx="252401" cy="583737"/>
            </a:xfrm>
            <a:custGeom>
              <a:avLst/>
              <a:gdLst/>
              <a:ahLst/>
              <a:cxnLst/>
              <a:rect l="l" t="t" r="r" b="b"/>
              <a:pathLst>
                <a:path w="6216" h="14376" fill="none" extrusionOk="0">
                  <a:moveTo>
                    <a:pt x="1" y="63"/>
                  </a:moveTo>
                  <a:lnTo>
                    <a:pt x="1" y="12555"/>
                  </a:lnTo>
                  <a:lnTo>
                    <a:pt x="1" y="12555"/>
                  </a:lnTo>
                  <a:lnTo>
                    <a:pt x="63" y="12932"/>
                  </a:lnTo>
                  <a:lnTo>
                    <a:pt x="252" y="13246"/>
                  </a:lnTo>
                  <a:lnTo>
                    <a:pt x="566" y="13559"/>
                  </a:lnTo>
                  <a:lnTo>
                    <a:pt x="942" y="13810"/>
                  </a:lnTo>
                  <a:lnTo>
                    <a:pt x="1382" y="14062"/>
                  </a:lnTo>
                  <a:lnTo>
                    <a:pt x="1884" y="14250"/>
                  </a:lnTo>
                  <a:lnTo>
                    <a:pt x="2512" y="14313"/>
                  </a:lnTo>
                  <a:lnTo>
                    <a:pt x="3139" y="14375"/>
                  </a:lnTo>
                  <a:lnTo>
                    <a:pt x="3139" y="14375"/>
                  </a:lnTo>
                  <a:lnTo>
                    <a:pt x="3767" y="14313"/>
                  </a:lnTo>
                  <a:lnTo>
                    <a:pt x="4332" y="14250"/>
                  </a:lnTo>
                  <a:lnTo>
                    <a:pt x="4834" y="14062"/>
                  </a:lnTo>
                  <a:lnTo>
                    <a:pt x="5274" y="13810"/>
                  </a:lnTo>
                  <a:lnTo>
                    <a:pt x="5650" y="13559"/>
                  </a:lnTo>
                  <a:lnTo>
                    <a:pt x="5964" y="13246"/>
                  </a:lnTo>
                  <a:lnTo>
                    <a:pt x="6090" y="12932"/>
                  </a:lnTo>
                  <a:lnTo>
                    <a:pt x="6153" y="12555"/>
                  </a:lnTo>
                  <a:lnTo>
                    <a:pt x="6215" y="1946"/>
                  </a:lnTo>
                  <a:lnTo>
                    <a:pt x="62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7">
              <a:extLst>
                <a:ext uri="{FF2B5EF4-FFF2-40B4-BE49-F238E27FC236}">
                  <a16:creationId xmlns:a16="http://schemas.microsoft.com/office/drawing/2014/main" id="{2E2FFDBA-D129-CD47-2319-005FFFE946F8}"/>
                </a:ext>
              </a:extLst>
            </p:cNvPr>
            <p:cNvSpPr/>
            <p:nvPr/>
          </p:nvSpPr>
          <p:spPr>
            <a:xfrm>
              <a:off x="1749389" y="1892170"/>
              <a:ext cx="252401" cy="583737"/>
            </a:xfrm>
            <a:custGeom>
              <a:avLst/>
              <a:gdLst/>
              <a:ahLst/>
              <a:cxnLst/>
              <a:rect l="l" t="t" r="r" b="b"/>
              <a:pathLst>
                <a:path w="6216" h="14376" fill="none" extrusionOk="0">
                  <a:moveTo>
                    <a:pt x="1" y="63"/>
                  </a:moveTo>
                  <a:lnTo>
                    <a:pt x="1" y="12555"/>
                  </a:lnTo>
                  <a:lnTo>
                    <a:pt x="1" y="12555"/>
                  </a:lnTo>
                  <a:lnTo>
                    <a:pt x="63" y="12932"/>
                  </a:lnTo>
                  <a:lnTo>
                    <a:pt x="252" y="13246"/>
                  </a:lnTo>
                  <a:lnTo>
                    <a:pt x="566" y="13559"/>
                  </a:lnTo>
                  <a:lnTo>
                    <a:pt x="942" y="13810"/>
                  </a:lnTo>
                  <a:lnTo>
                    <a:pt x="1382" y="14062"/>
                  </a:lnTo>
                  <a:lnTo>
                    <a:pt x="1884" y="14250"/>
                  </a:lnTo>
                  <a:lnTo>
                    <a:pt x="2512" y="14313"/>
                  </a:lnTo>
                  <a:lnTo>
                    <a:pt x="3139" y="14375"/>
                  </a:lnTo>
                  <a:lnTo>
                    <a:pt x="3139" y="14375"/>
                  </a:lnTo>
                  <a:lnTo>
                    <a:pt x="3767" y="14313"/>
                  </a:lnTo>
                  <a:lnTo>
                    <a:pt x="4332" y="14250"/>
                  </a:lnTo>
                  <a:lnTo>
                    <a:pt x="4834" y="14062"/>
                  </a:lnTo>
                  <a:lnTo>
                    <a:pt x="5274" y="13810"/>
                  </a:lnTo>
                  <a:lnTo>
                    <a:pt x="5650" y="13559"/>
                  </a:lnTo>
                  <a:lnTo>
                    <a:pt x="5964" y="13246"/>
                  </a:lnTo>
                  <a:lnTo>
                    <a:pt x="6090" y="12932"/>
                  </a:lnTo>
                  <a:lnTo>
                    <a:pt x="6153" y="12555"/>
                  </a:lnTo>
                  <a:lnTo>
                    <a:pt x="6215" y="1946"/>
                  </a:lnTo>
                  <a:lnTo>
                    <a:pt x="6215" y="0"/>
                  </a:lnTo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7">
              <a:extLst>
                <a:ext uri="{FF2B5EF4-FFF2-40B4-BE49-F238E27FC236}">
                  <a16:creationId xmlns:a16="http://schemas.microsoft.com/office/drawing/2014/main" id="{4AA43AFB-2B75-8999-E19B-AF4CA40E8E6B}"/>
                </a:ext>
              </a:extLst>
            </p:cNvPr>
            <p:cNvSpPr/>
            <p:nvPr/>
          </p:nvSpPr>
          <p:spPr>
            <a:xfrm>
              <a:off x="1749389" y="1813154"/>
              <a:ext cx="252401" cy="147883"/>
            </a:xfrm>
            <a:custGeom>
              <a:avLst/>
              <a:gdLst/>
              <a:ahLst/>
              <a:cxnLst/>
              <a:rect l="l" t="t" r="r" b="b"/>
              <a:pathLst>
                <a:path w="6216" h="3642" fill="none" extrusionOk="0">
                  <a:moveTo>
                    <a:pt x="1" y="1821"/>
                  </a:moveTo>
                  <a:lnTo>
                    <a:pt x="1" y="1821"/>
                  </a:lnTo>
                  <a:lnTo>
                    <a:pt x="63" y="2197"/>
                  </a:lnTo>
                  <a:lnTo>
                    <a:pt x="252" y="2574"/>
                  </a:lnTo>
                  <a:lnTo>
                    <a:pt x="566" y="2888"/>
                  </a:lnTo>
                  <a:lnTo>
                    <a:pt x="942" y="3139"/>
                  </a:lnTo>
                  <a:lnTo>
                    <a:pt x="1382" y="3327"/>
                  </a:lnTo>
                  <a:lnTo>
                    <a:pt x="1884" y="3515"/>
                  </a:lnTo>
                  <a:lnTo>
                    <a:pt x="2512" y="3641"/>
                  </a:lnTo>
                  <a:lnTo>
                    <a:pt x="3139" y="3641"/>
                  </a:lnTo>
                  <a:lnTo>
                    <a:pt x="3139" y="3641"/>
                  </a:lnTo>
                  <a:lnTo>
                    <a:pt x="3767" y="3641"/>
                  </a:lnTo>
                  <a:lnTo>
                    <a:pt x="4332" y="3515"/>
                  </a:lnTo>
                  <a:lnTo>
                    <a:pt x="4834" y="3327"/>
                  </a:lnTo>
                  <a:lnTo>
                    <a:pt x="5336" y="3139"/>
                  </a:lnTo>
                  <a:lnTo>
                    <a:pt x="5713" y="2888"/>
                  </a:lnTo>
                  <a:lnTo>
                    <a:pt x="5964" y="2574"/>
                  </a:lnTo>
                  <a:lnTo>
                    <a:pt x="6153" y="2197"/>
                  </a:lnTo>
                  <a:lnTo>
                    <a:pt x="6215" y="1821"/>
                  </a:lnTo>
                  <a:lnTo>
                    <a:pt x="6215" y="1821"/>
                  </a:lnTo>
                  <a:lnTo>
                    <a:pt x="6153" y="1444"/>
                  </a:lnTo>
                  <a:lnTo>
                    <a:pt x="5964" y="1130"/>
                  </a:lnTo>
                  <a:lnTo>
                    <a:pt x="5713" y="816"/>
                  </a:lnTo>
                  <a:lnTo>
                    <a:pt x="5336" y="565"/>
                  </a:lnTo>
                  <a:lnTo>
                    <a:pt x="4834" y="314"/>
                  </a:lnTo>
                  <a:lnTo>
                    <a:pt x="4332" y="126"/>
                  </a:lnTo>
                  <a:lnTo>
                    <a:pt x="3767" y="63"/>
                  </a:lnTo>
                  <a:lnTo>
                    <a:pt x="3139" y="0"/>
                  </a:lnTo>
                  <a:lnTo>
                    <a:pt x="3139" y="0"/>
                  </a:lnTo>
                  <a:lnTo>
                    <a:pt x="2512" y="63"/>
                  </a:lnTo>
                  <a:lnTo>
                    <a:pt x="1884" y="126"/>
                  </a:lnTo>
                  <a:lnTo>
                    <a:pt x="1382" y="314"/>
                  </a:lnTo>
                  <a:lnTo>
                    <a:pt x="942" y="565"/>
                  </a:lnTo>
                  <a:lnTo>
                    <a:pt x="566" y="816"/>
                  </a:lnTo>
                  <a:lnTo>
                    <a:pt x="252" y="1130"/>
                  </a:lnTo>
                  <a:lnTo>
                    <a:pt x="63" y="1444"/>
                  </a:lnTo>
                  <a:lnTo>
                    <a:pt x="1" y="1821"/>
                  </a:lnTo>
                  <a:lnTo>
                    <a:pt x="1" y="182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7">
              <a:extLst>
                <a:ext uri="{FF2B5EF4-FFF2-40B4-BE49-F238E27FC236}">
                  <a16:creationId xmlns:a16="http://schemas.microsoft.com/office/drawing/2014/main" id="{EA999014-ABEE-52E9-DB5D-24695F1F1095}"/>
                </a:ext>
              </a:extLst>
            </p:cNvPr>
            <p:cNvSpPr/>
            <p:nvPr/>
          </p:nvSpPr>
          <p:spPr>
            <a:xfrm>
              <a:off x="1706063" y="1787654"/>
              <a:ext cx="339052" cy="198843"/>
            </a:xfrm>
            <a:custGeom>
              <a:avLst/>
              <a:gdLst/>
              <a:ahLst/>
              <a:cxnLst/>
              <a:rect l="l" t="t" r="r" b="b"/>
              <a:pathLst>
                <a:path w="8350" h="4897" extrusionOk="0">
                  <a:moveTo>
                    <a:pt x="4206" y="0"/>
                  </a:moveTo>
                  <a:lnTo>
                    <a:pt x="3327" y="63"/>
                  </a:lnTo>
                  <a:lnTo>
                    <a:pt x="2574" y="189"/>
                  </a:lnTo>
                  <a:lnTo>
                    <a:pt x="1884" y="440"/>
                  </a:lnTo>
                  <a:lnTo>
                    <a:pt x="1256" y="754"/>
                  </a:lnTo>
                  <a:lnTo>
                    <a:pt x="754" y="1068"/>
                  </a:lnTo>
                  <a:lnTo>
                    <a:pt x="377" y="1507"/>
                  </a:lnTo>
                  <a:lnTo>
                    <a:pt x="189" y="1758"/>
                  </a:lnTo>
                  <a:lnTo>
                    <a:pt x="126" y="1946"/>
                  </a:lnTo>
                  <a:lnTo>
                    <a:pt x="63" y="2197"/>
                  </a:lnTo>
                  <a:lnTo>
                    <a:pt x="0" y="2449"/>
                  </a:lnTo>
                  <a:lnTo>
                    <a:pt x="63" y="2700"/>
                  </a:lnTo>
                  <a:lnTo>
                    <a:pt x="126" y="2951"/>
                  </a:lnTo>
                  <a:lnTo>
                    <a:pt x="189" y="3202"/>
                  </a:lnTo>
                  <a:lnTo>
                    <a:pt x="377" y="3390"/>
                  </a:lnTo>
                  <a:lnTo>
                    <a:pt x="754" y="3830"/>
                  </a:lnTo>
                  <a:lnTo>
                    <a:pt x="1256" y="4206"/>
                  </a:lnTo>
                  <a:lnTo>
                    <a:pt x="1884" y="4520"/>
                  </a:lnTo>
                  <a:lnTo>
                    <a:pt x="2574" y="4708"/>
                  </a:lnTo>
                  <a:lnTo>
                    <a:pt x="3327" y="4834"/>
                  </a:lnTo>
                  <a:lnTo>
                    <a:pt x="4206" y="4897"/>
                  </a:lnTo>
                  <a:lnTo>
                    <a:pt x="5022" y="4834"/>
                  </a:lnTo>
                  <a:lnTo>
                    <a:pt x="5776" y="4708"/>
                  </a:lnTo>
                  <a:lnTo>
                    <a:pt x="6529" y="4520"/>
                  </a:lnTo>
                  <a:lnTo>
                    <a:pt x="7094" y="4206"/>
                  </a:lnTo>
                  <a:lnTo>
                    <a:pt x="7596" y="3830"/>
                  </a:lnTo>
                  <a:lnTo>
                    <a:pt x="8036" y="3390"/>
                  </a:lnTo>
                  <a:lnTo>
                    <a:pt x="8161" y="3202"/>
                  </a:lnTo>
                  <a:lnTo>
                    <a:pt x="8224" y="2951"/>
                  </a:lnTo>
                  <a:lnTo>
                    <a:pt x="8287" y="2700"/>
                  </a:lnTo>
                  <a:lnTo>
                    <a:pt x="8349" y="2449"/>
                  </a:lnTo>
                  <a:lnTo>
                    <a:pt x="8287" y="2197"/>
                  </a:lnTo>
                  <a:lnTo>
                    <a:pt x="8224" y="1946"/>
                  </a:lnTo>
                  <a:lnTo>
                    <a:pt x="8161" y="1758"/>
                  </a:lnTo>
                  <a:lnTo>
                    <a:pt x="8036" y="1507"/>
                  </a:lnTo>
                  <a:lnTo>
                    <a:pt x="7596" y="1068"/>
                  </a:lnTo>
                  <a:lnTo>
                    <a:pt x="7094" y="754"/>
                  </a:lnTo>
                  <a:lnTo>
                    <a:pt x="6529" y="440"/>
                  </a:lnTo>
                  <a:lnTo>
                    <a:pt x="5776" y="189"/>
                  </a:lnTo>
                  <a:lnTo>
                    <a:pt x="5022" y="63"/>
                  </a:lnTo>
                  <a:lnTo>
                    <a:pt x="4206" y="0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7">
              <a:extLst>
                <a:ext uri="{FF2B5EF4-FFF2-40B4-BE49-F238E27FC236}">
                  <a16:creationId xmlns:a16="http://schemas.microsoft.com/office/drawing/2014/main" id="{ED61797D-CAF3-5F78-3438-E90D9673EF87}"/>
                </a:ext>
              </a:extLst>
            </p:cNvPr>
            <p:cNvSpPr/>
            <p:nvPr/>
          </p:nvSpPr>
          <p:spPr>
            <a:xfrm>
              <a:off x="1749389" y="1527664"/>
              <a:ext cx="252401" cy="420627"/>
            </a:xfrm>
            <a:custGeom>
              <a:avLst/>
              <a:gdLst/>
              <a:ahLst/>
              <a:cxnLst/>
              <a:rect l="l" t="t" r="r" b="b"/>
              <a:pathLst>
                <a:path w="6216" h="10359" extrusionOk="0">
                  <a:moveTo>
                    <a:pt x="6215" y="0"/>
                  </a:moveTo>
                  <a:lnTo>
                    <a:pt x="1" y="63"/>
                  </a:lnTo>
                  <a:lnTo>
                    <a:pt x="1" y="8538"/>
                  </a:lnTo>
                  <a:lnTo>
                    <a:pt x="63" y="8914"/>
                  </a:lnTo>
                  <a:lnTo>
                    <a:pt x="252" y="9291"/>
                  </a:lnTo>
                  <a:lnTo>
                    <a:pt x="566" y="9605"/>
                  </a:lnTo>
                  <a:lnTo>
                    <a:pt x="942" y="9856"/>
                  </a:lnTo>
                  <a:lnTo>
                    <a:pt x="1382" y="10044"/>
                  </a:lnTo>
                  <a:lnTo>
                    <a:pt x="1884" y="10233"/>
                  </a:lnTo>
                  <a:lnTo>
                    <a:pt x="2512" y="10358"/>
                  </a:lnTo>
                  <a:lnTo>
                    <a:pt x="3767" y="10358"/>
                  </a:lnTo>
                  <a:lnTo>
                    <a:pt x="4332" y="10233"/>
                  </a:lnTo>
                  <a:lnTo>
                    <a:pt x="4834" y="10044"/>
                  </a:lnTo>
                  <a:lnTo>
                    <a:pt x="5274" y="9856"/>
                  </a:lnTo>
                  <a:lnTo>
                    <a:pt x="5650" y="9605"/>
                  </a:lnTo>
                  <a:lnTo>
                    <a:pt x="5964" y="9291"/>
                  </a:lnTo>
                  <a:lnTo>
                    <a:pt x="6090" y="8914"/>
                  </a:lnTo>
                  <a:lnTo>
                    <a:pt x="6153" y="8538"/>
                  </a:lnTo>
                  <a:lnTo>
                    <a:pt x="6215" y="1946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7">
              <a:extLst>
                <a:ext uri="{FF2B5EF4-FFF2-40B4-BE49-F238E27FC236}">
                  <a16:creationId xmlns:a16="http://schemas.microsoft.com/office/drawing/2014/main" id="{FC8E1370-04CB-994C-11A7-B396362E5BD8}"/>
                </a:ext>
              </a:extLst>
            </p:cNvPr>
            <p:cNvSpPr/>
            <p:nvPr/>
          </p:nvSpPr>
          <p:spPr>
            <a:xfrm>
              <a:off x="1749389" y="1527664"/>
              <a:ext cx="252401" cy="420627"/>
            </a:xfrm>
            <a:custGeom>
              <a:avLst/>
              <a:gdLst/>
              <a:ahLst/>
              <a:cxnLst/>
              <a:rect l="l" t="t" r="r" b="b"/>
              <a:pathLst>
                <a:path w="6216" h="10359" fill="none" extrusionOk="0">
                  <a:moveTo>
                    <a:pt x="1" y="63"/>
                  </a:moveTo>
                  <a:lnTo>
                    <a:pt x="1" y="8538"/>
                  </a:lnTo>
                  <a:lnTo>
                    <a:pt x="1" y="8538"/>
                  </a:lnTo>
                  <a:lnTo>
                    <a:pt x="63" y="8914"/>
                  </a:lnTo>
                  <a:lnTo>
                    <a:pt x="252" y="9291"/>
                  </a:lnTo>
                  <a:lnTo>
                    <a:pt x="566" y="9605"/>
                  </a:lnTo>
                  <a:lnTo>
                    <a:pt x="942" y="9856"/>
                  </a:lnTo>
                  <a:lnTo>
                    <a:pt x="1382" y="10044"/>
                  </a:lnTo>
                  <a:lnTo>
                    <a:pt x="1884" y="10233"/>
                  </a:lnTo>
                  <a:lnTo>
                    <a:pt x="2512" y="10358"/>
                  </a:lnTo>
                  <a:lnTo>
                    <a:pt x="3139" y="10358"/>
                  </a:lnTo>
                  <a:lnTo>
                    <a:pt x="3139" y="10358"/>
                  </a:lnTo>
                  <a:lnTo>
                    <a:pt x="3767" y="10358"/>
                  </a:lnTo>
                  <a:lnTo>
                    <a:pt x="4332" y="10233"/>
                  </a:lnTo>
                  <a:lnTo>
                    <a:pt x="4834" y="10044"/>
                  </a:lnTo>
                  <a:lnTo>
                    <a:pt x="5274" y="9856"/>
                  </a:lnTo>
                  <a:lnTo>
                    <a:pt x="5650" y="9605"/>
                  </a:lnTo>
                  <a:lnTo>
                    <a:pt x="5964" y="9291"/>
                  </a:lnTo>
                  <a:lnTo>
                    <a:pt x="6090" y="8914"/>
                  </a:lnTo>
                  <a:lnTo>
                    <a:pt x="6153" y="8538"/>
                  </a:lnTo>
                  <a:lnTo>
                    <a:pt x="6215" y="1946"/>
                  </a:lnTo>
                  <a:lnTo>
                    <a:pt x="62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7">
              <a:extLst>
                <a:ext uri="{FF2B5EF4-FFF2-40B4-BE49-F238E27FC236}">
                  <a16:creationId xmlns:a16="http://schemas.microsoft.com/office/drawing/2014/main" id="{3A12BFDA-D1C5-F724-A982-7F3B4F1E6876}"/>
                </a:ext>
              </a:extLst>
            </p:cNvPr>
            <p:cNvSpPr/>
            <p:nvPr/>
          </p:nvSpPr>
          <p:spPr>
            <a:xfrm>
              <a:off x="1749389" y="1527664"/>
              <a:ext cx="252401" cy="420627"/>
            </a:xfrm>
            <a:custGeom>
              <a:avLst/>
              <a:gdLst/>
              <a:ahLst/>
              <a:cxnLst/>
              <a:rect l="l" t="t" r="r" b="b"/>
              <a:pathLst>
                <a:path w="6216" h="10359" fill="none" extrusionOk="0">
                  <a:moveTo>
                    <a:pt x="1" y="63"/>
                  </a:moveTo>
                  <a:lnTo>
                    <a:pt x="1" y="8538"/>
                  </a:lnTo>
                  <a:lnTo>
                    <a:pt x="1" y="8538"/>
                  </a:lnTo>
                  <a:lnTo>
                    <a:pt x="63" y="8914"/>
                  </a:lnTo>
                  <a:lnTo>
                    <a:pt x="252" y="9291"/>
                  </a:lnTo>
                  <a:lnTo>
                    <a:pt x="566" y="9605"/>
                  </a:lnTo>
                  <a:lnTo>
                    <a:pt x="942" y="9856"/>
                  </a:lnTo>
                  <a:lnTo>
                    <a:pt x="1382" y="10044"/>
                  </a:lnTo>
                  <a:lnTo>
                    <a:pt x="1884" y="10233"/>
                  </a:lnTo>
                  <a:lnTo>
                    <a:pt x="2512" y="10358"/>
                  </a:lnTo>
                  <a:lnTo>
                    <a:pt x="3139" y="10358"/>
                  </a:lnTo>
                  <a:lnTo>
                    <a:pt x="3139" y="10358"/>
                  </a:lnTo>
                  <a:lnTo>
                    <a:pt x="3767" y="10358"/>
                  </a:lnTo>
                  <a:lnTo>
                    <a:pt x="4332" y="10233"/>
                  </a:lnTo>
                  <a:lnTo>
                    <a:pt x="4834" y="10044"/>
                  </a:lnTo>
                  <a:lnTo>
                    <a:pt x="5274" y="9856"/>
                  </a:lnTo>
                  <a:lnTo>
                    <a:pt x="5650" y="9605"/>
                  </a:lnTo>
                  <a:lnTo>
                    <a:pt x="5964" y="9291"/>
                  </a:lnTo>
                  <a:lnTo>
                    <a:pt x="6090" y="8914"/>
                  </a:lnTo>
                  <a:lnTo>
                    <a:pt x="6153" y="8538"/>
                  </a:lnTo>
                  <a:lnTo>
                    <a:pt x="6215" y="1946"/>
                  </a:lnTo>
                  <a:lnTo>
                    <a:pt x="6215" y="0"/>
                  </a:lnTo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7">
              <a:extLst>
                <a:ext uri="{FF2B5EF4-FFF2-40B4-BE49-F238E27FC236}">
                  <a16:creationId xmlns:a16="http://schemas.microsoft.com/office/drawing/2014/main" id="{092D7A23-58A8-3F30-0ED2-FD452BC6B1A6}"/>
                </a:ext>
              </a:extLst>
            </p:cNvPr>
            <p:cNvSpPr/>
            <p:nvPr/>
          </p:nvSpPr>
          <p:spPr>
            <a:xfrm>
              <a:off x="1749389" y="1448647"/>
              <a:ext cx="252401" cy="147883"/>
            </a:xfrm>
            <a:custGeom>
              <a:avLst/>
              <a:gdLst/>
              <a:ahLst/>
              <a:cxnLst/>
              <a:rect l="l" t="t" r="r" b="b"/>
              <a:pathLst>
                <a:path w="6216" h="3642" fill="none" extrusionOk="0">
                  <a:moveTo>
                    <a:pt x="1" y="1821"/>
                  </a:moveTo>
                  <a:lnTo>
                    <a:pt x="1" y="1821"/>
                  </a:lnTo>
                  <a:lnTo>
                    <a:pt x="63" y="2197"/>
                  </a:lnTo>
                  <a:lnTo>
                    <a:pt x="252" y="2574"/>
                  </a:lnTo>
                  <a:lnTo>
                    <a:pt x="566" y="2888"/>
                  </a:lnTo>
                  <a:lnTo>
                    <a:pt x="942" y="3139"/>
                  </a:lnTo>
                  <a:lnTo>
                    <a:pt x="1382" y="3327"/>
                  </a:lnTo>
                  <a:lnTo>
                    <a:pt x="1884" y="3516"/>
                  </a:lnTo>
                  <a:lnTo>
                    <a:pt x="2512" y="3641"/>
                  </a:lnTo>
                  <a:lnTo>
                    <a:pt x="3139" y="3641"/>
                  </a:lnTo>
                  <a:lnTo>
                    <a:pt x="3139" y="3641"/>
                  </a:lnTo>
                  <a:lnTo>
                    <a:pt x="3767" y="3641"/>
                  </a:lnTo>
                  <a:lnTo>
                    <a:pt x="4332" y="3516"/>
                  </a:lnTo>
                  <a:lnTo>
                    <a:pt x="4834" y="3327"/>
                  </a:lnTo>
                  <a:lnTo>
                    <a:pt x="5336" y="3139"/>
                  </a:lnTo>
                  <a:lnTo>
                    <a:pt x="5713" y="2888"/>
                  </a:lnTo>
                  <a:lnTo>
                    <a:pt x="5964" y="2574"/>
                  </a:lnTo>
                  <a:lnTo>
                    <a:pt x="6153" y="2197"/>
                  </a:lnTo>
                  <a:lnTo>
                    <a:pt x="6215" y="1821"/>
                  </a:lnTo>
                  <a:lnTo>
                    <a:pt x="6215" y="1821"/>
                  </a:lnTo>
                  <a:lnTo>
                    <a:pt x="6153" y="1444"/>
                  </a:lnTo>
                  <a:lnTo>
                    <a:pt x="5964" y="1130"/>
                  </a:lnTo>
                  <a:lnTo>
                    <a:pt x="5713" y="816"/>
                  </a:lnTo>
                  <a:lnTo>
                    <a:pt x="5336" y="565"/>
                  </a:lnTo>
                  <a:lnTo>
                    <a:pt x="4834" y="314"/>
                  </a:lnTo>
                  <a:lnTo>
                    <a:pt x="4332" y="126"/>
                  </a:lnTo>
                  <a:lnTo>
                    <a:pt x="3767" y="63"/>
                  </a:lnTo>
                  <a:lnTo>
                    <a:pt x="3139" y="0"/>
                  </a:lnTo>
                  <a:lnTo>
                    <a:pt x="3139" y="0"/>
                  </a:lnTo>
                  <a:lnTo>
                    <a:pt x="2512" y="63"/>
                  </a:lnTo>
                  <a:lnTo>
                    <a:pt x="1884" y="126"/>
                  </a:lnTo>
                  <a:lnTo>
                    <a:pt x="1382" y="314"/>
                  </a:lnTo>
                  <a:lnTo>
                    <a:pt x="942" y="565"/>
                  </a:lnTo>
                  <a:lnTo>
                    <a:pt x="566" y="816"/>
                  </a:lnTo>
                  <a:lnTo>
                    <a:pt x="252" y="1130"/>
                  </a:lnTo>
                  <a:lnTo>
                    <a:pt x="63" y="1444"/>
                  </a:lnTo>
                  <a:lnTo>
                    <a:pt x="1" y="1821"/>
                  </a:lnTo>
                  <a:lnTo>
                    <a:pt x="1" y="182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7">
              <a:extLst>
                <a:ext uri="{FF2B5EF4-FFF2-40B4-BE49-F238E27FC236}">
                  <a16:creationId xmlns:a16="http://schemas.microsoft.com/office/drawing/2014/main" id="{C7C9074A-D7CE-84C2-FF6D-6DECF407E681}"/>
                </a:ext>
              </a:extLst>
            </p:cNvPr>
            <p:cNvSpPr/>
            <p:nvPr/>
          </p:nvSpPr>
          <p:spPr>
            <a:xfrm>
              <a:off x="1706063" y="1423148"/>
              <a:ext cx="339052" cy="198883"/>
            </a:xfrm>
            <a:custGeom>
              <a:avLst/>
              <a:gdLst/>
              <a:ahLst/>
              <a:cxnLst/>
              <a:rect l="l" t="t" r="r" b="b"/>
              <a:pathLst>
                <a:path w="8350" h="4898" extrusionOk="0">
                  <a:moveTo>
                    <a:pt x="4206" y="1"/>
                  </a:moveTo>
                  <a:lnTo>
                    <a:pt x="3327" y="63"/>
                  </a:lnTo>
                  <a:lnTo>
                    <a:pt x="2574" y="189"/>
                  </a:lnTo>
                  <a:lnTo>
                    <a:pt x="1884" y="440"/>
                  </a:lnTo>
                  <a:lnTo>
                    <a:pt x="1256" y="754"/>
                  </a:lnTo>
                  <a:lnTo>
                    <a:pt x="754" y="1068"/>
                  </a:lnTo>
                  <a:lnTo>
                    <a:pt x="377" y="1507"/>
                  </a:lnTo>
                  <a:lnTo>
                    <a:pt x="189" y="1758"/>
                  </a:lnTo>
                  <a:lnTo>
                    <a:pt x="126" y="1947"/>
                  </a:lnTo>
                  <a:lnTo>
                    <a:pt x="63" y="2198"/>
                  </a:lnTo>
                  <a:lnTo>
                    <a:pt x="0" y="2449"/>
                  </a:lnTo>
                  <a:lnTo>
                    <a:pt x="63" y="2700"/>
                  </a:lnTo>
                  <a:lnTo>
                    <a:pt x="126" y="2951"/>
                  </a:lnTo>
                  <a:lnTo>
                    <a:pt x="189" y="3202"/>
                  </a:lnTo>
                  <a:lnTo>
                    <a:pt x="377" y="3390"/>
                  </a:lnTo>
                  <a:lnTo>
                    <a:pt x="754" y="3830"/>
                  </a:lnTo>
                  <a:lnTo>
                    <a:pt x="1256" y="4207"/>
                  </a:lnTo>
                  <a:lnTo>
                    <a:pt x="1884" y="4520"/>
                  </a:lnTo>
                  <a:lnTo>
                    <a:pt x="2574" y="4709"/>
                  </a:lnTo>
                  <a:lnTo>
                    <a:pt x="3327" y="4834"/>
                  </a:lnTo>
                  <a:lnTo>
                    <a:pt x="4206" y="4897"/>
                  </a:lnTo>
                  <a:lnTo>
                    <a:pt x="5022" y="4834"/>
                  </a:lnTo>
                  <a:lnTo>
                    <a:pt x="5776" y="4709"/>
                  </a:lnTo>
                  <a:lnTo>
                    <a:pt x="6529" y="4520"/>
                  </a:lnTo>
                  <a:lnTo>
                    <a:pt x="7094" y="4207"/>
                  </a:lnTo>
                  <a:lnTo>
                    <a:pt x="7596" y="3830"/>
                  </a:lnTo>
                  <a:lnTo>
                    <a:pt x="8036" y="3390"/>
                  </a:lnTo>
                  <a:lnTo>
                    <a:pt x="8161" y="3202"/>
                  </a:lnTo>
                  <a:lnTo>
                    <a:pt x="8224" y="2951"/>
                  </a:lnTo>
                  <a:lnTo>
                    <a:pt x="8287" y="2700"/>
                  </a:lnTo>
                  <a:lnTo>
                    <a:pt x="8349" y="2449"/>
                  </a:lnTo>
                  <a:lnTo>
                    <a:pt x="8287" y="2198"/>
                  </a:lnTo>
                  <a:lnTo>
                    <a:pt x="8224" y="1947"/>
                  </a:lnTo>
                  <a:lnTo>
                    <a:pt x="8161" y="1758"/>
                  </a:lnTo>
                  <a:lnTo>
                    <a:pt x="8036" y="1507"/>
                  </a:lnTo>
                  <a:lnTo>
                    <a:pt x="7596" y="1068"/>
                  </a:lnTo>
                  <a:lnTo>
                    <a:pt x="7094" y="754"/>
                  </a:lnTo>
                  <a:lnTo>
                    <a:pt x="6529" y="440"/>
                  </a:lnTo>
                  <a:lnTo>
                    <a:pt x="5776" y="189"/>
                  </a:lnTo>
                  <a:lnTo>
                    <a:pt x="5022" y="63"/>
                  </a:lnTo>
                  <a:lnTo>
                    <a:pt x="4206" y="1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7">
              <a:extLst>
                <a:ext uri="{FF2B5EF4-FFF2-40B4-BE49-F238E27FC236}">
                  <a16:creationId xmlns:a16="http://schemas.microsoft.com/office/drawing/2014/main" id="{438EDE41-1DF7-D0C8-6226-26AFC5AEC6F9}"/>
                </a:ext>
              </a:extLst>
            </p:cNvPr>
            <p:cNvSpPr/>
            <p:nvPr/>
          </p:nvSpPr>
          <p:spPr>
            <a:xfrm>
              <a:off x="1749389" y="1168273"/>
              <a:ext cx="252401" cy="420587"/>
            </a:xfrm>
            <a:custGeom>
              <a:avLst/>
              <a:gdLst/>
              <a:ahLst/>
              <a:cxnLst/>
              <a:rect l="l" t="t" r="r" b="b"/>
              <a:pathLst>
                <a:path w="6216" h="10358" extrusionOk="0">
                  <a:moveTo>
                    <a:pt x="1" y="0"/>
                  </a:moveTo>
                  <a:lnTo>
                    <a:pt x="1" y="8537"/>
                  </a:lnTo>
                  <a:lnTo>
                    <a:pt x="63" y="8914"/>
                  </a:lnTo>
                  <a:lnTo>
                    <a:pt x="252" y="9228"/>
                  </a:lnTo>
                  <a:lnTo>
                    <a:pt x="566" y="9542"/>
                  </a:lnTo>
                  <a:lnTo>
                    <a:pt x="942" y="9856"/>
                  </a:lnTo>
                  <a:lnTo>
                    <a:pt x="1382" y="10044"/>
                  </a:lnTo>
                  <a:lnTo>
                    <a:pt x="1884" y="10232"/>
                  </a:lnTo>
                  <a:lnTo>
                    <a:pt x="2512" y="10358"/>
                  </a:lnTo>
                  <a:lnTo>
                    <a:pt x="3767" y="10358"/>
                  </a:lnTo>
                  <a:lnTo>
                    <a:pt x="4332" y="10232"/>
                  </a:lnTo>
                  <a:lnTo>
                    <a:pt x="4834" y="10044"/>
                  </a:lnTo>
                  <a:lnTo>
                    <a:pt x="5274" y="9856"/>
                  </a:lnTo>
                  <a:lnTo>
                    <a:pt x="5650" y="9542"/>
                  </a:lnTo>
                  <a:lnTo>
                    <a:pt x="5964" y="9228"/>
                  </a:lnTo>
                  <a:lnTo>
                    <a:pt x="6090" y="8914"/>
                  </a:lnTo>
                  <a:lnTo>
                    <a:pt x="6153" y="8537"/>
                  </a:lnTo>
                  <a:lnTo>
                    <a:pt x="6215" y="1946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7">
              <a:extLst>
                <a:ext uri="{FF2B5EF4-FFF2-40B4-BE49-F238E27FC236}">
                  <a16:creationId xmlns:a16="http://schemas.microsoft.com/office/drawing/2014/main" id="{AF87CBF4-31FB-927F-DC72-F81F5BFD0C51}"/>
                </a:ext>
              </a:extLst>
            </p:cNvPr>
            <p:cNvSpPr/>
            <p:nvPr/>
          </p:nvSpPr>
          <p:spPr>
            <a:xfrm>
              <a:off x="1749389" y="1168273"/>
              <a:ext cx="252401" cy="420587"/>
            </a:xfrm>
            <a:custGeom>
              <a:avLst/>
              <a:gdLst/>
              <a:ahLst/>
              <a:cxnLst/>
              <a:rect l="l" t="t" r="r" b="b"/>
              <a:pathLst>
                <a:path w="6216" h="10358" fill="none" extrusionOk="0">
                  <a:moveTo>
                    <a:pt x="1" y="0"/>
                  </a:moveTo>
                  <a:lnTo>
                    <a:pt x="1" y="8537"/>
                  </a:lnTo>
                  <a:lnTo>
                    <a:pt x="1" y="8537"/>
                  </a:lnTo>
                  <a:lnTo>
                    <a:pt x="63" y="8914"/>
                  </a:lnTo>
                  <a:lnTo>
                    <a:pt x="252" y="9228"/>
                  </a:lnTo>
                  <a:lnTo>
                    <a:pt x="566" y="9542"/>
                  </a:lnTo>
                  <a:lnTo>
                    <a:pt x="942" y="9856"/>
                  </a:lnTo>
                  <a:lnTo>
                    <a:pt x="1382" y="10044"/>
                  </a:lnTo>
                  <a:lnTo>
                    <a:pt x="1884" y="10232"/>
                  </a:lnTo>
                  <a:lnTo>
                    <a:pt x="2512" y="10358"/>
                  </a:lnTo>
                  <a:lnTo>
                    <a:pt x="3139" y="10358"/>
                  </a:lnTo>
                  <a:lnTo>
                    <a:pt x="3139" y="10358"/>
                  </a:lnTo>
                  <a:lnTo>
                    <a:pt x="3767" y="10358"/>
                  </a:lnTo>
                  <a:lnTo>
                    <a:pt x="4332" y="10232"/>
                  </a:lnTo>
                  <a:lnTo>
                    <a:pt x="4834" y="10044"/>
                  </a:lnTo>
                  <a:lnTo>
                    <a:pt x="5274" y="9856"/>
                  </a:lnTo>
                  <a:lnTo>
                    <a:pt x="5650" y="9542"/>
                  </a:lnTo>
                  <a:lnTo>
                    <a:pt x="5964" y="9228"/>
                  </a:lnTo>
                  <a:lnTo>
                    <a:pt x="6090" y="8914"/>
                  </a:lnTo>
                  <a:lnTo>
                    <a:pt x="6153" y="8537"/>
                  </a:lnTo>
                  <a:lnTo>
                    <a:pt x="6215" y="1946"/>
                  </a:lnTo>
                  <a:lnTo>
                    <a:pt x="62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7">
              <a:extLst>
                <a:ext uri="{FF2B5EF4-FFF2-40B4-BE49-F238E27FC236}">
                  <a16:creationId xmlns:a16="http://schemas.microsoft.com/office/drawing/2014/main" id="{428D4219-11BC-F9EE-193E-CAE8E25FFE20}"/>
                </a:ext>
              </a:extLst>
            </p:cNvPr>
            <p:cNvSpPr/>
            <p:nvPr/>
          </p:nvSpPr>
          <p:spPr>
            <a:xfrm>
              <a:off x="1749389" y="1168273"/>
              <a:ext cx="252401" cy="420587"/>
            </a:xfrm>
            <a:custGeom>
              <a:avLst/>
              <a:gdLst/>
              <a:ahLst/>
              <a:cxnLst/>
              <a:rect l="l" t="t" r="r" b="b"/>
              <a:pathLst>
                <a:path w="6216" h="10358" fill="none" extrusionOk="0">
                  <a:moveTo>
                    <a:pt x="1" y="0"/>
                  </a:moveTo>
                  <a:lnTo>
                    <a:pt x="1" y="8537"/>
                  </a:lnTo>
                  <a:lnTo>
                    <a:pt x="1" y="8537"/>
                  </a:lnTo>
                  <a:lnTo>
                    <a:pt x="63" y="8914"/>
                  </a:lnTo>
                  <a:lnTo>
                    <a:pt x="252" y="9228"/>
                  </a:lnTo>
                  <a:lnTo>
                    <a:pt x="566" y="9542"/>
                  </a:lnTo>
                  <a:lnTo>
                    <a:pt x="942" y="9856"/>
                  </a:lnTo>
                  <a:lnTo>
                    <a:pt x="1382" y="10044"/>
                  </a:lnTo>
                  <a:lnTo>
                    <a:pt x="1884" y="10232"/>
                  </a:lnTo>
                  <a:lnTo>
                    <a:pt x="2512" y="10358"/>
                  </a:lnTo>
                  <a:lnTo>
                    <a:pt x="3139" y="10358"/>
                  </a:lnTo>
                  <a:lnTo>
                    <a:pt x="3139" y="10358"/>
                  </a:lnTo>
                  <a:lnTo>
                    <a:pt x="3767" y="10358"/>
                  </a:lnTo>
                  <a:lnTo>
                    <a:pt x="4332" y="10232"/>
                  </a:lnTo>
                  <a:lnTo>
                    <a:pt x="4834" y="10044"/>
                  </a:lnTo>
                  <a:lnTo>
                    <a:pt x="5274" y="9856"/>
                  </a:lnTo>
                  <a:lnTo>
                    <a:pt x="5650" y="9542"/>
                  </a:lnTo>
                  <a:lnTo>
                    <a:pt x="5964" y="9228"/>
                  </a:lnTo>
                  <a:lnTo>
                    <a:pt x="6090" y="8914"/>
                  </a:lnTo>
                  <a:lnTo>
                    <a:pt x="6153" y="8537"/>
                  </a:lnTo>
                  <a:lnTo>
                    <a:pt x="6215" y="1946"/>
                  </a:lnTo>
                  <a:lnTo>
                    <a:pt x="6215" y="0"/>
                  </a:lnTo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7">
              <a:extLst>
                <a:ext uri="{FF2B5EF4-FFF2-40B4-BE49-F238E27FC236}">
                  <a16:creationId xmlns:a16="http://schemas.microsoft.com/office/drawing/2014/main" id="{7E7368EB-F048-C1C3-5CBC-CE9051C2D252}"/>
                </a:ext>
              </a:extLst>
            </p:cNvPr>
            <p:cNvSpPr/>
            <p:nvPr/>
          </p:nvSpPr>
          <p:spPr>
            <a:xfrm>
              <a:off x="1749389" y="1089257"/>
              <a:ext cx="252401" cy="147883"/>
            </a:xfrm>
            <a:custGeom>
              <a:avLst/>
              <a:gdLst/>
              <a:ahLst/>
              <a:cxnLst/>
              <a:rect l="l" t="t" r="r" b="b"/>
              <a:pathLst>
                <a:path w="6216" h="3642" fill="none" extrusionOk="0">
                  <a:moveTo>
                    <a:pt x="1" y="1821"/>
                  </a:moveTo>
                  <a:lnTo>
                    <a:pt x="1" y="1821"/>
                  </a:lnTo>
                  <a:lnTo>
                    <a:pt x="63" y="2197"/>
                  </a:lnTo>
                  <a:lnTo>
                    <a:pt x="252" y="2511"/>
                  </a:lnTo>
                  <a:lnTo>
                    <a:pt x="566" y="2825"/>
                  </a:lnTo>
                  <a:lnTo>
                    <a:pt x="942" y="3139"/>
                  </a:lnTo>
                  <a:lnTo>
                    <a:pt x="1382" y="3327"/>
                  </a:lnTo>
                  <a:lnTo>
                    <a:pt x="1884" y="3516"/>
                  </a:lnTo>
                  <a:lnTo>
                    <a:pt x="2512" y="3641"/>
                  </a:lnTo>
                  <a:lnTo>
                    <a:pt x="3139" y="3641"/>
                  </a:lnTo>
                  <a:lnTo>
                    <a:pt x="3139" y="3641"/>
                  </a:lnTo>
                  <a:lnTo>
                    <a:pt x="3767" y="3641"/>
                  </a:lnTo>
                  <a:lnTo>
                    <a:pt x="4332" y="3516"/>
                  </a:lnTo>
                  <a:lnTo>
                    <a:pt x="4834" y="3327"/>
                  </a:lnTo>
                  <a:lnTo>
                    <a:pt x="5336" y="3139"/>
                  </a:lnTo>
                  <a:lnTo>
                    <a:pt x="5713" y="2825"/>
                  </a:lnTo>
                  <a:lnTo>
                    <a:pt x="5964" y="2511"/>
                  </a:lnTo>
                  <a:lnTo>
                    <a:pt x="6153" y="2197"/>
                  </a:lnTo>
                  <a:lnTo>
                    <a:pt x="6215" y="1821"/>
                  </a:lnTo>
                  <a:lnTo>
                    <a:pt x="6215" y="1821"/>
                  </a:lnTo>
                  <a:lnTo>
                    <a:pt x="6153" y="1444"/>
                  </a:lnTo>
                  <a:lnTo>
                    <a:pt x="5964" y="1130"/>
                  </a:lnTo>
                  <a:lnTo>
                    <a:pt x="5713" y="816"/>
                  </a:lnTo>
                  <a:lnTo>
                    <a:pt x="5336" y="502"/>
                  </a:lnTo>
                  <a:lnTo>
                    <a:pt x="4834" y="314"/>
                  </a:lnTo>
                  <a:lnTo>
                    <a:pt x="4332" y="126"/>
                  </a:lnTo>
                  <a:lnTo>
                    <a:pt x="3767" y="0"/>
                  </a:lnTo>
                  <a:lnTo>
                    <a:pt x="3139" y="0"/>
                  </a:lnTo>
                  <a:lnTo>
                    <a:pt x="3139" y="0"/>
                  </a:lnTo>
                  <a:lnTo>
                    <a:pt x="2512" y="0"/>
                  </a:lnTo>
                  <a:lnTo>
                    <a:pt x="1884" y="126"/>
                  </a:lnTo>
                  <a:lnTo>
                    <a:pt x="1382" y="314"/>
                  </a:lnTo>
                  <a:lnTo>
                    <a:pt x="942" y="502"/>
                  </a:lnTo>
                  <a:lnTo>
                    <a:pt x="566" y="816"/>
                  </a:lnTo>
                  <a:lnTo>
                    <a:pt x="252" y="1130"/>
                  </a:lnTo>
                  <a:lnTo>
                    <a:pt x="63" y="1444"/>
                  </a:lnTo>
                  <a:lnTo>
                    <a:pt x="1" y="1821"/>
                  </a:lnTo>
                  <a:lnTo>
                    <a:pt x="1" y="182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7">
              <a:extLst>
                <a:ext uri="{FF2B5EF4-FFF2-40B4-BE49-F238E27FC236}">
                  <a16:creationId xmlns:a16="http://schemas.microsoft.com/office/drawing/2014/main" id="{5F4D662E-00DA-8EFA-A4A3-C68B2E8B5EF6}"/>
                </a:ext>
              </a:extLst>
            </p:cNvPr>
            <p:cNvSpPr/>
            <p:nvPr/>
          </p:nvSpPr>
          <p:spPr>
            <a:xfrm>
              <a:off x="1749389" y="1089257"/>
              <a:ext cx="252401" cy="147883"/>
            </a:xfrm>
            <a:custGeom>
              <a:avLst/>
              <a:gdLst/>
              <a:ahLst/>
              <a:cxnLst/>
              <a:rect l="l" t="t" r="r" b="b"/>
              <a:pathLst>
                <a:path w="6216" h="3642" extrusionOk="0">
                  <a:moveTo>
                    <a:pt x="2512" y="0"/>
                  </a:moveTo>
                  <a:lnTo>
                    <a:pt x="1884" y="126"/>
                  </a:lnTo>
                  <a:lnTo>
                    <a:pt x="1382" y="314"/>
                  </a:lnTo>
                  <a:lnTo>
                    <a:pt x="942" y="502"/>
                  </a:lnTo>
                  <a:lnTo>
                    <a:pt x="566" y="816"/>
                  </a:lnTo>
                  <a:lnTo>
                    <a:pt x="252" y="1130"/>
                  </a:lnTo>
                  <a:lnTo>
                    <a:pt x="63" y="1444"/>
                  </a:lnTo>
                  <a:lnTo>
                    <a:pt x="1" y="1821"/>
                  </a:lnTo>
                  <a:lnTo>
                    <a:pt x="63" y="2197"/>
                  </a:lnTo>
                  <a:lnTo>
                    <a:pt x="252" y="2511"/>
                  </a:lnTo>
                  <a:lnTo>
                    <a:pt x="566" y="2825"/>
                  </a:lnTo>
                  <a:lnTo>
                    <a:pt x="942" y="3139"/>
                  </a:lnTo>
                  <a:lnTo>
                    <a:pt x="1382" y="3327"/>
                  </a:lnTo>
                  <a:lnTo>
                    <a:pt x="1884" y="3516"/>
                  </a:lnTo>
                  <a:lnTo>
                    <a:pt x="2512" y="3641"/>
                  </a:lnTo>
                  <a:lnTo>
                    <a:pt x="3767" y="3641"/>
                  </a:lnTo>
                  <a:lnTo>
                    <a:pt x="4332" y="3516"/>
                  </a:lnTo>
                  <a:lnTo>
                    <a:pt x="4834" y="3327"/>
                  </a:lnTo>
                  <a:lnTo>
                    <a:pt x="5336" y="3139"/>
                  </a:lnTo>
                  <a:lnTo>
                    <a:pt x="5713" y="2825"/>
                  </a:lnTo>
                  <a:lnTo>
                    <a:pt x="5964" y="2511"/>
                  </a:lnTo>
                  <a:lnTo>
                    <a:pt x="6153" y="2197"/>
                  </a:lnTo>
                  <a:lnTo>
                    <a:pt x="6215" y="1821"/>
                  </a:lnTo>
                  <a:lnTo>
                    <a:pt x="6153" y="1444"/>
                  </a:lnTo>
                  <a:lnTo>
                    <a:pt x="5964" y="1130"/>
                  </a:lnTo>
                  <a:lnTo>
                    <a:pt x="5713" y="816"/>
                  </a:lnTo>
                  <a:lnTo>
                    <a:pt x="5336" y="502"/>
                  </a:lnTo>
                  <a:lnTo>
                    <a:pt x="4834" y="314"/>
                  </a:lnTo>
                  <a:lnTo>
                    <a:pt x="4332" y="126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7">
              <a:extLst>
                <a:ext uri="{FF2B5EF4-FFF2-40B4-BE49-F238E27FC236}">
                  <a16:creationId xmlns:a16="http://schemas.microsoft.com/office/drawing/2014/main" id="{14395F97-64C6-1B8D-7E1D-27DA09B620FD}"/>
                </a:ext>
              </a:extLst>
            </p:cNvPr>
            <p:cNvSpPr/>
            <p:nvPr/>
          </p:nvSpPr>
          <p:spPr>
            <a:xfrm>
              <a:off x="1795272" y="1114716"/>
              <a:ext cx="163191" cy="86732"/>
            </a:xfrm>
            <a:custGeom>
              <a:avLst/>
              <a:gdLst/>
              <a:ahLst/>
              <a:cxnLst/>
              <a:rect l="l" t="t" r="r" b="b"/>
              <a:pathLst>
                <a:path w="4019" h="2136" extrusionOk="0">
                  <a:moveTo>
                    <a:pt x="1570" y="1"/>
                  </a:moveTo>
                  <a:lnTo>
                    <a:pt x="1193" y="64"/>
                  </a:lnTo>
                  <a:lnTo>
                    <a:pt x="879" y="189"/>
                  </a:lnTo>
                  <a:lnTo>
                    <a:pt x="566" y="315"/>
                  </a:lnTo>
                  <a:lnTo>
                    <a:pt x="314" y="440"/>
                  </a:lnTo>
                  <a:lnTo>
                    <a:pt x="126" y="629"/>
                  </a:lnTo>
                  <a:lnTo>
                    <a:pt x="1" y="817"/>
                  </a:lnTo>
                  <a:lnTo>
                    <a:pt x="1" y="1068"/>
                  </a:lnTo>
                  <a:lnTo>
                    <a:pt x="1" y="1256"/>
                  </a:lnTo>
                  <a:lnTo>
                    <a:pt x="126" y="1507"/>
                  </a:lnTo>
                  <a:lnTo>
                    <a:pt x="314" y="1633"/>
                  </a:lnTo>
                  <a:lnTo>
                    <a:pt x="566" y="1821"/>
                  </a:lnTo>
                  <a:lnTo>
                    <a:pt x="879" y="1947"/>
                  </a:lnTo>
                  <a:lnTo>
                    <a:pt x="1193" y="2072"/>
                  </a:lnTo>
                  <a:lnTo>
                    <a:pt x="1570" y="2135"/>
                  </a:lnTo>
                  <a:lnTo>
                    <a:pt x="2386" y="2135"/>
                  </a:lnTo>
                  <a:lnTo>
                    <a:pt x="2763" y="2072"/>
                  </a:lnTo>
                  <a:lnTo>
                    <a:pt x="3139" y="1947"/>
                  </a:lnTo>
                  <a:lnTo>
                    <a:pt x="3390" y="1821"/>
                  </a:lnTo>
                  <a:lnTo>
                    <a:pt x="3641" y="1633"/>
                  </a:lnTo>
                  <a:lnTo>
                    <a:pt x="3830" y="1507"/>
                  </a:lnTo>
                  <a:lnTo>
                    <a:pt x="3955" y="1256"/>
                  </a:lnTo>
                  <a:lnTo>
                    <a:pt x="4018" y="1068"/>
                  </a:lnTo>
                  <a:lnTo>
                    <a:pt x="3955" y="817"/>
                  </a:lnTo>
                  <a:lnTo>
                    <a:pt x="3830" y="629"/>
                  </a:lnTo>
                  <a:lnTo>
                    <a:pt x="3641" y="440"/>
                  </a:lnTo>
                  <a:lnTo>
                    <a:pt x="3390" y="315"/>
                  </a:lnTo>
                  <a:lnTo>
                    <a:pt x="3139" y="189"/>
                  </a:lnTo>
                  <a:lnTo>
                    <a:pt x="2763" y="64"/>
                  </a:lnTo>
                  <a:lnTo>
                    <a:pt x="23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7">
              <a:extLst>
                <a:ext uri="{FF2B5EF4-FFF2-40B4-BE49-F238E27FC236}">
                  <a16:creationId xmlns:a16="http://schemas.microsoft.com/office/drawing/2014/main" id="{157FB034-0FF5-C245-C25B-FAC02A08F89B}"/>
                </a:ext>
              </a:extLst>
            </p:cNvPr>
            <p:cNvSpPr/>
            <p:nvPr/>
          </p:nvSpPr>
          <p:spPr>
            <a:xfrm>
              <a:off x="2345833" y="1963512"/>
              <a:ext cx="616912" cy="2309409"/>
            </a:xfrm>
            <a:custGeom>
              <a:avLst/>
              <a:gdLst/>
              <a:ahLst/>
              <a:cxnLst/>
              <a:rect l="l" t="t" r="r" b="b"/>
              <a:pathLst>
                <a:path w="15193" h="56875" extrusionOk="0">
                  <a:moveTo>
                    <a:pt x="1" y="1"/>
                  </a:moveTo>
                  <a:lnTo>
                    <a:pt x="1" y="48023"/>
                  </a:lnTo>
                  <a:lnTo>
                    <a:pt x="15067" y="56874"/>
                  </a:lnTo>
                  <a:lnTo>
                    <a:pt x="15192" y="89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7">
              <a:extLst>
                <a:ext uri="{FF2B5EF4-FFF2-40B4-BE49-F238E27FC236}">
                  <a16:creationId xmlns:a16="http://schemas.microsoft.com/office/drawing/2014/main" id="{66779E59-65C0-B25D-6FA1-452604A5D1BB}"/>
                </a:ext>
              </a:extLst>
            </p:cNvPr>
            <p:cNvSpPr/>
            <p:nvPr/>
          </p:nvSpPr>
          <p:spPr>
            <a:xfrm>
              <a:off x="2345833" y="1963512"/>
              <a:ext cx="616912" cy="2309409"/>
            </a:xfrm>
            <a:custGeom>
              <a:avLst/>
              <a:gdLst/>
              <a:ahLst/>
              <a:cxnLst/>
              <a:rect l="l" t="t" r="r" b="b"/>
              <a:pathLst>
                <a:path w="15193" h="56875" fill="none" extrusionOk="0">
                  <a:moveTo>
                    <a:pt x="1" y="1"/>
                  </a:moveTo>
                  <a:lnTo>
                    <a:pt x="1" y="48023"/>
                  </a:lnTo>
                  <a:lnTo>
                    <a:pt x="15067" y="56874"/>
                  </a:lnTo>
                  <a:lnTo>
                    <a:pt x="15192" y="8915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7">
              <a:extLst>
                <a:ext uri="{FF2B5EF4-FFF2-40B4-BE49-F238E27FC236}">
                  <a16:creationId xmlns:a16="http://schemas.microsoft.com/office/drawing/2014/main" id="{ACFA3CC8-A743-A995-FFA9-93678285623E}"/>
                </a:ext>
              </a:extLst>
            </p:cNvPr>
            <p:cNvSpPr/>
            <p:nvPr/>
          </p:nvSpPr>
          <p:spPr>
            <a:xfrm>
              <a:off x="2960144" y="1741771"/>
              <a:ext cx="994132" cy="2531153"/>
            </a:xfrm>
            <a:custGeom>
              <a:avLst/>
              <a:gdLst/>
              <a:ahLst/>
              <a:cxnLst/>
              <a:rect l="l" t="t" r="r" b="b"/>
              <a:pathLst>
                <a:path w="24483" h="62336" extrusionOk="0">
                  <a:moveTo>
                    <a:pt x="24483" y="0"/>
                  </a:moveTo>
                  <a:lnTo>
                    <a:pt x="63" y="14376"/>
                  </a:lnTo>
                  <a:lnTo>
                    <a:pt x="1" y="62335"/>
                  </a:lnTo>
                  <a:lnTo>
                    <a:pt x="24483" y="48148"/>
                  </a:lnTo>
                  <a:lnTo>
                    <a:pt x="24483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7">
              <a:extLst>
                <a:ext uri="{FF2B5EF4-FFF2-40B4-BE49-F238E27FC236}">
                  <a16:creationId xmlns:a16="http://schemas.microsoft.com/office/drawing/2014/main" id="{0752F237-EA06-0E7F-6C5D-684FE7AC39C1}"/>
                </a:ext>
              </a:extLst>
            </p:cNvPr>
            <p:cNvSpPr/>
            <p:nvPr/>
          </p:nvSpPr>
          <p:spPr>
            <a:xfrm>
              <a:off x="2960144" y="1741771"/>
              <a:ext cx="994132" cy="2531153"/>
            </a:xfrm>
            <a:custGeom>
              <a:avLst/>
              <a:gdLst/>
              <a:ahLst/>
              <a:cxnLst/>
              <a:rect l="l" t="t" r="r" b="b"/>
              <a:pathLst>
                <a:path w="24483" h="62336" fill="none" extrusionOk="0">
                  <a:moveTo>
                    <a:pt x="63" y="14376"/>
                  </a:moveTo>
                  <a:lnTo>
                    <a:pt x="24483" y="0"/>
                  </a:lnTo>
                  <a:lnTo>
                    <a:pt x="24483" y="48148"/>
                  </a:lnTo>
                  <a:lnTo>
                    <a:pt x="1" y="62335"/>
                  </a:lnTo>
                  <a:lnTo>
                    <a:pt x="63" y="14376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7">
              <a:extLst>
                <a:ext uri="{FF2B5EF4-FFF2-40B4-BE49-F238E27FC236}">
                  <a16:creationId xmlns:a16="http://schemas.microsoft.com/office/drawing/2014/main" id="{58ADA4FA-B28C-3D70-33C7-3D861613A36B}"/>
                </a:ext>
              </a:extLst>
            </p:cNvPr>
            <p:cNvSpPr/>
            <p:nvPr/>
          </p:nvSpPr>
          <p:spPr>
            <a:xfrm>
              <a:off x="2348391" y="1379823"/>
              <a:ext cx="1605887" cy="945690"/>
            </a:xfrm>
            <a:custGeom>
              <a:avLst/>
              <a:gdLst/>
              <a:ahLst/>
              <a:cxnLst/>
              <a:rect l="l" t="t" r="r" b="b"/>
              <a:pathLst>
                <a:path w="39549" h="23290" extrusionOk="0">
                  <a:moveTo>
                    <a:pt x="24169" y="0"/>
                  </a:moveTo>
                  <a:lnTo>
                    <a:pt x="1" y="14376"/>
                  </a:lnTo>
                  <a:lnTo>
                    <a:pt x="15129" y="23290"/>
                  </a:lnTo>
                  <a:lnTo>
                    <a:pt x="39549" y="8914"/>
                  </a:lnTo>
                  <a:lnTo>
                    <a:pt x="24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7">
              <a:extLst>
                <a:ext uri="{FF2B5EF4-FFF2-40B4-BE49-F238E27FC236}">
                  <a16:creationId xmlns:a16="http://schemas.microsoft.com/office/drawing/2014/main" id="{D1D88766-2E4F-2A14-2341-91531AA8A862}"/>
                </a:ext>
              </a:extLst>
            </p:cNvPr>
            <p:cNvSpPr/>
            <p:nvPr/>
          </p:nvSpPr>
          <p:spPr>
            <a:xfrm>
              <a:off x="2348391" y="1379823"/>
              <a:ext cx="1605887" cy="945690"/>
            </a:xfrm>
            <a:custGeom>
              <a:avLst/>
              <a:gdLst/>
              <a:ahLst/>
              <a:cxnLst/>
              <a:rect l="l" t="t" r="r" b="b"/>
              <a:pathLst>
                <a:path w="39549" h="23290" fill="none" extrusionOk="0">
                  <a:moveTo>
                    <a:pt x="39549" y="8914"/>
                  </a:moveTo>
                  <a:lnTo>
                    <a:pt x="24169" y="0"/>
                  </a:lnTo>
                  <a:lnTo>
                    <a:pt x="1" y="14376"/>
                  </a:lnTo>
                  <a:lnTo>
                    <a:pt x="15129" y="23290"/>
                  </a:lnTo>
                  <a:lnTo>
                    <a:pt x="39549" y="8914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7">
              <a:extLst>
                <a:ext uri="{FF2B5EF4-FFF2-40B4-BE49-F238E27FC236}">
                  <a16:creationId xmlns:a16="http://schemas.microsoft.com/office/drawing/2014/main" id="{887D5E78-C633-EB1E-E7D4-170F77AE1B0C}"/>
                </a:ext>
              </a:extLst>
            </p:cNvPr>
            <p:cNvSpPr/>
            <p:nvPr/>
          </p:nvSpPr>
          <p:spPr>
            <a:xfrm>
              <a:off x="3113102" y="2249002"/>
              <a:ext cx="124901" cy="285534"/>
            </a:xfrm>
            <a:custGeom>
              <a:avLst/>
              <a:gdLst/>
              <a:ahLst/>
              <a:cxnLst/>
              <a:rect l="l" t="t" r="r" b="b"/>
              <a:pathLst>
                <a:path w="3076" h="7032" extrusionOk="0">
                  <a:moveTo>
                    <a:pt x="3076" y="1"/>
                  </a:moveTo>
                  <a:lnTo>
                    <a:pt x="0" y="1758"/>
                  </a:lnTo>
                  <a:lnTo>
                    <a:pt x="0" y="7031"/>
                  </a:lnTo>
                  <a:lnTo>
                    <a:pt x="3076" y="5274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7">
              <a:extLst>
                <a:ext uri="{FF2B5EF4-FFF2-40B4-BE49-F238E27FC236}">
                  <a16:creationId xmlns:a16="http://schemas.microsoft.com/office/drawing/2014/main" id="{FB985FD8-F29A-59C2-7199-C475FEB99943}"/>
                </a:ext>
              </a:extLst>
            </p:cNvPr>
            <p:cNvSpPr/>
            <p:nvPr/>
          </p:nvSpPr>
          <p:spPr>
            <a:xfrm>
              <a:off x="3314462" y="2129219"/>
              <a:ext cx="124942" cy="288052"/>
            </a:xfrm>
            <a:custGeom>
              <a:avLst/>
              <a:gdLst/>
              <a:ahLst/>
              <a:cxnLst/>
              <a:rect l="l" t="t" r="r" b="b"/>
              <a:pathLst>
                <a:path w="3077" h="7094" extrusionOk="0">
                  <a:moveTo>
                    <a:pt x="3076" y="0"/>
                  </a:moveTo>
                  <a:lnTo>
                    <a:pt x="0" y="1821"/>
                  </a:lnTo>
                  <a:lnTo>
                    <a:pt x="63" y="7094"/>
                  </a:lnTo>
                  <a:lnTo>
                    <a:pt x="3076" y="5336"/>
                  </a:lnTo>
                  <a:lnTo>
                    <a:pt x="30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7">
              <a:extLst>
                <a:ext uri="{FF2B5EF4-FFF2-40B4-BE49-F238E27FC236}">
                  <a16:creationId xmlns:a16="http://schemas.microsoft.com/office/drawing/2014/main" id="{4DC25A28-6A09-C53C-A7D4-C3A19843F62C}"/>
                </a:ext>
              </a:extLst>
            </p:cNvPr>
            <p:cNvSpPr/>
            <p:nvPr/>
          </p:nvSpPr>
          <p:spPr>
            <a:xfrm>
              <a:off x="3518379" y="2011953"/>
              <a:ext cx="122383" cy="285534"/>
            </a:xfrm>
            <a:custGeom>
              <a:avLst/>
              <a:gdLst/>
              <a:ahLst/>
              <a:cxnLst/>
              <a:rect l="l" t="t" r="r" b="b"/>
              <a:pathLst>
                <a:path w="3014" h="7032" extrusionOk="0">
                  <a:moveTo>
                    <a:pt x="3013" y="1"/>
                  </a:moveTo>
                  <a:lnTo>
                    <a:pt x="0" y="1758"/>
                  </a:lnTo>
                  <a:lnTo>
                    <a:pt x="0" y="7031"/>
                  </a:lnTo>
                  <a:lnTo>
                    <a:pt x="3013" y="5274"/>
                  </a:lnTo>
                  <a:lnTo>
                    <a:pt x="30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7">
              <a:extLst>
                <a:ext uri="{FF2B5EF4-FFF2-40B4-BE49-F238E27FC236}">
                  <a16:creationId xmlns:a16="http://schemas.microsoft.com/office/drawing/2014/main" id="{BD88C7CB-C384-F4CA-EF5A-112A9C43B6F1}"/>
                </a:ext>
              </a:extLst>
            </p:cNvPr>
            <p:cNvSpPr/>
            <p:nvPr/>
          </p:nvSpPr>
          <p:spPr>
            <a:xfrm>
              <a:off x="3719739" y="1892170"/>
              <a:ext cx="124942" cy="285494"/>
            </a:xfrm>
            <a:custGeom>
              <a:avLst/>
              <a:gdLst/>
              <a:ahLst/>
              <a:cxnLst/>
              <a:rect l="l" t="t" r="r" b="b"/>
              <a:pathLst>
                <a:path w="3077" h="7031" extrusionOk="0">
                  <a:moveTo>
                    <a:pt x="3076" y="0"/>
                  </a:moveTo>
                  <a:lnTo>
                    <a:pt x="0" y="1758"/>
                  </a:lnTo>
                  <a:lnTo>
                    <a:pt x="63" y="7031"/>
                  </a:lnTo>
                  <a:lnTo>
                    <a:pt x="3076" y="5273"/>
                  </a:lnTo>
                  <a:lnTo>
                    <a:pt x="30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7">
              <a:extLst>
                <a:ext uri="{FF2B5EF4-FFF2-40B4-BE49-F238E27FC236}">
                  <a16:creationId xmlns:a16="http://schemas.microsoft.com/office/drawing/2014/main" id="{3B5E389A-804C-D9E0-45FB-68AA2D39F70E}"/>
                </a:ext>
              </a:extLst>
            </p:cNvPr>
            <p:cNvSpPr/>
            <p:nvPr/>
          </p:nvSpPr>
          <p:spPr>
            <a:xfrm>
              <a:off x="3113102" y="2562509"/>
              <a:ext cx="124901" cy="288092"/>
            </a:xfrm>
            <a:custGeom>
              <a:avLst/>
              <a:gdLst/>
              <a:ahLst/>
              <a:cxnLst/>
              <a:rect l="l" t="t" r="r" b="b"/>
              <a:pathLst>
                <a:path w="3076" h="7095" extrusionOk="0">
                  <a:moveTo>
                    <a:pt x="3076" y="1"/>
                  </a:moveTo>
                  <a:lnTo>
                    <a:pt x="0" y="1758"/>
                  </a:lnTo>
                  <a:lnTo>
                    <a:pt x="0" y="7094"/>
                  </a:lnTo>
                  <a:lnTo>
                    <a:pt x="3076" y="5337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7">
              <a:extLst>
                <a:ext uri="{FF2B5EF4-FFF2-40B4-BE49-F238E27FC236}">
                  <a16:creationId xmlns:a16="http://schemas.microsoft.com/office/drawing/2014/main" id="{87FF9E45-19AC-9973-4C6F-E89154A6505C}"/>
                </a:ext>
              </a:extLst>
            </p:cNvPr>
            <p:cNvSpPr/>
            <p:nvPr/>
          </p:nvSpPr>
          <p:spPr>
            <a:xfrm>
              <a:off x="3314462" y="2442726"/>
              <a:ext cx="124942" cy="288052"/>
            </a:xfrm>
            <a:custGeom>
              <a:avLst/>
              <a:gdLst/>
              <a:ahLst/>
              <a:cxnLst/>
              <a:rect l="l" t="t" r="r" b="b"/>
              <a:pathLst>
                <a:path w="3077" h="7094" extrusionOk="0">
                  <a:moveTo>
                    <a:pt x="3076" y="0"/>
                  </a:moveTo>
                  <a:lnTo>
                    <a:pt x="0" y="1821"/>
                  </a:lnTo>
                  <a:lnTo>
                    <a:pt x="63" y="7094"/>
                  </a:lnTo>
                  <a:lnTo>
                    <a:pt x="3076" y="5336"/>
                  </a:lnTo>
                  <a:lnTo>
                    <a:pt x="30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7">
              <a:extLst>
                <a:ext uri="{FF2B5EF4-FFF2-40B4-BE49-F238E27FC236}">
                  <a16:creationId xmlns:a16="http://schemas.microsoft.com/office/drawing/2014/main" id="{E8430463-B3E6-44C8-2C9C-51528082610F}"/>
                </a:ext>
              </a:extLst>
            </p:cNvPr>
            <p:cNvSpPr/>
            <p:nvPr/>
          </p:nvSpPr>
          <p:spPr>
            <a:xfrm>
              <a:off x="3518379" y="2325460"/>
              <a:ext cx="122383" cy="285534"/>
            </a:xfrm>
            <a:custGeom>
              <a:avLst/>
              <a:gdLst/>
              <a:ahLst/>
              <a:cxnLst/>
              <a:rect l="l" t="t" r="r" b="b"/>
              <a:pathLst>
                <a:path w="3014" h="7032" extrusionOk="0">
                  <a:moveTo>
                    <a:pt x="3013" y="1"/>
                  </a:moveTo>
                  <a:lnTo>
                    <a:pt x="0" y="1758"/>
                  </a:lnTo>
                  <a:lnTo>
                    <a:pt x="0" y="7031"/>
                  </a:lnTo>
                  <a:lnTo>
                    <a:pt x="3013" y="5274"/>
                  </a:lnTo>
                  <a:lnTo>
                    <a:pt x="30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7">
              <a:extLst>
                <a:ext uri="{FF2B5EF4-FFF2-40B4-BE49-F238E27FC236}">
                  <a16:creationId xmlns:a16="http://schemas.microsoft.com/office/drawing/2014/main" id="{B4860B67-098A-8C07-5ED7-F96AF09A6F76}"/>
                </a:ext>
              </a:extLst>
            </p:cNvPr>
            <p:cNvSpPr/>
            <p:nvPr/>
          </p:nvSpPr>
          <p:spPr>
            <a:xfrm>
              <a:off x="3719739" y="2205677"/>
              <a:ext cx="124942" cy="288052"/>
            </a:xfrm>
            <a:custGeom>
              <a:avLst/>
              <a:gdLst/>
              <a:ahLst/>
              <a:cxnLst/>
              <a:rect l="l" t="t" r="r" b="b"/>
              <a:pathLst>
                <a:path w="3077" h="7094" extrusionOk="0">
                  <a:moveTo>
                    <a:pt x="3076" y="0"/>
                  </a:moveTo>
                  <a:lnTo>
                    <a:pt x="0" y="1758"/>
                  </a:lnTo>
                  <a:lnTo>
                    <a:pt x="63" y="7094"/>
                  </a:lnTo>
                  <a:lnTo>
                    <a:pt x="3076" y="5336"/>
                  </a:lnTo>
                  <a:lnTo>
                    <a:pt x="30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7">
              <a:extLst>
                <a:ext uri="{FF2B5EF4-FFF2-40B4-BE49-F238E27FC236}">
                  <a16:creationId xmlns:a16="http://schemas.microsoft.com/office/drawing/2014/main" id="{97560F7A-D7E6-D509-2892-707F17331CA0}"/>
                </a:ext>
              </a:extLst>
            </p:cNvPr>
            <p:cNvSpPr/>
            <p:nvPr/>
          </p:nvSpPr>
          <p:spPr>
            <a:xfrm>
              <a:off x="3113102" y="2876057"/>
              <a:ext cx="124901" cy="288052"/>
            </a:xfrm>
            <a:custGeom>
              <a:avLst/>
              <a:gdLst/>
              <a:ahLst/>
              <a:cxnLst/>
              <a:rect l="l" t="t" r="r" b="b"/>
              <a:pathLst>
                <a:path w="3076" h="7094" extrusionOk="0">
                  <a:moveTo>
                    <a:pt x="3076" y="0"/>
                  </a:moveTo>
                  <a:lnTo>
                    <a:pt x="0" y="1758"/>
                  </a:lnTo>
                  <a:lnTo>
                    <a:pt x="0" y="7094"/>
                  </a:lnTo>
                  <a:lnTo>
                    <a:pt x="3076" y="5336"/>
                  </a:lnTo>
                  <a:lnTo>
                    <a:pt x="30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7">
              <a:extLst>
                <a:ext uri="{FF2B5EF4-FFF2-40B4-BE49-F238E27FC236}">
                  <a16:creationId xmlns:a16="http://schemas.microsoft.com/office/drawing/2014/main" id="{506C1866-D9B6-0094-BEDF-0B2CA7922DC4}"/>
                </a:ext>
              </a:extLst>
            </p:cNvPr>
            <p:cNvSpPr/>
            <p:nvPr/>
          </p:nvSpPr>
          <p:spPr>
            <a:xfrm>
              <a:off x="3314462" y="2756233"/>
              <a:ext cx="124942" cy="288092"/>
            </a:xfrm>
            <a:custGeom>
              <a:avLst/>
              <a:gdLst/>
              <a:ahLst/>
              <a:cxnLst/>
              <a:rect l="l" t="t" r="r" b="b"/>
              <a:pathLst>
                <a:path w="3077" h="7095" extrusionOk="0">
                  <a:moveTo>
                    <a:pt x="3076" y="1"/>
                  </a:moveTo>
                  <a:lnTo>
                    <a:pt x="0" y="1821"/>
                  </a:lnTo>
                  <a:lnTo>
                    <a:pt x="63" y="7094"/>
                  </a:lnTo>
                  <a:lnTo>
                    <a:pt x="3076" y="5336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7">
              <a:extLst>
                <a:ext uri="{FF2B5EF4-FFF2-40B4-BE49-F238E27FC236}">
                  <a16:creationId xmlns:a16="http://schemas.microsoft.com/office/drawing/2014/main" id="{975A13AA-DD87-8A3C-E0FC-6D355C5160C1}"/>
                </a:ext>
              </a:extLst>
            </p:cNvPr>
            <p:cNvSpPr/>
            <p:nvPr/>
          </p:nvSpPr>
          <p:spPr>
            <a:xfrm>
              <a:off x="3518379" y="2639008"/>
              <a:ext cx="122383" cy="288052"/>
            </a:xfrm>
            <a:custGeom>
              <a:avLst/>
              <a:gdLst/>
              <a:ahLst/>
              <a:cxnLst/>
              <a:rect l="l" t="t" r="r" b="b"/>
              <a:pathLst>
                <a:path w="3014" h="7094" extrusionOk="0">
                  <a:moveTo>
                    <a:pt x="3013" y="0"/>
                  </a:moveTo>
                  <a:lnTo>
                    <a:pt x="0" y="1758"/>
                  </a:lnTo>
                  <a:lnTo>
                    <a:pt x="0" y="7094"/>
                  </a:lnTo>
                  <a:lnTo>
                    <a:pt x="3013" y="5336"/>
                  </a:lnTo>
                  <a:lnTo>
                    <a:pt x="30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7">
              <a:extLst>
                <a:ext uri="{FF2B5EF4-FFF2-40B4-BE49-F238E27FC236}">
                  <a16:creationId xmlns:a16="http://schemas.microsoft.com/office/drawing/2014/main" id="{39DF9F5E-2CA8-D702-0363-768C38B78A00}"/>
                </a:ext>
              </a:extLst>
            </p:cNvPr>
            <p:cNvSpPr/>
            <p:nvPr/>
          </p:nvSpPr>
          <p:spPr>
            <a:xfrm>
              <a:off x="3719739" y="2519184"/>
              <a:ext cx="124942" cy="288092"/>
            </a:xfrm>
            <a:custGeom>
              <a:avLst/>
              <a:gdLst/>
              <a:ahLst/>
              <a:cxnLst/>
              <a:rect l="l" t="t" r="r" b="b"/>
              <a:pathLst>
                <a:path w="3077" h="7095" extrusionOk="0">
                  <a:moveTo>
                    <a:pt x="3076" y="1"/>
                  </a:moveTo>
                  <a:lnTo>
                    <a:pt x="0" y="1758"/>
                  </a:lnTo>
                  <a:lnTo>
                    <a:pt x="63" y="7094"/>
                  </a:lnTo>
                  <a:lnTo>
                    <a:pt x="3076" y="5336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7">
              <a:extLst>
                <a:ext uri="{FF2B5EF4-FFF2-40B4-BE49-F238E27FC236}">
                  <a16:creationId xmlns:a16="http://schemas.microsoft.com/office/drawing/2014/main" id="{5EDAD6A0-B89C-6682-29EF-3E13AD1A133E}"/>
                </a:ext>
              </a:extLst>
            </p:cNvPr>
            <p:cNvSpPr/>
            <p:nvPr/>
          </p:nvSpPr>
          <p:spPr>
            <a:xfrm>
              <a:off x="3113102" y="3189564"/>
              <a:ext cx="124901" cy="288052"/>
            </a:xfrm>
            <a:custGeom>
              <a:avLst/>
              <a:gdLst/>
              <a:ahLst/>
              <a:cxnLst/>
              <a:rect l="l" t="t" r="r" b="b"/>
              <a:pathLst>
                <a:path w="3076" h="7094" extrusionOk="0">
                  <a:moveTo>
                    <a:pt x="3076" y="0"/>
                  </a:moveTo>
                  <a:lnTo>
                    <a:pt x="0" y="1821"/>
                  </a:lnTo>
                  <a:lnTo>
                    <a:pt x="0" y="7094"/>
                  </a:lnTo>
                  <a:lnTo>
                    <a:pt x="3076" y="5336"/>
                  </a:lnTo>
                  <a:lnTo>
                    <a:pt x="30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7">
              <a:extLst>
                <a:ext uri="{FF2B5EF4-FFF2-40B4-BE49-F238E27FC236}">
                  <a16:creationId xmlns:a16="http://schemas.microsoft.com/office/drawing/2014/main" id="{730C9A73-3899-3E6F-F61C-5D7094029124}"/>
                </a:ext>
              </a:extLst>
            </p:cNvPr>
            <p:cNvSpPr/>
            <p:nvPr/>
          </p:nvSpPr>
          <p:spPr>
            <a:xfrm>
              <a:off x="3314462" y="3072298"/>
              <a:ext cx="124942" cy="285534"/>
            </a:xfrm>
            <a:custGeom>
              <a:avLst/>
              <a:gdLst/>
              <a:ahLst/>
              <a:cxnLst/>
              <a:rect l="l" t="t" r="r" b="b"/>
              <a:pathLst>
                <a:path w="3077" h="7032" extrusionOk="0">
                  <a:moveTo>
                    <a:pt x="3076" y="1"/>
                  </a:moveTo>
                  <a:lnTo>
                    <a:pt x="0" y="1758"/>
                  </a:lnTo>
                  <a:lnTo>
                    <a:pt x="63" y="7031"/>
                  </a:lnTo>
                  <a:lnTo>
                    <a:pt x="3076" y="5274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7">
              <a:extLst>
                <a:ext uri="{FF2B5EF4-FFF2-40B4-BE49-F238E27FC236}">
                  <a16:creationId xmlns:a16="http://schemas.microsoft.com/office/drawing/2014/main" id="{64EF64BD-E826-EF1B-8FBE-07065D7DB20E}"/>
                </a:ext>
              </a:extLst>
            </p:cNvPr>
            <p:cNvSpPr/>
            <p:nvPr/>
          </p:nvSpPr>
          <p:spPr>
            <a:xfrm>
              <a:off x="3518379" y="2952515"/>
              <a:ext cx="122383" cy="288052"/>
            </a:xfrm>
            <a:custGeom>
              <a:avLst/>
              <a:gdLst/>
              <a:ahLst/>
              <a:cxnLst/>
              <a:rect l="l" t="t" r="r" b="b"/>
              <a:pathLst>
                <a:path w="3014" h="7094" extrusionOk="0">
                  <a:moveTo>
                    <a:pt x="3013" y="0"/>
                  </a:moveTo>
                  <a:lnTo>
                    <a:pt x="0" y="1758"/>
                  </a:lnTo>
                  <a:lnTo>
                    <a:pt x="0" y="7094"/>
                  </a:lnTo>
                  <a:lnTo>
                    <a:pt x="3013" y="5336"/>
                  </a:lnTo>
                  <a:lnTo>
                    <a:pt x="30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7">
              <a:extLst>
                <a:ext uri="{FF2B5EF4-FFF2-40B4-BE49-F238E27FC236}">
                  <a16:creationId xmlns:a16="http://schemas.microsoft.com/office/drawing/2014/main" id="{E37ED8E8-DED2-B87B-C3F7-964E6971CDBD}"/>
                </a:ext>
              </a:extLst>
            </p:cNvPr>
            <p:cNvSpPr/>
            <p:nvPr/>
          </p:nvSpPr>
          <p:spPr>
            <a:xfrm>
              <a:off x="3719739" y="2832691"/>
              <a:ext cx="124942" cy="288092"/>
            </a:xfrm>
            <a:custGeom>
              <a:avLst/>
              <a:gdLst/>
              <a:ahLst/>
              <a:cxnLst/>
              <a:rect l="l" t="t" r="r" b="b"/>
              <a:pathLst>
                <a:path w="3077" h="7095" extrusionOk="0">
                  <a:moveTo>
                    <a:pt x="3076" y="1"/>
                  </a:moveTo>
                  <a:lnTo>
                    <a:pt x="0" y="1821"/>
                  </a:lnTo>
                  <a:lnTo>
                    <a:pt x="63" y="7094"/>
                  </a:lnTo>
                  <a:lnTo>
                    <a:pt x="3076" y="5337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7">
              <a:extLst>
                <a:ext uri="{FF2B5EF4-FFF2-40B4-BE49-F238E27FC236}">
                  <a16:creationId xmlns:a16="http://schemas.microsoft.com/office/drawing/2014/main" id="{528E6E31-565C-BA57-85CB-B539D16EC64F}"/>
                </a:ext>
              </a:extLst>
            </p:cNvPr>
            <p:cNvSpPr/>
            <p:nvPr/>
          </p:nvSpPr>
          <p:spPr>
            <a:xfrm>
              <a:off x="3113102" y="3497996"/>
              <a:ext cx="124901" cy="288052"/>
            </a:xfrm>
            <a:custGeom>
              <a:avLst/>
              <a:gdLst/>
              <a:ahLst/>
              <a:cxnLst/>
              <a:rect l="l" t="t" r="r" b="b"/>
              <a:pathLst>
                <a:path w="3076" h="7094" extrusionOk="0">
                  <a:moveTo>
                    <a:pt x="3076" y="0"/>
                  </a:moveTo>
                  <a:lnTo>
                    <a:pt x="0" y="1758"/>
                  </a:lnTo>
                  <a:lnTo>
                    <a:pt x="0" y="7094"/>
                  </a:lnTo>
                  <a:lnTo>
                    <a:pt x="3076" y="5336"/>
                  </a:lnTo>
                  <a:lnTo>
                    <a:pt x="30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7">
              <a:extLst>
                <a:ext uri="{FF2B5EF4-FFF2-40B4-BE49-F238E27FC236}">
                  <a16:creationId xmlns:a16="http://schemas.microsoft.com/office/drawing/2014/main" id="{ED2C1C9F-11E6-A44B-B627-99A589461EAE}"/>
                </a:ext>
              </a:extLst>
            </p:cNvPr>
            <p:cNvSpPr/>
            <p:nvPr/>
          </p:nvSpPr>
          <p:spPr>
            <a:xfrm>
              <a:off x="3314462" y="3380730"/>
              <a:ext cx="124942" cy="285534"/>
            </a:xfrm>
            <a:custGeom>
              <a:avLst/>
              <a:gdLst/>
              <a:ahLst/>
              <a:cxnLst/>
              <a:rect l="l" t="t" r="r" b="b"/>
              <a:pathLst>
                <a:path w="3077" h="7032" extrusionOk="0">
                  <a:moveTo>
                    <a:pt x="3076" y="0"/>
                  </a:moveTo>
                  <a:lnTo>
                    <a:pt x="0" y="1758"/>
                  </a:lnTo>
                  <a:lnTo>
                    <a:pt x="63" y="7031"/>
                  </a:lnTo>
                  <a:lnTo>
                    <a:pt x="3076" y="5273"/>
                  </a:lnTo>
                  <a:lnTo>
                    <a:pt x="30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7">
              <a:extLst>
                <a:ext uri="{FF2B5EF4-FFF2-40B4-BE49-F238E27FC236}">
                  <a16:creationId xmlns:a16="http://schemas.microsoft.com/office/drawing/2014/main" id="{18F89846-5FD4-E5B0-E248-DD1E7014DF4E}"/>
                </a:ext>
              </a:extLst>
            </p:cNvPr>
            <p:cNvSpPr/>
            <p:nvPr/>
          </p:nvSpPr>
          <p:spPr>
            <a:xfrm>
              <a:off x="3518379" y="3260906"/>
              <a:ext cx="122383" cy="288092"/>
            </a:xfrm>
            <a:custGeom>
              <a:avLst/>
              <a:gdLst/>
              <a:ahLst/>
              <a:cxnLst/>
              <a:rect l="l" t="t" r="r" b="b"/>
              <a:pathLst>
                <a:path w="3014" h="7095" extrusionOk="0">
                  <a:moveTo>
                    <a:pt x="3013" y="1"/>
                  </a:moveTo>
                  <a:lnTo>
                    <a:pt x="0" y="1759"/>
                  </a:lnTo>
                  <a:lnTo>
                    <a:pt x="0" y="7094"/>
                  </a:lnTo>
                  <a:lnTo>
                    <a:pt x="3013" y="5337"/>
                  </a:lnTo>
                  <a:lnTo>
                    <a:pt x="30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7">
              <a:extLst>
                <a:ext uri="{FF2B5EF4-FFF2-40B4-BE49-F238E27FC236}">
                  <a16:creationId xmlns:a16="http://schemas.microsoft.com/office/drawing/2014/main" id="{705320C6-C71A-1CA2-15AD-7C243C497236}"/>
                </a:ext>
              </a:extLst>
            </p:cNvPr>
            <p:cNvSpPr/>
            <p:nvPr/>
          </p:nvSpPr>
          <p:spPr>
            <a:xfrm>
              <a:off x="3719739" y="3141123"/>
              <a:ext cx="124942" cy="288092"/>
            </a:xfrm>
            <a:custGeom>
              <a:avLst/>
              <a:gdLst/>
              <a:ahLst/>
              <a:cxnLst/>
              <a:rect l="l" t="t" r="r" b="b"/>
              <a:pathLst>
                <a:path w="3077" h="7095" extrusionOk="0">
                  <a:moveTo>
                    <a:pt x="3076" y="1"/>
                  </a:moveTo>
                  <a:lnTo>
                    <a:pt x="0" y="1758"/>
                  </a:lnTo>
                  <a:lnTo>
                    <a:pt x="63" y="7094"/>
                  </a:lnTo>
                  <a:lnTo>
                    <a:pt x="3076" y="5336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7">
              <a:extLst>
                <a:ext uri="{FF2B5EF4-FFF2-40B4-BE49-F238E27FC236}">
                  <a16:creationId xmlns:a16="http://schemas.microsoft.com/office/drawing/2014/main" id="{94874E14-1AFB-0946-EF56-C5CB390DD3DF}"/>
                </a:ext>
              </a:extLst>
            </p:cNvPr>
            <p:cNvSpPr/>
            <p:nvPr/>
          </p:nvSpPr>
          <p:spPr>
            <a:xfrm>
              <a:off x="3355229" y="3735044"/>
              <a:ext cx="267668" cy="305877"/>
            </a:xfrm>
            <a:custGeom>
              <a:avLst/>
              <a:gdLst/>
              <a:ahLst/>
              <a:cxnLst/>
              <a:rect l="l" t="t" r="r" b="b"/>
              <a:pathLst>
                <a:path w="6592" h="7533" extrusionOk="0">
                  <a:moveTo>
                    <a:pt x="6592" y="0"/>
                  </a:moveTo>
                  <a:lnTo>
                    <a:pt x="1" y="3829"/>
                  </a:lnTo>
                  <a:lnTo>
                    <a:pt x="1" y="7533"/>
                  </a:lnTo>
                  <a:lnTo>
                    <a:pt x="6592" y="3578"/>
                  </a:lnTo>
                  <a:lnTo>
                    <a:pt x="6592" y="0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7">
              <a:extLst>
                <a:ext uri="{FF2B5EF4-FFF2-40B4-BE49-F238E27FC236}">
                  <a16:creationId xmlns:a16="http://schemas.microsoft.com/office/drawing/2014/main" id="{D65F8F52-D88E-483F-A480-3341CB6B63E7}"/>
                </a:ext>
              </a:extLst>
            </p:cNvPr>
            <p:cNvSpPr/>
            <p:nvPr/>
          </p:nvSpPr>
          <p:spPr>
            <a:xfrm>
              <a:off x="3355229" y="3735044"/>
              <a:ext cx="267668" cy="305877"/>
            </a:xfrm>
            <a:custGeom>
              <a:avLst/>
              <a:gdLst/>
              <a:ahLst/>
              <a:cxnLst/>
              <a:rect l="l" t="t" r="r" b="b"/>
              <a:pathLst>
                <a:path w="6592" h="7533" fill="none" extrusionOk="0">
                  <a:moveTo>
                    <a:pt x="6592" y="0"/>
                  </a:moveTo>
                  <a:lnTo>
                    <a:pt x="6592" y="3578"/>
                  </a:lnTo>
                  <a:lnTo>
                    <a:pt x="1" y="7533"/>
                  </a:lnTo>
                  <a:lnTo>
                    <a:pt x="1" y="3829"/>
                  </a:lnTo>
                  <a:lnTo>
                    <a:pt x="6592" y="0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7">
              <a:extLst>
                <a:ext uri="{FF2B5EF4-FFF2-40B4-BE49-F238E27FC236}">
                  <a16:creationId xmlns:a16="http://schemas.microsoft.com/office/drawing/2014/main" id="{1C515D2D-4A79-CD0C-8EEA-F58953C269E1}"/>
                </a:ext>
              </a:extLst>
            </p:cNvPr>
            <p:cNvSpPr/>
            <p:nvPr/>
          </p:nvSpPr>
          <p:spPr>
            <a:xfrm>
              <a:off x="2957586" y="3383288"/>
              <a:ext cx="994132" cy="578621"/>
            </a:xfrm>
            <a:custGeom>
              <a:avLst/>
              <a:gdLst/>
              <a:ahLst/>
              <a:cxnLst/>
              <a:rect l="l" t="t" r="r" b="b"/>
              <a:pathLst>
                <a:path w="24483" h="14250" fill="none" extrusionOk="0">
                  <a:moveTo>
                    <a:pt x="1" y="14250"/>
                  </a:moveTo>
                  <a:lnTo>
                    <a:pt x="24483" y="0"/>
                  </a:lnTo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7">
              <a:extLst>
                <a:ext uri="{FF2B5EF4-FFF2-40B4-BE49-F238E27FC236}">
                  <a16:creationId xmlns:a16="http://schemas.microsoft.com/office/drawing/2014/main" id="{18C6A8C4-2379-B571-89E3-B8948AB1A54E}"/>
                </a:ext>
              </a:extLst>
            </p:cNvPr>
            <p:cNvSpPr/>
            <p:nvPr/>
          </p:nvSpPr>
          <p:spPr>
            <a:xfrm>
              <a:off x="2371333" y="2315268"/>
              <a:ext cx="435935" cy="390052"/>
            </a:xfrm>
            <a:custGeom>
              <a:avLst/>
              <a:gdLst/>
              <a:ahLst/>
              <a:cxnLst/>
              <a:rect l="l" t="t" r="r" b="b"/>
              <a:pathLst>
                <a:path w="10736" h="9606" extrusionOk="0">
                  <a:moveTo>
                    <a:pt x="1" y="1"/>
                  </a:moveTo>
                  <a:lnTo>
                    <a:pt x="63" y="3390"/>
                  </a:lnTo>
                  <a:lnTo>
                    <a:pt x="10735" y="9605"/>
                  </a:lnTo>
                  <a:lnTo>
                    <a:pt x="10735" y="640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7">
              <a:extLst>
                <a:ext uri="{FF2B5EF4-FFF2-40B4-BE49-F238E27FC236}">
                  <a16:creationId xmlns:a16="http://schemas.microsoft.com/office/drawing/2014/main" id="{7FCFDA46-40A7-A686-768D-0CDD7F8118C3}"/>
                </a:ext>
              </a:extLst>
            </p:cNvPr>
            <p:cNvSpPr/>
            <p:nvPr/>
          </p:nvSpPr>
          <p:spPr>
            <a:xfrm>
              <a:off x="2371333" y="2315268"/>
              <a:ext cx="435935" cy="390052"/>
            </a:xfrm>
            <a:custGeom>
              <a:avLst/>
              <a:gdLst/>
              <a:ahLst/>
              <a:cxnLst/>
              <a:rect l="l" t="t" r="r" b="b"/>
              <a:pathLst>
                <a:path w="10736" h="9606" fill="none" extrusionOk="0">
                  <a:moveTo>
                    <a:pt x="10735" y="6404"/>
                  </a:moveTo>
                  <a:lnTo>
                    <a:pt x="10735" y="9605"/>
                  </a:lnTo>
                  <a:lnTo>
                    <a:pt x="63" y="3390"/>
                  </a:lnTo>
                  <a:lnTo>
                    <a:pt x="1" y="1"/>
                  </a:lnTo>
                  <a:lnTo>
                    <a:pt x="10735" y="6404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7">
              <a:extLst>
                <a:ext uri="{FF2B5EF4-FFF2-40B4-BE49-F238E27FC236}">
                  <a16:creationId xmlns:a16="http://schemas.microsoft.com/office/drawing/2014/main" id="{10ED8687-4A54-E4F7-0C14-635FC8AEBC6C}"/>
                </a:ext>
              </a:extLst>
            </p:cNvPr>
            <p:cNvSpPr/>
            <p:nvPr/>
          </p:nvSpPr>
          <p:spPr>
            <a:xfrm>
              <a:off x="2371333" y="2254118"/>
              <a:ext cx="542970" cy="321186"/>
            </a:xfrm>
            <a:custGeom>
              <a:avLst/>
              <a:gdLst/>
              <a:ahLst/>
              <a:cxnLst/>
              <a:rect l="l" t="t" r="r" b="b"/>
              <a:pathLst>
                <a:path w="13372" h="7910" extrusionOk="0">
                  <a:moveTo>
                    <a:pt x="2700" y="0"/>
                  </a:moveTo>
                  <a:lnTo>
                    <a:pt x="1" y="1507"/>
                  </a:lnTo>
                  <a:lnTo>
                    <a:pt x="10735" y="7910"/>
                  </a:lnTo>
                  <a:lnTo>
                    <a:pt x="13372" y="6278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7">
              <a:extLst>
                <a:ext uri="{FF2B5EF4-FFF2-40B4-BE49-F238E27FC236}">
                  <a16:creationId xmlns:a16="http://schemas.microsoft.com/office/drawing/2014/main" id="{C494FCA6-1EC1-C666-42F8-72C40D017C36}"/>
                </a:ext>
              </a:extLst>
            </p:cNvPr>
            <p:cNvSpPr/>
            <p:nvPr/>
          </p:nvSpPr>
          <p:spPr>
            <a:xfrm>
              <a:off x="2371333" y="2254118"/>
              <a:ext cx="542970" cy="321186"/>
            </a:xfrm>
            <a:custGeom>
              <a:avLst/>
              <a:gdLst/>
              <a:ahLst/>
              <a:cxnLst/>
              <a:rect l="l" t="t" r="r" b="b"/>
              <a:pathLst>
                <a:path w="13372" h="7910" fill="none" extrusionOk="0">
                  <a:moveTo>
                    <a:pt x="10735" y="7910"/>
                  </a:moveTo>
                  <a:lnTo>
                    <a:pt x="13372" y="6278"/>
                  </a:lnTo>
                  <a:lnTo>
                    <a:pt x="2700" y="0"/>
                  </a:lnTo>
                  <a:lnTo>
                    <a:pt x="1" y="1507"/>
                  </a:lnTo>
                  <a:lnTo>
                    <a:pt x="10735" y="7910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7">
              <a:extLst>
                <a:ext uri="{FF2B5EF4-FFF2-40B4-BE49-F238E27FC236}">
                  <a16:creationId xmlns:a16="http://schemas.microsoft.com/office/drawing/2014/main" id="{9E1824D0-DB50-2C80-1BAD-58646452E97A}"/>
                </a:ext>
              </a:extLst>
            </p:cNvPr>
            <p:cNvSpPr/>
            <p:nvPr/>
          </p:nvSpPr>
          <p:spPr>
            <a:xfrm>
              <a:off x="2807226" y="2508992"/>
              <a:ext cx="109633" cy="196325"/>
            </a:xfrm>
            <a:custGeom>
              <a:avLst/>
              <a:gdLst/>
              <a:ahLst/>
              <a:cxnLst/>
              <a:rect l="l" t="t" r="r" b="b"/>
              <a:pathLst>
                <a:path w="2700" h="4835" extrusionOk="0">
                  <a:moveTo>
                    <a:pt x="2637" y="1"/>
                  </a:moveTo>
                  <a:lnTo>
                    <a:pt x="0" y="1633"/>
                  </a:lnTo>
                  <a:lnTo>
                    <a:pt x="0" y="4834"/>
                  </a:lnTo>
                  <a:lnTo>
                    <a:pt x="2699" y="3328"/>
                  </a:lnTo>
                  <a:lnTo>
                    <a:pt x="263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7">
              <a:extLst>
                <a:ext uri="{FF2B5EF4-FFF2-40B4-BE49-F238E27FC236}">
                  <a16:creationId xmlns:a16="http://schemas.microsoft.com/office/drawing/2014/main" id="{310FA772-DA68-865A-3F82-FC0AC9B24438}"/>
                </a:ext>
              </a:extLst>
            </p:cNvPr>
            <p:cNvSpPr/>
            <p:nvPr/>
          </p:nvSpPr>
          <p:spPr>
            <a:xfrm>
              <a:off x="2807226" y="2508992"/>
              <a:ext cx="109633" cy="196325"/>
            </a:xfrm>
            <a:custGeom>
              <a:avLst/>
              <a:gdLst/>
              <a:ahLst/>
              <a:cxnLst/>
              <a:rect l="l" t="t" r="r" b="b"/>
              <a:pathLst>
                <a:path w="2700" h="4835" fill="none" extrusionOk="0">
                  <a:moveTo>
                    <a:pt x="0" y="4834"/>
                  </a:moveTo>
                  <a:lnTo>
                    <a:pt x="2699" y="3328"/>
                  </a:lnTo>
                  <a:lnTo>
                    <a:pt x="2637" y="1"/>
                  </a:lnTo>
                  <a:lnTo>
                    <a:pt x="0" y="1633"/>
                  </a:lnTo>
                  <a:lnTo>
                    <a:pt x="0" y="4834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7">
              <a:extLst>
                <a:ext uri="{FF2B5EF4-FFF2-40B4-BE49-F238E27FC236}">
                  <a16:creationId xmlns:a16="http://schemas.microsoft.com/office/drawing/2014/main" id="{E1AF261F-BE3A-98A7-28AE-0807C7E25971}"/>
                </a:ext>
              </a:extLst>
            </p:cNvPr>
            <p:cNvSpPr/>
            <p:nvPr/>
          </p:nvSpPr>
          <p:spPr>
            <a:xfrm>
              <a:off x="2371333" y="2626258"/>
              <a:ext cx="435935" cy="390011"/>
            </a:xfrm>
            <a:custGeom>
              <a:avLst/>
              <a:gdLst/>
              <a:ahLst/>
              <a:cxnLst/>
              <a:rect l="l" t="t" r="r" b="b"/>
              <a:pathLst>
                <a:path w="10736" h="9605" extrusionOk="0">
                  <a:moveTo>
                    <a:pt x="1" y="0"/>
                  </a:moveTo>
                  <a:lnTo>
                    <a:pt x="63" y="3327"/>
                  </a:lnTo>
                  <a:lnTo>
                    <a:pt x="10735" y="9605"/>
                  </a:lnTo>
                  <a:lnTo>
                    <a:pt x="10735" y="640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7">
              <a:extLst>
                <a:ext uri="{FF2B5EF4-FFF2-40B4-BE49-F238E27FC236}">
                  <a16:creationId xmlns:a16="http://schemas.microsoft.com/office/drawing/2014/main" id="{D10CB47D-F9B3-D6FE-49EB-5F9749963F54}"/>
                </a:ext>
              </a:extLst>
            </p:cNvPr>
            <p:cNvSpPr/>
            <p:nvPr/>
          </p:nvSpPr>
          <p:spPr>
            <a:xfrm>
              <a:off x="2371333" y="2626258"/>
              <a:ext cx="435935" cy="390011"/>
            </a:xfrm>
            <a:custGeom>
              <a:avLst/>
              <a:gdLst/>
              <a:ahLst/>
              <a:cxnLst/>
              <a:rect l="l" t="t" r="r" b="b"/>
              <a:pathLst>
                <a:path w="10736" h="9605" fill="none" extrusionOk="0">
                  <a:moveTo>
                    <a:pt x="10735" y="6403"/>
                  </a:moveTo>
                  <a:lnTo>
                    <a:pt x="10735" y="9605"/>
                  </a:lnTo>
                  <a:lnTo>
                    <a:pt x="63" y="3327"/>
                  </a:lnTo>
                  <a:lnTo>
                    <a:pt x="1" y="0"/>
                  </a:lnTo>
                  <a:lnTo>
                    <a:pt x="10735" y="6403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7">
              <a:extLst>
                <a:ext uri="{FF2B5EF4-FFF2-40B4-BE49-F238E27FC236}">
                  <a16:creationId xmlns:a16="http://schemas.microsoft.com/office/drawing/2014/main" id="{5659A49F-D8CB-47DC-16C0-E31B7F3EBACF}"/>
                </a:ext>
              </a:extLst>
            </p:cNvPr>
            <p:cNvSpPr/>
            <p:nvPr/>
          </p:nvSpPr>
          <p:spPr>
            <a:xfrm>
              <a:off x="2371333" y="2562509"/>
              <a:ext cx="542970" cy="323784"/>
            </a:xfrm>
            <a:custGeom>
              <a:avLst/>
              <a:gdLst/>
              <a:ahLst/>
              <a:cxnLst/>
              <a:rect l="l" t="t" r="r" b="b"/>
              <a:pathLst>
                <a:path w="13372" h="7974" extrusionOk="0">
                  <a:moveTo>
                    <a:pt x="2700" y="1"/>
                  </a:moveTo>
                  <a:lnTo>
                    <a:pt x="1" y="1507"/>
                  </a:lnTo>
                  <a:lnTo>
                    <a:pt x="10735" y="7973"/>
                  </a:lnTo>
                  <a:lnTo>
                    <a:pt x="13372" y="6341"/>
                  </a:lnTo>
                  <a:lnTo>
                    <a:pt x="27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7">
              <a:extLst>
                <a:ext uri="{FF2B5EF4-FFF2-40B4-BE49-F238E27FC236}">
                  <a16:creationId xmlns:a16="http://schemas.microsoft.com/office/drawing/2014/main" id="{B9812523-4DD5-4EC7-F3B4-FA94D4043EA9}"/>
                </a:ext>
              </a:extLst>
            </p:cNvPr>
            <p:cNvSpPr/>
            <p:nvPr/>
          </p:nvSpPr>
          <p:spPr>
            <a:xfrm>
              <a:off x="2371333" y="2562509"/>
              <a:ext cx="542970" cy="323784"/>
            </a:xfrm>
            <a:custGeom>
              <a:avLst/>
              <a:gdLst/>
              <a:ahLst/>
              <a:cxnLst/>
              <a:rect l="l" t="t" r="r" b="b"/>
              <a:pathLst>
                <a:path w="13372" h="7974" fill="none" extrusionOk="0">
                  <a:moveTo>
                    <a:pt x="10735" y="7973"/>
                  </a:moveTo>
                  <a:lnTo>
                    <a:pt x="13372" y="6341"/>
                  </a:lnTo>
                  <a:lnTo>
                    <a:pt x="2700" y="1"/>
                  </a:lnTo>
                  <a:lnTo>
                    <a:pt x="1" y="1507"/>
                  </a:lnTo>
                  <a:lnTo>
                    <a:pt x="10735" y="7973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7">
              <a:extLst>
                <a:ext uri="{FF2B5EF4-FFF2-40B4-BE49-F238E27FC236}">
                  <a16:creationId xmlns:a16="http://schemas.microsoft.com/office/drawing/2014/main" id="{53EF96F1-D4A7-EC55-875E-75DBD06C9BDC}"/>
                </a:ext>
              </a:extLst>
            </p:cNvPr>
            <p:cNvSpPr/>
            <p:nvPr/>
          </p:nvSpPr>
          <p:spPr>
            <a:xfrm>
              <a:off x="2807226" y="2819982"/>
              <a:ext cx="109633" cy="196285"/>
            </a:xfrm>
            <a:custGeom>
              <a:avLst/>
              <a:gdLst/>
              <a:ahLst/>
              <a:cxnLst/>
              <a:rect l="l" t="t" r="r" b="b"/>
              <a:pathLst>
                <a:path w="2700" h="4834" extrusionOk="0">
                  <a:moveTo>
                    <a:pt x="2637" y="0"/>
                  </a:moveTo>
                  <a:lnTo>
                    <a:pt x="0" y="1632"/>
                  </a:lnTo>
                  <a:lnTo>
                    <a:pt x="0" y="4834"/>
                  </a:lnTo>
                  <a:lnTo>
                    <a:pt x="2699" y="3264"/>
                  </a:lnTo>
                  <a:lnTo>
                    <a:pt x="2637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7">
              <a:extLst>
                <a:ext uri="{FF2B5EF4-FFF2-40B4-BE49-F238E27FC236}">
                  <a16:creationId xmlns:a16="http://schemas.microsoft.com/office/drawing/2014/main" id="{EB879B0F-5968-DD20-8183-4761E5CD8D5F}"/>
                </a:ext>
              </a:extLst>
            </p:cNvPr>
            <p:cNvSpPr/>
            <p:nvPr/>
          </p:nvSpPr>
          <p:spPr>
            <a:xfrm>
              <a:off x="2807226" y="2819982"/>
              <a:ext cx="109633" cy="196285"/>
            </a:xfrm>
            <a:custGeom>
              <a:avLst/>
              <a:gdLst/>
              <a:ahLst/>
              <a:cxnLst/>
              <a:rect l="l" t="t" r="r" b="b"/>
              <a:pathLst>
                <a:path w="2700" h="4834" fill="none" extrusionOk="0">
                  <a:moveTo>
                    <a:pt x="0" y="4834"/>
                  </a:moveTo>
                  <a:lnTo>
                    <a:pt x="2699" y="3264"/>
                  </a:lnTo>
                  <a:lnTo>
                    <a:pt x="2637" y="0"/>
                  </a:lnTo>
                  <a:lnTo>
                    <a:pt x="0" y="1632"/>
                  </a:lnTo>
                  <a:lnTo>
                    <a:pt x="0" y="4834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7">
              <a:extLst>
                <a:ext uri="{FF2B5EF4-FFF2-40B4-BE49-F238E27FC236}">
                  <a16:creationId xmlns:a16="http://schemas.microsoft.com/office/drawing/2014/main" id="{CC0EFBC4-6237-C234-E876-8959516134FC}"/>
                </a:ext>
              </a:extLst>
            </p:cNvPr>
            <p:cNvSpPr/>
            <p:nvPr/>
          </p:nvSpPr>
          <p:spPr>
            <a:xfrm>
              <a:off x="2980528" y="1469031"/>
              <a:ext cx="627104" cy="670429"/>
            </a:xfrm>
            <a:custGeom>
              <a:avLst/>
              <a:gdLst/>
              <a:ahLst/>
              <a:cxnLst/>
              <a:rect l="l" t="t" r="r" b="b"/>
              <a:pathLst>
                <a:path w="15444" h="16511" extrusionOk="0">
                  <a:moveTo>
                    <a:pt x="15443" y="1"/>
                  </a:moveTo>
                  <a:lnTo>
                    <a:pt x="1" y="9291"/>
                  </a:lnTo>
                  <a:lnTo>
                    <a:pt x="1" y="16510"/>
                  </a:lnTo>
                  <a:lnTo>
                    <a:pt x="15381" y="7345"/>
                  </a:lnTo>
                  <a:lnTo>
                    <a:pt x="15443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7">
              <a:extLst>
                <a:ext uri="{FF2B5EF4-FFF2-40B4-BE49-F238E27FC236}">
                  <a16:creationId xmlns:a16="http://schemas.microsoft.com/office/drawing/2014/main" id="{80DF6637-9407-5569-6826-EC93B734698E}"/>
                </a:ext>
              </a:extLst>
            </p:cNvPr>
            <p:cNvSpPr/>
            <p:nvPr/>
          </p:nvSpPr>
          <p:spPr>
            <a:xfrm>
              <a:off x="2980528" y="1469031"/>
              <a:ext cx="627104" cy="670429"/>
            </a:xfrm>
            <a:custGeom>
              <a:avLst/>
              <a:gdLst/>
              <a:ahLst/>
              <a:cxnLst/>
              <a:rect l="l" t="t" r="r" b="b"/>
              <a:pathLst>
                <a:path w="15444" h="16511" fill="none" extrusionOk="0">
                  <a:moveTo>
                    <a:pt x="1" y="9291"/>
                  </a:moveTo>
                  <a:lnTo>
                    <a:pt x="1" y="16510"/>
                  </a:lnTo>
                  <a:lnTo>
                    <a:pt x="15381" y="7345"/>
                  </a:lnTo>
                  <a:lnTo>
                    <a:pt x="15443" y="1"/>
                  </a:lnTo>
                  <a:lnTo>
                    <a:pt x="1" y="929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7">
              <a:extLst>
                <a:ext uri="{FF2B5EF4-FFF2-40B4-BE49-F238E27FC236}">
                  <a16:creationId xmlns:a16="http://schemas.microsoft.com/office/drawing/2014/main" id="{D904A3E1-3129-F88D-C57E-809228F9F8BA}"/>
                </a:ext>
              </a:extLst>
            </p:cNvPr>
            <p:cNvSpPr/>
            <p:nvPr/>
          </p:nvSpPr>
          <p:spPr>
            <a:xfrm>
              <a:off x="2870935" y="1407840"/>
              <a:ext cx="736697" cy="438493"/>
            </a:xfrm>
            <a:custGeom>
              <a:avLst/>
              <a:gdLst/>
              <a:ahLst/>
              <a:cxnLst/>
              <a:rect l="l" t="t" r="r" b="b"/>
              <a:pathLst>
                <a:path w="18143" h="10799" extrusionOk="0">
                  <a:moveTo>
                    <a:pt x="15443" y="1"/>
                  </a:moveTo>
                  <a:lnTo>
                    <a:pt x="0" y="9166"/>
                  </a:lnTo>
                  <a:lnTo>
                    <a:pt x="2700" y="10798"/>
                  </a:lnTo>
                  <a:lnTo>
                    <a:pt x="18142" y="1508"/>
                  </a:lnTo>
                  <a:lnTo>
                    <a:pt x="154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7">
              <a:extLst>
                <a:ext uri="{FF2B5EF4-FFF2-40B4-BE49-F238E27FC236}">
                  <a16:creationId xmlns:a16="http://schemas.microsoft.com/office/drawing/2014/main" id="{60AD12A8-B23C-98E5-0760-EE240673A4CE}"/>
                </a:ext>
              </a:extLst>
            </p:cNvPr>
            <p:cNvSpPr/>
            <p:nvPr/>
          </p:nvSpPr>
          <p:spPr>
            <a:xfrm>
              <a:off x="2870935" y="1407840"/>
              <a:ext cx="736697" cy="438493"/>
            </a:xfrm>
            <a:custGeom>
              <a:avLst/>
              <a:gdLst/>
              <a:ahLst/>
              <a:cxnLst/>
              <a:rect l="l" t="t" r="r" b="b"/>
              <a:pathLst>
                <a:path w="18143" h="10799" fill="none" extrusionOk="0">
                  <a:moveTo>
                    <a:pt x="2700" y="10798"/>
                  </a:moveTo>
                  <a:lnTo>
                    <a:pt x="0" y="9166"/>
                  </a:lnTo>
                  <a:lnTo>
                    <a:pt x="15443" y="1"/>
                  </a:lnTo>
                  <a:lnTo>
                    <a:pt x="18142" y="1508"/>
                  </a:lnTo>
                  <a:lnTo>
                    <a:pt x="2700" y="10798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7">
              <a:extLst>
                <a:ext uri="{FF2B5EF4-FFF2-40B4-BE49-F238E27FC236}">
                  <a16:creationId xmlns:a16="http://schemas.microsoft.com/office/drawing/2014/main" id="{5702E3E0-5809-B888-2542-0ED7558490C7}"/>
                </a:ext>
              </a:extLst>
            </p:cNvPr>
            <p:cNvSpPr/>
            <p:nvPr/>
          </p:nvSpPr>
          <p:spPr>
            <a:xfrm>
              <a:off x="2870935" y="1780020"/>
              <a:ext cx="109633" cy="359435"/>
            </a:xfrm>
            <a:custGeom>
              <a:avLst/>
              <a:gdLst/>
              <a:ahLst/>
              <a:cxnLst/>
              <a:rect l="l" t="t" r="r" b="b"/>
              <a:pathLst>
                <a:path w="2700" h="8852" extrusionOk="0">
                  <a:moveTo>
                    <a:pt x="0" y="0"/>
                  </a:moveTo>
                  <a:lnTo>
                    <a:pt x="0" y="7282"/>
                  </a:lnTo>
                  <a:lnTo>
                    <a:pt x="2700" y="8851"/>
                  </a:lnTo>
                  <a:lnTo>
                    <a:pt x="2700" y="1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7">
              <a:extLst>
                <a:ext uri="{FF2B5EF4-FFF2-40B4-BE49-F238E27FC236}">
                  <a16:creationId xmlns:a16="http://schemas.microsoft.com/office/drawing/2014/main" id="{6FA2B9B6-789C-D687-B0FD-7EEC488946A5}"/>
                </a:ext>
              </a:extLst>
            </p:cNvPr>
            <p:cNvSpPr/>
            <p:nvPr/>
          </p:nvSpPr>
          <p:spPr>
            <a:xfrm>
              <a:off x="2870935" y="1780020"/>
              <a:ext cx="109633" cy="359435"/>
            </a:xfrm>
            <a:custGeom>
              <a:avLst/>
              <a:gdLst/>
              <a:ahLst/>
              <a:cxnLst/>
              <a:rect l="l" t="t" r="r" b="b"/>
              <a:pathLst>
                <a:path w="2700" h="8852" fill="none" extrusionOk="0">
                  <a:moveTo>
                    <a:pt x="2700" y="8851"/>
                  </a:moveTo>
                  <a:lnTo>
                    <a:pt x="0" y="7282"/>
                  </a:lnTo>
                  <a:lnTo>
                    <a:pt x="0" y="0"/>
                  </a:lnTo>
                  <a:lnTo>
                    <a:pt x="2700" y="1632"/>
                  </a:lnTo>
                  <a:lnTo>
                    <a:pt x="2700" y="885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7">
              <a:extLst>
                <a:ext uri="{FF2B5EF4-FFF2-40B4-BE49-F238E27FC236}">
                  <a16:creationId xmlns:a16="http://schemas.microsoft.com/office/drawing/2014/main" id="{A1A95105-48AC-7A15-5CAA-96ECE52F746F}"/>
                </a:ext>
              </a:extLst>
            </p:cNvPr>
            <p:cNvSpPr/>
            <p:nvPr/>
          </p:nvSpPr>
          <p:spPr>
            <a:xfrm>
              <a:off x="2037440" y="4295792"/>
              <a:ext cx="249843" cy="420627"/>
            </a:xfrm>
            <a:custGeom>
              <a:avLst/>
              <a:gdLst/>
              <a:ahLst/>
              <a:cxnLst/>
              <a:rect l="l" t="t" r="r" b="b"/>
              <a:pathLst>
                <a:path w="6153" h="10359" extrusionOk="0">
                  <a:moveTo>
                    <a:pt x="0" y="0"/>
                  </a:moveTo>
                  <a:lnTo>
                    <a:pt x="0" y="8475"/>
                  </a:lnTo>
                  <a:lnTo>
                    <a:pt x="63" y="8852"/>
                  </a:lnTo>
                  <a:lnTo>
                    <a:pt x="251" y="9228"/>
                  </a:lnTo>
                  <a:lnTo>
                    <a:pt x="502" y="9542"/>
                  </a:lnTo>
                  <a:lnTo>
                    <a:pt x="879" y="9793"/>
                  </a:lnTo>
                  <a:lnTo>
                    <a:pt x="1318" y="10044"/>
                  </a:lnTo>
                  <a:lnTo>
                    <a:pt x="1883" y="10170"/>
                  </a:lnTo>
                  <a:lnTo>
                    <a:pt x="2448" y="10295"/>
                  </a:lnTo>
                  <a:lnTo>
                    <a:pt x="3076" y="10358"/>
                  </a:lnTo>
                  <a:lnTo>
                    <a:pt x="3704" y="10295"/>
                  </a:lnTo>
                  <a:lnTo>
                    <a:pt x="4269" y="10170"/>
                  </a:lnTo>
                  <a:lnTo>
                    <a:pt x="4834" y="10044"/>
                  </a:lnTo>
                  <a:lnTo>
                    <a:pt x="5273" y="9793"/>
                  </a:lnTo>
                  <a:lnTo>
                    <a:pt x="5650" y="9542"/>
                  </a:lnTo>
                  <a:lnTo>
                    <a:pt x="5901" y="9228"/>
                  </a:lnTo>
                  <a:lnTo>
                    <a:pt x="6089" y="8852"/>
                  </a:lnTo>
                  <a:lnTo>
                    <a:pt x="6152" y="8475"/>
                  </a:lnTo>
                  <a:lnTo>
                    <a:pt x="6152" y="1884"/>
                  </a:lnTo>
                  <a:lnTo>
                    <a:pt x="6152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7">
              <a:extLst>
                <a:ext uri="{FF2B5EF4-FFF2-40B4-BE49-F238E27FC236}">
                  <a16:creationId xmlns:a16="http://schemas.microsoft.com/office/drawing/2014/main" id="{474264B6-0B62-B037-D2A9-F41A14BDE792}"/>
                </a:ext>
              </a:extLst>
            </p:cNvPr>
            <p:cNvSpPr/>
            <p:nvPr/>
          </p:nvSpPr>
          <p:spPr>
            <a:xfrm>
              <a:off x="2037440" y="4295792"/>
              <a:ext cx="249843" cy="420627"/>
            </a:xfrm>
            <a:custGeom>
              <a:avLst/>
              <a:gdLst/>
              <a:ahLst/>
              <a:cxnLst/>
              <a:rect l="l" t="t" r="r" b="b"/>
              <a:pathLst>
                <a:path w="6153" h="10359" fill="none" extrusionOk="0">
                  <a:moveTo>
                    <a:pt x="0" y="0"/>
                  </a:moveTo>
                  <a:lnTo>
                    <a:pt x="0" y="8475"/>
                  </a:lnTo>
                  <a:lnTo>
                    <a:pt x="0" y="8475"/>
                  </a:lnTo>
                  <a:lnTo>
                    <a:pt x="63" y="8852"/>
                  </a:lnTo>
                  <a:lnTo>
                    <a:pt x="251" y="9228"/>
                  </a:lnTo>
                  <a:lnTo>
                    <a:pt x="502" y="9542"/>
                  </a:lnTo>
                  <a:lnTo>
                    <a:pt x="879" y="9793"/>
                  </a:lnTo>
                  <a:lnTo>
                    <a:pt x="1318" y="10044"/>
                  </a:lnTo>
                  <a:lnTo>
                    <a:pt x="1883" y="10170"/>
                  </a:lnTo>
                  <a:lnTo>
                    <a:pt x="2448" y="10295"/>
                  </a:lnTo>
                  <a:lnTo>
                    <a:pt x="3076" y="10358"/>
                  </a:lnTo>
                  <a:lnTo>
                    <a:pt x="3076" y="10358"/>
                  </a:lnTo>
                  <a:lnTo>
                    <a:pt x="3704" y="10295"/>
                  </a:lnTo>
                  <a:lnTo>
                    <a:pt x="4269" y="10170"/>
                  </a:lnTo>
                  <a:lnTo>
                    <a:pt x="4834" y="10044"/>
                  </a:lnTo>
                  <a:lnTo>
                    <a:pt x="5273" y="9793"/>
                  </a:lnTo>
                  <a:lnTo>
                    <a:pt x="5650" y="9542"/>
                  </a:lnTo>
                  <a:lnTo>
                    <a:pt x="5901" y="9228"/>
                  </a:lnTo>
                  <a:lnTo>
                    <a:pt x="6089" y="8852"/>
                  </a:lnTo>
                  <a:lnTo>
                    <a:pt x="6152" y="8475"/>
                  </a:lnTo>
                  <a:lnTo>
                    <a:pt x="6152" y="1884"/>
                  </a:lnTo>
                  <a:lnTo>
                    <a:pt x="615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7">
              <a:extLst>
                <a:ext uri="{FF2B5EF4-FFF2-40B4-BE49-F238E27FC236}">
                  <a16:creationId xmlns:a16="http://schemas.microsoft.com/office/drawing/2014/main" id="{62446605-9B5A-09EE-0345-0C36214034BC}"/>
                </a:ext>
              </a:extLst>
            </p:cNvPr>
            <p:cNvSpPr/>
            <p:nvPr/>
          </p:nvSpPr>
          <p:spPr>
            <a:xfrm>
              <a:off x="2037440" y="4295792"/>
              <a:ext cx="249843" cy="420627"/>
            </a:xfrm>
            <a:custGeom>
              <a:avLst/>
              <a:gdLst/>
              <a:ahLst/>
              <a:cxnLst/>
              <a:rect l="l" t="t" r="r" b="b"/>
              <a:pathLst>
                <a:path w="6153" h="10359" fill="none" extrusionOk="0">
                  <a:moveTo>
                    <a:pt x="0" y="0"/>
                  </a:moveTo>
                  <a:lnTo>
                    <a:pt x="0" y="8475"/>
                  </a:lnTo>
                  <a:lnTo>
                    <a:pt x="0" y="8475"/>
                  </a:lnTo>
                  <a:lnTo>
                    <a:pt x="63" y="8852"/>
                  </a:lnTo>
                  <a:lnTo>
                    <a:pt x="251" y="9228"/>
                  </a:lnTo>
                  <a:lnTo>
                    <a:pt x="502" y="9542"/>
                  </a:lnTo>
                  <a:lnTo>
                    <a:pt x="879" y="9793"/>
                  </a:lnTo>
                  <a:lnTo>
                    <a:pt x="1318" y="10044"/>
                  </a:lnTo>
                  <a:lnTo>
                    <a:pt x="1883" y="10170"/>
                  </a:lnTo>
                  <a:lnTo>
                    <a:pt x="2448" y="10295"/>
                  </a:lnTo>
                  <a:lnTo>
                    <a:pt x="3076" y="10358"/>
                  </a:lnTo>
                  <a:lnTo>
                    <a:pt x="3076" y="10358"/>
                  </a:lnTo>
                  <a:lnTo>
                    <a:pt x="3704" y="10295"/>
                  </a:lnTo>
                  <a:lnTo>
                    <a:pt x="4269" y="10170"/>
                  </a:lnTo>
                  <a:lnTo>
                    <a:pt x="4834" y="10044"/>
                  </a:lnTo>
                  <a:lnTo>
                    <a:pt x="5273" y="9793"/>
                  </a:lnTo>
                  <a:lnTo>
                    <a:pt x="5650" y="9542"/>
                  </a:lnTo>
                  <a:lnTo>
                    <a:pt x="5901" y="9228"/>
                  </a:lnTo>
                  <a:lnTo>
                    <a:pt x="6089" y="8852"/>
                  </a:lnTo>
                  <a:lnTo>
                    <a:pt x="6152" y="8475"/>
                  </a:lnTo>
                  <a:lnTo>
                    <a:pt x="6152" y="1884"/>
                  </a:lnTo>
                  <a:lnTo>
                    <a:pt x="6152" y="0"/>
                  </a:lnTo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7">
              <a:extLst>
                <a:ext uri="{FF2B5EF4-FFF2-40B4-BE49-F238E27FC236}">
                  <a16:creationId xmlns:a16="http://schemas.microsoft.com/office/drawing/2014/main" id="{A22503A9-50CB-5F25-A805-F8736332E1EA}"/>
                </a:ext>
              </a:extLst>
            </p:cNvPr>
            <p:cNvSpPr/>
            <p:nvPr/>
          </p:nvSpPr>
          <p:spPr>
            <a:xfrm>
              <a:off x="2037440" y="4214218"/>
              <a:ext cx="252360" cy="150442"/>
            </a:xfrm>
            <a:custGeom>
              <a:avLst/>
              <a:gdLst/>
              <a:ahLst/>
              <a:cxnLst/>
              <a:rect l="l" t="t" r="r" b="b"/>
              <a:pathLst>
                <a:path w="6215" h="3705" fill="none" extrusionOk="0">
                  <a:moveTo>
                    <a:pt x="0" y="1821"/>
                  </a:moveTo>
                  <a:lnTo>
                    <a:pt x="0" y="1821"/>
                  </a:lnTo>
                  <a:lnTo>
                    <a:pt x="63" y="2198"/>
                  </a:lnTo>
                  <a:lnTo>
                    <a:pt x="251" y="2574"/>
                  </a:lnTo>
                  <a:lnTo>
                    <a:pt x="502" y="2888"/>
                  </a:lnTo>
                  <a:lnTo>
                    <a:pt x="879" y="3139"/>
                  </a:lnTo>
                  <a:lnTo>
                    <a:pt x="1318" y="3390"/>
                  </a:lnTo>
                  <a:lnTo>
                    <a:pt x="1883" y="3516"/>
                  </a:lnTo>
                  <a:lnTo>
                    <a:pt x="2448" y="3642"/>
                  </a:lnTo>
                  <a:lnTo>
                    <a:pt x="3076" y="3704"/>
                  </a:lnTo>
                  <a:lnTo>
                    <a:pt x="3076" y="3704"/>
                  </a:lnTo>
                  <a:lnTo>
                    <a:pt x="3704" y="3642"/>
                  </a:lnTo>
                  <a:lnTo>
                    <a:pt x="4269" y="3516"/>
                  </a:lnTo>
                  <a:lnTo>
                    <a:pt x="4834" y="3390"/>
                  </a:lnTo>
                  <a:lnTo>
                    <a:pt x="5273" y="3139"/>
                  </a:lnTo>
                  <a:lnTo>
                    <a:pt x="5650" y="2888"/>
                  </a:lnTo>
                  <a:lnTo>
                    <a:pt x="5964" y="2574"/>
                  </a:lnTo>
                  <a:lnTo>
                    <a:pt x="6152" y="2198"/>
                  </a:lnTo>
                  <a:lnTo>
                    <a:pt x="6215" y="1821"/>
                  </a:lnTo>
                  <a:lnTo>
                    <a:pt x="6215" y="1821"/>
                  </a:lnTo>
                  <a:lnTo>
                    <a:pt x="6152" y="1507"/>
                  </a:lnTo>
                  <a:lnTo>
                    <a:pt x="5964" y="1131"/>
                  </a:lnTo>
                  <a:lnTo>
                    <a:pt x="5650" y="817"/>
                  </a:lnTo>
                  <a:lnTo>
                    <a:pt x="5273" y="566"/>
                  </a:lnTo>
                  <a:lnTo>
                    <a:pt x="4834" y="314"/>
                  </a:lnTo>
                  <a:lnTo>
                    <a:pt x="4269" y="189"/>
                  </a:lnTo>
                  <a:lnTo>
                    <a:pt x="3704" y="63"/>
                  </a:lnTo>
                  <a:lnTo>
                    <a:pt x="3076" y="1"/>
                  </a:lnTo>
                  <a:lnTo>
                    <a:pt x="3076" y="1"/>
                  </a:lnTo>
                  <a:lnTo>
                    <a:pt x="2448" y="63"/>
                  </a:lnTo>
                  <a:lnTo>
                    <a:pt x="1883" y="189"/>
                  </a:lnTo>
                  <a:lnTo>
                    <a:pt x="1318" y="314"/>
                  </a:lnTo>
                  <a:lnTo>
                    <a:pt x="879" y="566"/>
                  </a:lnTo>
                  <a:lnTo>
                    <a:pt x="502" y="817"/>
                  </a:lnTo>
                  <a:lnTo>
                    <a:pt x="251" y="1131"/>
                  </a:lnTo>
                  <a:lnTo>
                    <a:pt x="63" y="1507"/>
                  </a:lnTo>
                  <a:lnTo>
                    <a:pt x="0" y="1821"/>
                  </a:lnTo>
                  <a:lnTo>
                    <a:pt x="0" y="182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7">
              <a:extLst>
                <a:ext uri="{FF2B5EF4-FFF2-40B4-BE49-F238E27FC236}">
                  <a16:creationId xmlns:a16="http://schemas.microsoft.com/office/drawing/2014/main" id="{CB1454D3-17EE-4FCA-7B68-BB2AB68EC8C4}"/>
                </a:ext>
              </a:extLst>
            </p:cNvPr>
            <p:cNvSpPr/>
            <p:nvPr/>
          </p:nvSpPr>
          <p:spPr>
            <a:xfrm>
              <a:off x="2037440" y="4214218"/>
              <a:ext cx="252360" cy="150442"/>
            </a:xfrm>
            <a:custGeom>
              <a:avLst/>
              <a:gdLst/>
              <a:ahLst/>
              <a:cxnLst/>
              <a:rect l="l" t="t" r="r" b="b"/>
              <a:pathLst>
                <a:path w="6215" h="3705" extrusionOk="0">
                  <a:moveTo>
                    <a:pt x="3076" y="1"/>
                  </a:moveTo>
                  <a:lnTo>
                    <a:pt x="2448" y="63"/>
                  </a:lnTo>
                  <a:lnTo>
                    <a:pt x="1883" y="189"/>
                  </a:lnTo>
                  <a:lnTo>
                    <a:pt x="1318" y="314"/>
                  </a:lnTo>
                  <a:lnTo>
                    <a:pt x="879" y="566"/>
                  </a:lnTo>
                  <a:lnTo>
                    <a:pt x="502" y="817"/>
                  </a:lnTo>
                  <a:lnTo>
                    <a:pt x="251" y="1131"/>
                  </a:lnTo>
                  <a:lnTo>
                    <a:pt x="63" y="1507"/>
                  </a:lnTo>
                  <a:lnTo>
                    <a:pt x="0" y="1821"/>
                  </a:lnTo>
                  <a:lnTo>
                    <a:pt x="63" y="2198"/>
                  </a:lnTo>
                  <a:lnTo>
                    <a:pt x="251" y="2574"/>
                  </a:lnTo>
                  <a:lnTo>
                    <a:pt x="502" y="2888"/>
                  </a:lnTo>
                  <a:lnTo>
                    <a:pt x="879" y="3139"/>
                  </a:lnTo>
                  <a:lnTo>
                    <a:pt x="1318" y="3390"/>
                  </a:lnTo>
                  <a:lnTo>
                    <a:pt x="1883" y="3516"/>
                  </a:lnTo>
                  <a:lnTo>
                    <a:pt x="2448" y="3642"/>
                  </a:lnTo>
                  <a:lnTo>
                    <a:pt x="3076" y="3704"/>
                  </a:lnTo>
                  <a:lnTo>
                    <a:pt x="3704" y="3642"/>
                  </a:lnTo>
                  <a:lnTo>
                    <a:pt x="4269" y="3516"/>
                  </a:lnTo>
                  <a:lnTo>
                    <a:pt x="4834" y="3390"/>
                  </a:lnTo>
                  <a:lnTo>
                    <a:pt x="5273" y="3139"/>
                  </a:lnTo>
                  <a:lnTo>
                    <a:pt x="5650" y="2888"/>
                  </a:lnTo>
                  <a:lnTo>
                    <a:pt x="5964" y="2574"/>
                  </a:lnTo>
                  <a:lnTo>
                    <a:pt x="6152" y="2198"/>
                  </a:lnTo>
                  <a:lnTo>
                    <a:pt x="6215" y="1821"/>
                  </a:lnTo>
                  <a:lnTo>
                    <a:pt x="6152" y="1507"/>
                  </a:lnTo>
                  <a:lnTo>
                    <a:pt x="5964" y="1131"/>
                  </a:lnTo>
                  <a:lnTo>
                    <a:pt x="5650" y="817"/>
                  </a:lnTo>
                  <a:lnTo>
                    <a:pt x="5273" y="566"/>
                  </a:lnTo>
                  <a:lnTo>
                    <a:pt x="4834" y="314"/>
                  </a:lnTo>
                  <a:lnTo>
                    <a:pt x="4269" y="189"/>
                  </a:lnTo>
                  <a:lnTo>
                    <a:pt x="3704" y="63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7">
              <a:extLst>
                <a:ext uri="{FF2B5EF4-FFF2-40B4-BE49-F238E27FC236}">
                  <a16:creationId xmlns:a16="http://schemas.microsoft.com/office/drawing/2014/main" id="{DC4EC29F-B7A1-9D49-F6CA-DABB266D8EB6}"/>
                </a:ext>
              </a:extLst>
            </p:cNvPr>
            <p:cNvSpPr/>
            <p:nvPr/>
          </p:nvSpPr>
          <p:spPr>
            <a:xfrm>
              <a:off x="1382362" y="3921094"/>
              <a:ext cx="249802" cy="420627"/>
            </a:xfrm>
            <a:custGeom>
              <a:avLst/>
              <a:gdLst/>
              <a:ahLst/>
              <a:cxnLst/>
              <a:rect l="l" t="t" r="r" b="b"/>
              <a:pathLst>
                <a:path w="6152" h="10359" extrusionOk="0">
                  <a:moveTo>
                    <a:pt x="6152" y="1"/>
                  </a:moveTo>
                  <a:lnTo>
                    <a:pt x="0" y="63"/>
                  </a:lnTo>
                  <a:lnTo>
                    <a:pt x="0" y="8538"/>
                  </a:lnTo>
                  <a:lnTo>
                    <a:pt x="63" y="8915"/>
                  </a:lnTo>
                  <a:lnTo>
                    <a:pt x="251" y="9228"/>
                  </a:lnTo>
                  <a:lnTo>
                    <a:pt x="502" y="9542"/>
                  </a:lnTo>
                  <a:lnTo>
                    <a:pt x="879" y="9856"/>
                  </a:lnTo>
                  <a:lnTo>
                    <a:pt x="1381" y="10044"/>
                  </a:lnTo>
                  <a:lnTo>
                    <a:pt x="1883" y="10233"/>
                  </a:lnTo>
                  <a:lnTo>
                    <a:pt x="2448" y="10358"/>
                  </a:lnTo>
                  <a:lnTo>
                    <a:pt x="3704" y="10358"/>
                  </a:lnTo>
                  <a:lnTo>
                    <a:pt x="4269" y="10233"/>
                  </a:lnTo>
                  <a:lnTo>
                    <a:pt x="4834" y="10044"/>
                  </a:lnTo>
                  <a:lnTo>
                    <a:pt x="5273" y="9856"/>
                  </a:lnTo>
                  <a:lnTo>
                    <a:pt x="5650" y="9542"/>
                  </a:lnTo>
                  <a:lnTo>
                    <a:pt x="5901" y="9228"/>
                  </a:lnTo>
                  <a:lnTo>
                    <a:pt x="6089" y="8915"/>
                  </a:lnTo>
                  <a:lnTo>
                    <a:pt x="6152" y="8538"/>
                  </a:lnTo>
                  <a:lnTo>
                    <a:pt x="6152" y="1947"/>
                  </a:lnTo>
                  <a:lnTo>
                    <a:pt x="6152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7">
              <a:extLst>
                <a:ext uri="{FF2B5EF4-FFF2-40B4-BE49-F238E27FC236}">
                  <a16:creationId xmlns:a16="http://schemas.microsoft.com/office/drawing/2014/main" id="{E8F49F5A-573E-A7BD-FADD-B868B5B2CF6B}"/>
                </a:ext>
              </a:extLst>
            </p:cNvPr>
            <p:cNvSpPr/>
            <p:nvPr/>
          </p:nvSpPr>
          <p:spPr>
            <a:xfrm>
              <a:off x="1382362" y="3921094"/>
              <a:ext cx="249802" cy="420627"/>
            </a:xfrm>
            <a:custGeom>
              <a:avLst/>
              <a:gdLst/>
              <a:ahLst/>
              <a:cxnLst/>
              <a:rect l="l" t="t" r="r" b="b"/>
              <a:pathLst>
                <a:path w="6152" h="10359" fill="none" extrusionOk="0">
                  <a:moveTo>
                    <a:pt x="0" y="63"/>
                  </a:moveTo>
                  <a:lnTo>
                    <a:pt x="0" y="8538"/>
                  </a:lnTo>
                  <a:lnTo>
                    <a:pt x="0" y="8538"/>
                  </a:lnTo>
                  <a:lnTo>
                    <a:pt x="63" y="8915"/>
                  </a:lnTo>
                  <a:lnTo>
                    <a:pt x="251" y="9228"/>
                  </a:lnTo>
                  <a:lnTo>
                    <a:pt x="502" y="9542"/>
                  </a:lnTo>
                  <a:lnTo>
                    <a:pt x="879" y="9856"/>
                  </a:lnTo>
                  <a:lnTo>
                    <a:pt x="1381" y="10044"/>
                  </a:lnTo>
                  <a:lnTo>
                    <a:pt x="1883" y="10233"/>
                  </a:lnTo>
                  <a:lnTo>
                    <a:pt x="2448" y="10358"/>
                  </a:lnTo>
                  <a:lnTo>
                    <a:pt x="3076" y="10358"/>
                  </a:lnTo>
                  <a:lnTo>
                    <a:pt x="3076" y="10358"/>
                  </a:lnTo>
                  <a:lnTo>
                    <a:pt x="3704" y="10358"/>
                  </a:lnTo>
                  <a:lnTo>
                    <a:pt x="4269" y="10233"/>
                  </a:lnTo>
                  <a:lnTo>
                    <a:pt x="4834" y="10044"/>
                  </a:lnTo>
                  <a:lnTo>
                    <a:pt x="5273" y="9856"/>
                  </a:lnTo>
                  <a:lnTo>
                    <a:pt x="5650" y="9542"/>
                  </a:lnTo>
                  <a:lnTo>
                    <a:pt x="5901" y="9228"/>
                  </a:lnTo>
                  <a:lnTo>
                    <a:pt x="6089" y="8915"/>
                  </a:lnTo>
                  <a:lnTo>
                    <a:pt x="6152" y="8538"/>
                  </a:lnTo>
                  <a:lnTo>
                    <a:pt x="6152" y="1947"/>
                  </a:lnTo>
                  <a:lnTo>
                    <a:pt x="615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7">
              <a:extLst>
                <a:ext uri="{FF2B5EF4-FFF2-40B4-BE49-F238E27FC236}">
                  <a16:creationId xmlns:a16="http://schemas.microsoft.com/office/drawing/2014/main" id="{C4BE8DE9-BD35-FFB7-78AC-BAB604B990F5}"/>
                </a:ext>
              </a:extLst>
            </p:cNvPr>
            <p:cNvSpPr/>
            <p:nvPr/>
          </p:nvSpPr>
          <p:spPr>
            <a:xfrm>
              <a:off x="1382362" y="3921094"/>
              <a:ext cx="249802" cy="420627"/>
            </a:xfrm>
            <a:custGeom>
              <a:avLst/>
              <a:gdLst/>
              <a:ahLst/>
              <a:cxnLst/>
              <a:rect l="l" t="t" r="r" b="b"/>
              <a:pathLst>
                <a:path w="6152" h="10359" fill="none" extrusionOk="0">
                  <a:moveTo>
                    <a:pt x="0" y="63"/>
                  </a:moveTo>
                  <a:lnTo>
                    <a:pt x="0" y="8538"/>
                  </a:lnTo>
                  <a:lnTo>
                    <a:pt x="0" y="8538"/>
                  </a:lnTo>
                  <a:lnTo>
                    <a:pt x="63" y="8915"/>
                  </a:lnTo>
                  <a:lnTo>
                    <a:pt x="251" y="9228"/>
                  </a:lnTo>
                  <a:lnTo>
                    <a:pt x="502" y="9542"/>
                  </a:lnTo>
                  <a:lnTo>
                    <a:pt x="879" y="9856"/>
                  </a:lnTo>
                  <a:lnTo>
                    <a:pt x="1381" y="10044"/>
                  </a:lnTo>
                  <a:lnTo>
                    <a:pt x="1883" y="10233"/>
                  </a:lnTo>
                  <a:lnTo>
                    <a:pt x="2448" y="10358"/>
                  </a:lnTo>
                  <a:lnTo>
                    <a:pt x="3076" y="10358"/>
                  </a:lnTo>
                  <a:lnTo>
                    <a:pt x="3076" y="10358"/>
                  </a:lnTo>
                  <a:lnTo>
                    <a:pt x="3704" y="10358"/>
                  </a:lnTo>
                  <a:lnTo>
                    <a:pt x="4269" y="10233"/>
                  </a:lnTo>
                  <a:lnTo>
                    <a:pt x="4834" y="10044"/>
                  </a:lnTo>
                  <a:lnTo>
                    <a:pt x="5273" y="9856"/>
                  </a:lnTo>
                  <a:lnTo>
                    <a:pt x="5650" y="9542"/>
                  </a:lnTo>
                  <a:lnTo>
                    <a:pt x="5901" y="9228"/>
                  </a:lnTo>
                  <a:lnTo>
                    <a:pt x="6089" y="8915"/>
                  </a:lnTo>
                  <a:lnTo>
                    <a:pt x="6152" y="8538"/>
                  </a:lnTo>
                  <a:lnTo>
                    <a:pt x="6152" y="1947"/>
                  </a:lnTo>
                  <a:lnTo>
                    <a:pt x="6152" y="1"/>
                  </a:lnTo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7">
              <a:extLst>
                <a:ext uri="{FF2B5EF4-FFF2-40B4-BE49-F238E27FC236}">
                  <a16:creationId xmlns:a16="http://schemas.microsoft.com/office/drawing/2014/main" id="{33A935EA-561F-0B97-BB41-66D0CF80BAF2}"/>
                </a:ext>
              </a:extLst>
            </p:cNvPr>
            <p:cNvSpPr/>
            <p:nvPr/>
          </p:nvSpPr>
          <p:spPr>
            <a:xfrm>
              <a:off x="1382362" y="3842078"/>
              <a:ext cx="252360" cy="147883"/>
            </a:xfrm>
            <a:custGeom>
              <a:avLst/>
              <a:gdLst/>
              <a:ahLst/>
              <a:cxnLst/>
              <a:rect l="l" t="t" r="r" b="b"/>
              <a:pathLst>
                <a:path w="6215" h="3642" fill="none" extrusionOk="0">
                  <a:moveTo>
                    <a:pt x="0" y="1821"/>
                  </a:moveTo>
                  <a:lnTo>
                    <a:pt x="0" y="1821"/>
                  </a:lnTo>
                  <a:lnTo>
                    <a:pt x="63" y="2198"/>
                  </a:lnTo>
                  <a:lnTo>
                    <a:pt x="251" y="2512"/>
                  </a:lnTo>
                  <a:lnTo>
                    <a:pt x="502" y="2825"/>
                  </a:lnTo>
                  <a:lnTo>
                    <a:pt x="879" y="3139"/>
                  </a:lnTo>
                  <a:lnTo>
                    <a:pt x="1381" y="3328"/>
                  </a:lnTo>
                  <a:lnTo>
                    <a:pt x="1883" y="3516"/>
                  </a:lnTo>
                  <a:lnTo>
                    <a:pt x="2448" y="3641"/>
                  </a:lnTo>
                  <a:lnTo>
                    <a:pt x="3076" y="3641"/>
                  </a:lnTo>
                  <a:lnTo>
                    <a:pt x="3076" y="3641"/>
                  </a:lnTo>
                  <a:lnTo>
                    <a:pt x="3704" y="3641"/>
                  </a:lnTo>
                  <a:lnTo>
                    <a:pt x="4269" y="3516"/>
                  </a:lnTo>
                  <a:lnTo>
                    <a:pt x="4834" y="3328"/>
                  </a:lnTo>
                  <a:lnTo>
                    <a:pt x="5273" y="3139"/>
                  </a:lnTo>
                  <a:lnTo>
                    <a:pt x="5650" y="2825"/>
                  </a:lnTo>
                  <a:lnTo>
                    <a:pt x="5964" y="2512"/>
                  </a:lnTo>
                  <a:lnTo>
                    <a:pt x="6152" y="2198"/>
                  </a:lnTo>
                  <a:lnTo>
                    <a:pt x="6215" y="1821"/>
                  </a:lnTo>
                  <a:lnTo>
                    <a:pt x="6215" y="1821"/>
                  </a:lnTo>
                  <a:lnTo>
                    <a:pt x="6152" y="1444"/>
                  </a:lnTo>
                  <a:lnTo>
                    <a:pt x="5964" y="1130"/>
                  </a:lnTo>
                  <a:lnTo>
                    <a:pt x="5650" y="817"/>
                  </a:lnTo>
                  <a:lnTo>
                    <a:pt x="5273" y="566"/>
                  </a:lnTo>
                  <a:lnTo>
                    <a:pt x="4834" y="314"/>
                  </a:lnTo>
                  <a:lnTo>
                    <a:pt x="4269" y="126"/>
                  </a:lnTo>
                  <a:lnTo>
                    <a:pt x="3704" y="63"/>
                  </a:lnTo>
                  <a:lnTo>
                    <a:pt x="3076" y="1"/>
                  </a:lnTo>
                  <a:lnTo>
                    <a:pt x="3076" y="1"/>
                  </a:lnTo>
                  <a:lnTo>
                    <a:pt x="2448" y="63"/>
                  </a:lnTo>
                  <a:lnTo>
                    <a:pt x="1883" y="126"/>
                  </a:lnTo>
                  <a:lnTo>
                    <a:pt x="1381" y="314"/>
                  </a:lnTo>
                  <a:lnTo>
                    <a:pt x="879" y="566"/>
                  </a:lnTo>
                  <a:lnTo>
                    <a:pt x="502" y="817"/>
                  </a:lnTo>
                  <a:lnTo>
                    <a:pt x="251" y="1130"/>
                  </a:lnTo>
                  <a:lnTo>
                    <a:pt x="63" y="1444"/>
                  </a:lnTo>
                  <a:lnTo>
                    <a:pt x="0" y="1821"/>
                  </a:lnTo>
                  <a:lnTo>
                    <a:pt x="0" y="182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7">
              <a:extLst>
                <a:ext uri="{FF2B5EF4-FFF2-40B4-BE49-F238E27FC236}">
                  <a16:creationId xmlns:a16="http://schemas.microsoft.com/office/drawing/2014/main" id="{A375BA22-25BF-DF79-3AAB-CFD0CABF1E2A}"/>
                </a:ext>
              </a:extLst>
            </p:cNvPr>
            <p:cNvSpPr/>
            <p:nvPr/>
          </p:nvSpPr>
          <p:spPr>
            <a:xfrm>
              <a:off x="1382362" y="3842078"/>
              <a:ext cx="252360" cy="147883"/>
            </a:xfrm>
            <a:custGeom>
              <a:avLst/>
              <a:gdLst/>
              <a:ahLst/>
              <a:cxnLst/>
              <a:rect l="l" t="t" r="r" b="b"/>
              <a:pathLst>
                <a:path w="6215" h="3642" extrusionOk="0">
                  <a:moveTo>
                    <a:pt x="3076" y="1"/>
                  </a:moveTo>
                  <a:lnTo>
                    <a:pt x="2448" y="63"/>
                  </a:lnTo>
                  <a:lnTo>
                    <a:pt x="1883" y="126"/>
                  </a:lnTo>
                  <a:lnTo>
                    <a:pt x="1381" y="314"/>
                  </a:lnTo>
                  <a:lnTo>
                    <a:pt x="879" y="566"/>
                  </a:lnTo>
                  <a:lnTo>
                    <a:pt x="502" y="817"/>
                  </a:lnTo>
                  <a:lnTo>
                    <a:pt x="251" y="1130"/>
                  </a:lnTo>
                  <a:lnTo>
                    <a:pt x="63" y="1444"/>
                  </a:lnTo>
                  <a:lnTo>
                    <a:pt x="0" y="1821"/>
                  </a:lnTo>
                  <a:lnTo>
                    <a:pt x="63" y="2198"/>
                  </a:lnTo>
                  <a:lnTo>
                    <a:pt x="251" y="2512"/>
                  </a:lnTo>
                  <a:lnTo>
                    <a:pt x="502" y="2825"/>
                  </a:lnTo>
                  <a:lnTo>
                    <a:pt x="879" y="3139"/>
                  </a:lnTo>
                  <a:lnTo>
                    <a:pt x="1381" y="3328"/>
                  </a:lnTo>
                  <a:lnTo>
                    <a:pt x="1883" y="3516"/>
                  </a:lnTo>
                  <a:lnTo>
                    <a:pt x="2448" y="3641"/>
                  </a:lnTo>
                  <a:lnTo>
                    <a:pt x="3704" y="3641"/>
                  </a:lnTo>
                  <a:lnTo>
                    <a:pt x="4269" y="3516"/>
                  </a:lnTo>
                  <a:lnTo>
                    <a:pt x="4834" y="3328"/>
                  </a:lnTo>
                  <a:lnTo>
                    <a:pt x="5273" y="3139"/>
                  </a:lnTo>
                  <a:lnTo>
                    <a:pt x="5650" y="2825"/>
                  </a:lnTo>
                  <a:lnTo>
                    <a:pt x="5964" y="2512"/>
                  </a:lnTo>
                  <a:lnTo>
                    <a:pt x="6152" y="2198"/>
                  </a:lnTo>
                  <a:lnTo>
                    <a:pt x="6215" y="1821"/>
                  </a:lnTo>
                  <a:lnTo>
                    <a:pt x="6152" y="1444"/>
                  </a:lnTo>
                  <a:lnTo>
                    <a:pt x="5964" y="1130"/>
                  </a:lnTo>
                  <a:lnTo>
                    <a:pt x="5650" y="817"/>
                  </a:lnTo>
                  <a:lnTo>
                    <a:pt x="5273" y="566"/>
                  </a:lnTo>
                  <a:lnTo>
                    <a:pt x="4834" y="314"/>
                  </a:lnTo>
                  <a:lnTo>
                    <a:pt x="4269" y="126"/>
                  </a:lnTo>
                  <a:lnTo>
                    <a:pt x="3704" y="63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7">
              <a:extLst>
                <a:ext uri="{FF2B5EF4-FFF2-40B4-BE49-F238E27FC236}">
                  <a16:creationId xmlns:a16="http://schemas.microsoft.com/office/drawing/2014/main" id="{F0BEFE7D-DB86-8517-A3E5-C6B6999E34A7}"/>
                </a:ext>
              </a:extLst>
            </p:cNvPr>
            <p:cNvSpPr/>
            <p:nvPr/>
          </p:nvSpPr>
          <p:spPr>
            <a:xfrm>
              <a:off x="1349187" y="3416421"/>
              <a:ext cx="616912" cy="1121551"/>
            </a:xfrm>
            <a:custGeom>
              <a:avLst/>
              <a:gdLst/>
              <a:ahLst/>
              <a:cxnLst/>
              <a:rect l="l" t="t" r="r" b="b"/>
              <a:pathLst>
                <a:path w="15193" h="27621" extrusionOk="0">
                  <a:moveTo>
                    <a:pt x="1" y="0"/>
                  </a:moveTo>
                  <a:lnTo>
                    <a:pt x="1" y="18770"/>
                  </a:lnTo>
                  <a:lnTo>
                    <a:pt x="15130" y="27621"/>
                  </a:lnTo>
                  <a:lnTo>
                    <a:pt x="15192" y="891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7">
              <a:extLst>
                <a:ext uri="{FF2B5EF4-FFF2-40B4-BE49-F238E27FC236}">
                  <a16:creationId xmlns:a16="http://schemas.microsoft.com/office/drawing/2014/main" id="{E480651F-8944-C359-0BCE-974620CDA315}"/>
                </a:ext>
              </a:extLst>
            </p:cNvPr>
            <p:cNvSpPr/>
            <p:nvPr/>
          </p:nvSpPr>
          <p:spPr>
            <a:xfrm>
              <a:off x="1349187" y="3416421"/>
              <a:ext cx="616912" cy="1121551"/>
            </a:xfrm>
            <a:custGeom>
              <a:avLst/>
              <a:gdLst/>
              <a:ahLst/>
              <a:cxnLst/>
              <a:rect l="l" t="t" r="r" b="b"/>
              <a:pathLst>
                <a:path w="15193" h="27621" fill="none" extrusionOk="0">
                  <a:moveTo>
                    <a:pt x="1" y="0"/>
                  </a:moveTo>
                  <a:lnTo>
                    <a:pt x="1" y="18770"/>
                  </a:lnTo>
                  <a:lnTo>
                    <a:pt x="15130" y="27621"/>
                  </a:lnTo>
                  <a:lnTo>
                    <a:pt x="15192" y="8914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7">
              <a:extLst>
                <a:ext uri="{FF2B5EF4-FFF2-40B4-BE49-F238E27FC236}">
                  <a16:creationId xmlns:a16="http://schemas.microsoft.com/office/drawing/2014/main" id="{C8437C4F-FDA3-8725-67F6-8E960D6D0FB0}"/>
                </a:ext>
              </a:extLst>
            </p:cNvPr>
            <p:cNvSpPr/>
            <p:nvPr/>
          </p:nvSpPr>
          <p:spPr>
            <a:xfrm>
              <a:off x="1963498" y="3194640"/>
              <a:ext cx="994132" cy="1343335"/>
            </a:xfrm>
            <a:custGeom>
              <a:avLst/>
              <a:gdLst/>
              <a:ahLst/>
              <a:cxnLst/>
              <a:rect l="l" t="t" r="r" b="b"/>
              <a:pathLst>
                <a:path w="24483" h="33083" extrusionOk="0">
                  <a:moveTo>
                    <a:pt x="24483" y="1"/>
                  </a:moveTo>
                  <a:lnTo>
                    <a:pt x="126" y="14376"/>
                  </a:lnTo>
                  <a:lnTo>
                    <a:pt x="1" y="33083"/>
                  </a:lnTo>
                  <a:lnTo>
                    <a:pt x="24483" y="18896"/>
                  </a:lnTo>
                  <a:lnTo>
                    <a:pt x="24483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7">
              <a:extLst>
                <a:ext uri="{FF2B5EF4-FFF2-40B4-BE49-F238E27FC236}">
                  <a16:creationId xmlns:a16="http://schemas.microsoft.com/office/drawing/2014/main" id="{98474497-1004-D2C3-6F73-3621E7BC5366}"/>
                </a:ext>
              </a:extLst>
            </p:cNvPr>
            <p:cNvSpPr/>
            <p:nvPr/>
          </p:nvSpPr>
          <p:spPr>
            <a:xfrm>
              <a:off x="1963498" y="3194640"/>
              <a:ext cx="994132" cy="1343335"/>
            </a:xfrm>
            <a:custGeom>
              <a:avLst/>
              <a:gdLst/>
              <a:ahLst/>
              <a:cxnLst/>
              <a:rect l="l" t="t" r="r" b="b"/>
              <a:pathLst>
                <a:path w="24483" h="33083" fill="none" extrusionOk="0">
                  <a:moveTo>
                    <a:pt x="126" y="14376"/>
                  </a:moveTo>
                  <a:lnTo>
                    <a:pt x="24483" y="1"/>
                  </a:lnTo>
                  <a:lnTo>
                    <a:pt x="24483" y="18896"/>
                  </a:lnTo>
                  <a:lnTo>
                    <a:pt x="1" y="33083"/>
                  </a:lnTo>
                  <a:lnTo>
                    <a:pt x="126" y="14376"/>
                  </a:lnTo>
                  <a:close/>
                </a:path>
              </a:pathLst>
            </a:custGeom>
            <a:solidFill>
              <a:schemeClr val="accent6"/>
            </a:solidFill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7">
              <a:extLst>
                <a:ext uri="{FF2B5EF4-FFF2-40B4-BE49-F238E27FC236}">
                  <a16:creationId xmlns:a16="http://schemas.microsoft.com/office/drawing/2014/main" id="{8EF075B3-6C01-3FE9-C497-6CB49693988E}"/>
                </a:ext>
              </a:extLst>
            </p:cNvPr>
            <p:cNvSpPr/>
            <p:nvPr/>
          </p:nvSpPr>
          <p:spPr>
            <a:xfrm>
              <a:off x="1351746" y="2832691"/>
              <a:ext cx="1605887" cy="945731"/>
            </a:xfrm>
            <a:custGeom>
              <a:avLst/>
              <a:gdLst/>
              <a:ahLst/>
              <a:cxnLst/>
              <a:rect l="l" t="t" r="r" b="b"/>
              <a:pathLst>
                <a:path w="39549" h="23291" extrusionOk="0">
                  <a:moveTo>
                    <a:pt x="24232" y="1"/>
                  </a:moveTo>
                  <a:lnTo>
                    <a:pt x="1" y="14376"/>
                  </a:lnTo>
                  <a:lnTo>
                    <a:pt x="15192" y="23290"/>
                  </a:lnTo>
                  <a:lnTo>
                    <a:pt x="39549" y="8915"/>
                  </a:lnTo>
                  <a:lnTo>
                    <a:pt x="2423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7">
              <a:extLst>
                <a:ext uri="{FF2B5EF4-FFF2-40B4-BE49-F238E27FC236}">
                  <a16:creationId xmlns:a16="http://schemas.microsoft.com/office/drawing/2014/main" id="{A7CE8710-2DA3-BD63-30BE-758DB66F4CD5}"/>
                </a:ext>
              </a:extLst>
            </p:cNvPr>
            <p:cNvSpPr/>
            <p:nvPr/>
          </p:nvSpPr>
          <p:spPr>
            <a:xfrm>
              <a:off x="1351746" y="2832691"/>
              <a:ext cx="1605887" cy="945731"/>
            </a:xfrm>
            <a:custGeom>
              <a:avLst/>
              <a:gdLst/>
              <a:ahLst/>
              <a:cxnLst/>
              <a:rect l="l" t="t" r="r" b="b"/>
              <a:pathLst>
                <a:path w="39549" h="23291" fill="none" extrusionOk="0">
                  <a:moveTo>
                    <a:pt x="39549" y="8915"/>
                  </a:moveTo>
                  <a:lnTo>
                    <a:pt x="24232" y="1"/>
                  </a:lnTo>
                  <a:lnTo>
                    <a:pt x="1" y="14376"/>
                  </a:lnTo>
                  <a:lnTo>
                    <a:pt x="15192" y="23290"/>
                  </a:lnTo>
                  <a:lnTo>
                    <a:pt x="39549" y="8915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7">
              <a:extLst>
                <a:ext uri="{FF2B5EF4-FFF2-40B4-BE49-F238E27FC236}">
                  <a16:creationId xmlns:a16="http://schemas.microsoft.com/office/drawing/2014/main" id="{A05732DE-DABF-A6C0-0659-2DCB7D01D2F8}"/>
                </a:ext>
              </a:extLst>
            </p:cNvPr>
            <p:cNvSpPr/>
            <p:nvPr/>
          </p:nvSpPr>
          <p:spPr>
            <a:xfrm>
              <a:off x="2062899" y="3373096"/>
              <a:ext cx="823388" cy="703522"/>
            </a:xfrm>
            <a:custGeom>
              <a:avLst/>
              <a:gdLst/>
              <a:ahLst/>
              <a:cxnLst/>
              <a:rect l="l" t="t" r="r" b="b"/>
              <a:pathLst>
                <a:path w="20278" h="17326" extrusionOk="0">
                  <a:moveTo>
                    <a:pt x="20277" y="0"/>
                  </a:moveTo>
                  <a:lnTo>
                    <a:pt x="1" y="11802"/>
                  </a:lnTo>
                  <a:lnTo>
                    <a:pt x="1" y="17326"/>
                  </a:lnTo>
                  <a:lnTo>
                    <a:pt x="20277" y="5524"/>
                  </a:lnTo>
                  <a:lnTo>
                    <a:pt x="202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7">
              <a:extLst>
                <a:ext uri="{FF2B5EF4-FFF2-40B4-BE49-F238E27FC236}">
                  <a16:creationId xmlns:a16="http://schemas.microsoft.com/office/drawing/2014/main" id="{53558A3F-1BB6-F32A-C8CB-3852E44545FB}"/>
                </a:ext>
              </a:extLst>
            </p:cNvPr>
            <p:cNvSpPr/>
            <p:nvPr/>
          </p:nvSpPr>
          <p:spPr>
            <a:xfrm>
              <a:off x="2062899" y="3653470"/>
              <a:ext cx="823388" cy="703522"/>
            </a:xfrm>
            <a:custGeom>
              <a:avLst/>
              <a:gdLst/>
              <a:ahLst/>
              <a:cxnLst/>
              <a:rect l="l" t="t" r="r" b="b"/>
              <a:pathLst>
                <a:path w="20278" h="17326" extrusionOk="0">
                  <a:moveTo>
                    <a:pt x="20277" y="0"/>
                  </a:moveTo>
                  <a:lnTo>
                    <a:pt x="1" y="11802"/>
                  </a:lnTo>
                  <a:lnTo>
                    <a:pt x="1" y="17326"/>
                  </a:lnTo>
                  <a:lnTo>
                    <a:pt x="20277" y="5524"/>
                  </a:lnTo>
                  <a:lnTo>
                    <a:pt x="202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Google Shape;235;p27">
            <a:extLst>
              <a:ext uri="{FF2B5EF4-FFF2-40B4-BE49-F238E27FC236}">
                <a16:creationId xmlns:a16="http://schemas.microsoft.com/office/drawing/2014/main" id="{E310975C-B7FA-75A5-F491-33179BCB001B}"/>
              </a:ext>
            </a:extLst>
          </p:cNvPr>
          <p:cNvSpPr/>
          <p:nvPr/>
        </p:nvSpPr>
        <p:spPr>
          <a:xfrm>
            <a:off x="7329250" y="411463"/>
            <a:ext cx="608400" cy="608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6" name="Google Shape;236;p27">
            <a:extLst>
              <a:ext uri="{FF2B5EF4-FFF2-40B4-BE49-F238E27FC236}">
                <a16:creationId xmlns:a16="http://schemas.microsoft.com/office/drawing/2014/main" id="{2ACBD319-31BD-E22C-59D6-C159906F02D3}"/>
              </a:ext>
            </a:extLst>
          </p:cNvPr>
          <p:cNvCxnSpPr>
            <a:stCxn id="235" idx="2"/>
          </p:cNvCxnSpPr>
          <p:nvPr/>
        </p:nvCxnSpPr>
        <p:spPr>
          <a:xfrm rot="10800000">
            <a:off x="6166450" y="715663"/>
            <a:ext cx="11628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237" name="Google Shape;237;p27">
            <a:extLst>
              <a:ext uri="{FF2B5EF4-FFF2-40B4-BE49-F238E27FC236}">
                <a16:creationId xmlns:a16="http://schemas.microsoft.com/office/drawing/2014/main" id="{6CCC3231-E74D-4862-B59E-505330D521DC}"/>
              </a:ext>
            </a:extLst>
          </p:cNvPr>
          <p:cNvGrpSpPr/>
          <p:nvPr/>
        </p:nvGrpSpPr>
        <p:grpSpPr>
          <a:xfrm>
            <a:off x="7464271" y="546511"/>
            <a:ext cx="338342" cy="338327"/>
            <a:chOff x="-59470075" y="3308975"/>
            <a:chExt cx="318200" cy="316075"/>
          </a:xfrm>
        </p:grpSpPr>
        <p:sp>
          <p:nvSpPr>
            <p:cNvPr id="238" name="Google Shape;238;p27">
              <a:extLst>
                <a:ext uri="{FF2B5EF4-FFF2-40B4-BE49-F238E27FC236}">
                  <a16:creationId xmlns:a16="http://schemas.microsoft.com/office/drawing/2014/main" id="{9E3DAC49-600C-A0C4-FEE0-A0B2014C19C9}"/>
                </a:ext>
              </a:extLst>
            </p:cNvPr>
            <p:cNvSpPr/>
            <p:nvPr/>
          </p:nvSpPr>
          <p:spPr>
            <a:xfrm>
              <a:off x="-59403925" y="3522625"/>
              <a:ext cx="21275" cy="20500"/>
            </a:xfrm>
            <a:custGeom>
              <a:avLst/>
              <a:gdLst/>
              <a:ahLst/>
              <a:cxnLst/>
              <a:rect l="l" t="t" r="r" b="b"/>
              <a:pathLst>
                <a:path w="851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51" y="820"/>
                  </a:lnTo>
                  <a:lnTo>
                    <a:pt x="8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7">
              <a:extLst>
                <a:ext uri="{FF2B5EF4-FFF2-40B4-BE49-F238E27FC236}">
                  <a16:creationId xmlns:a16="http://schemas.microsoft.com/office/drawing/2014/main" id="{E8E2491D-5DED-3276-471D-76E62D3928D4}"/>
                </a:ext>
              </a:extLst>
            </p:cNvPr>
            <p:cNvSpPr/>
            <p:nvPr/>
          </p:nvSpPr>
          <p:spPr>
            <a:xfrm>
              <a:off x="-5936217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19" y="820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7">
              <a:extLst>
                <a:ext uri="{FF2B5EF4-FFF2-40B4-BE49-F238E27FC236}">
                  <a16:creationId xmlns:a16="http://schemas.microsoft.com/office/drawing/2014/main" id="{D8F79B09-06ED-0554-8438-D269428B70E3}"/>
                </a:ext>
              </a:extLst>
            </p:cNvPr>
            <p:cNvSpPr/>
            <p:nvPr/>
          </p:nvSpPr>
          <p:spPr>
            <a:xfrm>
              <a:off x="-5932122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20" y="820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7">
              <a:extLst>
                <a:ext uri="{FF2B5EF4-FFF2-40B4-BE49-F238E27FC236}">
                  <a16:creationId xmlns:a16="http://schemas.microsoft.com/office/drawing/2014/main" id="{A143CE12-5C7A-AD46-150D-D63837F43862}"/>
                </a:ext>
              </a:extLst>
            </p:cNvPr>
            <p:cNvSpPr/>
            <p:nvPr/>
          </p:nvSpPr>
          <p:spPr>
            <a:xfrm>
              <a:off x="-5927947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19" y="820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7">
              <a:extLst>
                <a:ext uri="{FF2B5EF4-FFF2-40B4-BE49-F238E27FC236}">
                  <a16:creationId xmlns:a16="http://schemas.microsoft.com/office/drawing/2014/main" id="{B8A23EB9-9A83-EB62-9224-D55D12D22B3F}"/>
                </a:ext>
              </a:extLst>
            </p:cNvPr>
            <p:cNvSpPr/>
            <p:nvPr/>
          </p:nvSpPr>
          <p:spPr>
            <a:xfrm>
              <a:off x="-59470075" y="3418825"/>
              <a:ext cx="317425" cy="206225"/>
            </a:xfrm>
            <a:custGeom>
              <a:avLst/>
              <a:gdLst/>
              <a:ahLst/>
              <a:cxnLst/>
              <a:rect l="l" t="t" r="r" b="b"/>
              <a:pathLst>
                <a:path w="12697" h="8249" extrusionOk="0">
                  <a:moveTo>
                    <a:pt x="10523" y="3334"/>
                  </a:moveTo>
                  <a:cubicBezTo>
                    <a:pt x="10775" y="3334"/>
                    <a:pt x="10932" y="3523"/>
                    <a:pt x="10932" y="3775"/>
                  </a:cubicBezTo>
                  <a:lnTo>
                    <a:pt x="10932" y="5413"/>
                  </a:lnTo>
                  <a:cubicBezTo>
                    <a:pt x="10932" y="5665"/>
                    <a:pt x="10712" y="5854"/>
                    <a:pt x="10523" y="5854"/>
                  </a:cubicBezTo>
                  <a:lnTo>
                    <a:pt x="2268" y="5854"/>
                  </a:lnTo>
                  <a:cubicBezTo>
                    <a:pt x="2016" y="5854"/>
                    <a:pt x="1827" y="5665"/>
                    <a:pt x="1827" y="5413"/>
                  </a:cubicBezTo>
                  <a:lnTo>
                    <a:pt x="1827" y="3775"/>
                  </a:lnTo>
                  <a:cubicBezTo>
                    <a:pt x="1827" y="3523"/>
                    <a:pt x="2016" y="3334"/>
                    <a:pt x="2268" y="3334"/>
                  </a:cubicBezTo>
                  <a:close/>
                  <a:moveTo>
                    <a:pt x="2893" y="1"/>
                  </a:moveTo>
                  <a:cubicBezTo>
                    <a:pt x="2822" y="1"/>
                    <a:pt x="2748" y="18"/>
                    <a:pt x="2678" y="57"/>
                  </a:cubicBezTo>
                  <a:lnTo>
                    <a:pt x="221" y="1727"/>
                  </a:lnTo>
                  <a:cubicBezTo>
                    <a:pt x="95" y="1790"/>
                    <a:pt x="0" y="1916"/>
                    <a:pt x="0" y="2073"/>
                  </a:cubicBezTo>
                  <a:lnTo>
                    <a:pt x="0" y="7870"/>
                  </a:lnTo>
                  <a:cubicBezTo>
                    <a:pt x="0" y="8091"/>
                    <a:pt x="221" y="8248"/>
                    <a:pt x="410" y="8248"/>
                  </a:cubicBezTo>
                  <a:lnTo>
                    <a:pt x="12255" y="8248"/>
                  </a:lnTo>
                  <a:cubicBezTo>
                    <a:pt x="12507" y="8248"/>
                    <a:pt x="12665" y="8059"/>
                    <a:pt x="12665" y="7870"/>
                  </a:cubicBezTo>
                  <a:lnTo>
                    <a:pt x="12665" y="2073"/>
                  </a:lnTo>
                  <a:cubicBezTo>
                    <a:pt x="12697" y="1884"/>
                    <a:pt x="12507" y="1664"/>
                    <a:pt x="12287" y="1664"/>
                  </a:cubicBezTo>
                  <a:lnTo>
                    <a:pt x="5797" y="1664"/>
                  </a:lnTo>
                  <a:lnTo>
                    <a:pt x="5797" y="404"/>
                  </a:lnTo>
                  <a:cubicBezTo>
                    <a:pt x="5797" y="166"/>
                    <a:pt x="5600" y="1"/>
                    <a:pt x="5382" y="1"/>
                  </a:cubicBezTo>
                  <a:cubicBezTo>
                    <a:pt x="5311" y="1"/>
                    <a:pt x="5237" y="18"/>
                    <a:pt x="5167" y="57"/>
                  </a:cubicBezTo>
                  <a:lnTo>
                    <a:pt x="3308" y="1286"/>
                  </a:lnTo>
                  <a:lnTo>
                    <a:pt x="3308" y="404"/>
                  </a:lnTo>
                  <a:cubicBezTo>
                    <a:pt x="3308" y="166"/>
                    <a:pt x="3111" y="1"/>
                    <a:pt x="28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7">
              <a:extLst>
                <a:ext uri="{FF2B5EF4-FFF2-40B4-BE49-F238E27FC236}">
                  <a16:creationId xmlns:a16="http://schemas.microsoft.com/office/drawing/2014/main" id="{7E072E26-FF89-16F6-0CF2-F9CDFC061F0C}"/>
                </a:ext>
              </a:extLst>
            </p:cNvPr>
            <p:cNvSpPr/>
            <p:nvPr/>
          </p:nvSpPr>
          <p:spPr>
            <a:xfrm>
              <a:off x="-5923852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20" y="820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7">
              <a:extLst>
                <a:ext uri="{FF2B5EF4-FFF2-40B4-BE49-F238E27FC236}">
                  <a16:creationId xmlns:a16="http://schemas.microsoft.com/office/drawing/2014/main" id="{76B814E8-61B7-17C3-D9CD-8C060E8C8AEA}"/>
                </a:ext>
              </a:extLst>
            </p:cNvPr>
            <p:cNvSpPr/>
            <p:nvPr/>
          </p:nvSpPr>
          <p:spPr>
            <a:xfrm>
              <a:off x="-59292875" y="3308975"/>
              <a:ext cx="106350" cy="41400"/>
            </a:xfrm>
            <a:custGeom>
              <a:avLst/>
              <a:gdLst/>
              <a:ahLst/>
              <a:cxnLst/>
              <a:rect l="l" t="t" r="r" b="b"/>
              <a:pathLst>
                <a:path w="4254" h="1656" extrusionOk="0">
                  <a:moveTo>
                    <a:pt x="1305" y="1"/>
                  </a:moveTo>
                  <a:cubicBezTo>
                    <a:pt x="904" y="1"/>
                    <a:pt x="497" y="175"/>
                    <a:pt x="158" y="545"/>
                  </a:cubicBezTo>
                  <a:cubicBezTo>
                    <a:pt x="1" y="702"/>
                    <a:pt x="64" y="986"/>
                    <a:pt x="221" y="1143"/>
                  </a:cubicBezTo>
                  <a:cubicBezTo>
                    <a:pt x="311" y="1218"/>
                    <a:pt x="409" y="1258"/>
                    <a:pt x="503" y="1258"/>
                  </a:cubicBezTo>
                  <a:cubicBezTo>
                    <a:pt x="606" y="1258"/>
                    <a:pt x="706" y="1210"/>
                    <a:pt x="788" y="1112"/>
                  </a:cubicBezTo>
                  <a:cubicBezTo>
                    <a:pt x="946" y="938"/>
                    <a:pt x="1127" y="852"/>
                    <a:pt x="1308" y="852"/>
                  </a:cubicBezTo>
                  <a:cubicBezTo>
                    <a:pt x="1489" y="852"/>
                    <a:pt x="1670" y="938"/>
                    <a:pt x="1828" y="1112"/>
                  </a:cubicBezTo>
                  <a:cubicBezTo>
                    <a:pt x="2150" y="1466"/>
                    <a:pt x="2562" y="1655"/>
                    <a:pt x="2977" y="1655"/>
                  </a:cubicBezTo>
                  <a:cubicBezTo>
                    <a:pt x="3374" y="1655"/>
                    <a:pt x="3773" y="1482"/>
                    <a:pt x="4096" y="1112"/>
                  </a:cubicBezTo>
                  <a:cubicBezTo>
                    <a:pt x="4254" y="954"/>
                    <a:pt x="4222" y="671"/>
                    <a:pt x="4065" y="513"/>
                  </a:cubicBezTo>
                  <a:cubicBezTo>
                    <a:pt x="3990" y="438"/>
                    <a:pt x="3886" y="399"/>
                    <a:pt x="3781" y="399"/>
                  </a:cubicBezTo>
                  <a:cubicBezTo>
                    <a:pt x="3665" y="399"/>
                    <a:pt x="3549" y="446"/>
                    <a:pt x="3466" y="545"/>
                  </a:cubicBezTo>
                  <a:cubicBezTo>
                    <a:pt x="3309" y="734"/>
                    <a:pt x="3135" y="828"/>
                    <a:pt x="2962" y="828"/>
                  </a:cubicBezTo>
                  <a:cubicBezTo>
                    <a:pt x="2789" y="828"/>
                    <a:pt x="2616" y="734"/>
                    <a:pt x="2458" y="545"/>
                  </a:cubicBezTo>
                  <a:cubicBezTo>
                    <a:pt x="2136" y="191"/>
                    <a:pt x="1724" y="1"/>
                    <a:pt x="1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7">
              <a:extLst>
                <a:ext uri="{FF2B5EF4-FFF2-40B4-BE49-F238E27FC236}">
                  <a16:creationId xmlns:a16="http://schemas.microsoft.com/office/drawing/2014/main" id="{A0A3DD56-D2CF-1C18-8626-88054F90700D}"/>
                </a:ext>
              </a:extLst>
            </p:cNvPr>
            <p:cNvSpPr/>
            <p:nvPr/>
          </p:nvSpPr>
          <p:spPr>
            <a:xfrm>
              <a:off x="-59214100" y="3371400"/>
              <a:ext cx="62225" cy="68550"/>
            </a:xfrm>
            <a:custGeom>
              <a:avLst/>
              <a:gdLst/>
              <a:ahLst/>
              <a:cxnLst/>
              <a:rect l="l" t="t" r="r" b="b"/>
              <a:pathLst>
                <a:path w="2489" h="2742" extrusionOk="0">
                  <a:moveTo>
                    <a:pt x="410" y="1"/>
                  </a:moveTo>
                  <a:cubicBezTo>
                    <a:pt x="158" y="1"/>
                    <a:pt x="0" y="190"/>
                    <a:pt x="0" y="379"/>
                  </a:cubicBezTo>
                  <a:lnTo>
                    <a:pt x="0" y="2742"/>
                  </a:lnTo>
                  <a:lnTo>
                    <a:pt x="2489" y="2742"/>
                  </a:lnTo>
                  <a:lnTo>
                    <a:pt x="2489" y="379"/>
                  </a:lnTo>
                  <a:cubicBezTo>
                    <a:pt x="2458" y="190"/>
                    <a:pt x="2268" y="1"/>
                    <a:pt x="20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7">
              <a:extLst>
                <a:ext uri="{FF2B5EF4-FFF2-40B4-BE49-F238E27FC236}">
                  <a16:creationId xmlns:a16="http://schemas.microsoft.com/office/drawing/2014/main" id="{1578EFB5-AF90-0C80-FBE5-AEAB8FD476EF}"/>
                </a:ext>
              </a:extLst>
            </p:cNvPr>
            <p:cNvSpPr/>
            <p:nvPr/>
          </p:nvSpPr>
          <p:spPr>
            <a:xfrm>
              <a:off x="-59297600" y="3392600"/>
              <a:ext cx="62250" cy="48150"/>
            </a:xfrm>
            <a:custGeom>
              <a:avLst/>
              <a:gdLst/>
              <a:ahLst/>
              <a:cxnLst/>
              <a:rect l="l" t="t" r="r" b="b"/>
              <a:pathLst>
                <a:path w="2490" h="1926" extrusionOk="0">
                  <a:moveTo>
                    <a:pt x="387" y="0"/>
                  </a:moveTo>
                  <a:cubicBezTo>
                    <a:pt x="163" y="0"/>
                    <a:pt x="1" y="177"/>
                    <a:pt x="1" y="382"/>
                  </a:cubicBezTo>
                  <a:lnTo>
                    <a:pt x="1" y="1925"/>
                  </a:lnTo>
                  <a:lnTo>
                    <a:pt x="2489" y="1925"/>
                  </a:lnTo>
                  <a:lnTo>
                    <a:pt x="2489" y="382"/>
                  </a:lnTo>
                  <a:cubicBezTo>
                    <a:pt x="2489" y="161"/>
                    <a:pt x="2300" y="4"/>
                    <a:pt x="2080" y="4"/>
                  </a:cubicBezTo>
                  <a:lnTo>
                    <a:pt x="442" y="4"/>
                  </a:lnTo>
                  <a:cubicBezTo>
                    <a:pt x="423" y="1"/>
                    <a:pt x="405" y="0"/>
                    <a:pt x="3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9642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>
          <a:extLst>
            <a:ext uri="{FF2B5EF4-FFF2-40B4-BE49-F238E27FC236}">
              <a16:creationId xmlns:a16="http://schemas.microsoft.com/office/drawing/2014/main" id="{5AE1F5B5-41A1-5694-E2F7-B1041245B0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7">
            <a:extLst>
              <a:ext uri="{FF2B5EF4-FFF2-40B4-BE49-F238E27FC236}">
                <a16:creationId xmlns:a16="http://schemas.microsoft.com/office/drawing/2014/main" id="{FA0D3ECA-7DB4-BC25-13BB-A66FE043D70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57200" y="411475"/>
            <a:ext cx="5051700" cy="608388"/>
          </a:xfrm>
          <a:prstGeom prst="rect">
            <a:avLst/>
          </a:prstGeom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Introduzione</a:t>
            </a:r>
            <a:endParaRPr dirty="0"/>
          </a:p>
        </p:txBody>
      </p:sp>
      <p:sp>
        <p:nvSpPr>
          <p:cNvPr id="102" name="Google Shape;102;p27">
            <a:extLst>
              <a:ext uri="{FF2B5EF4-FFF2-40B4-BE49-F238E27FC236}">
                <a16:creationId xmlns:a16="http://schemas.microsoft.com/office/drawing/2014/main" id="{AA2F3E5A-9690-9BF8-7DA4-883CFA25334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58799" y="1145611"/>
            <a:ext cx="3493911" cy="3381233"/>
          </a:xfrm>
          <a:prstGeom prst="rect">
            <a:avLst/>
          </a:prstGeom>
        </p:spPr>
        <p:txBody>
          <a:bodyPr spcFirstLastPara="1" wrap="square" lIns="182875" tIns="182875" rIns="182875" bIns="182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t-IT" dirty="0"/>
              <a:t>Il </a:t>
            </a:r>
            <a:r>
              <a:rPr lang="it-IT" b="1" u="sng" dirty="0"/>
              <a:t>sapone</a:t>
            </a:r>
            <a:r>
              <a:rPr lang="it-IT" dirty="0"/>
              <a:t> viene utilizzato da moltissimi secoli. Si narra che esso fu introdotto dagli arabi 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t-IT" dirty="0"/>
              <a:t>Il sapone viene utilizzato per i processi di pulizia dei materiali da sostanze grasse.</a:t>
            </a:r>
            <a:endParaRPr dirty="0"/>
          </a:p>
        </p:txBody>
      </p:sp>
      <p:grpSp>
        <p:nvGrpSpPr>
          <p:cNvPr id="103" name="Google Shape;103;p27">
            <a:extLst>
              <a:ext uri="{FF2B5EF4-FFF2-40B4-BE49-F238E27FC236}">
                <a16:creationId xmlns:a16="http://schemas.microsoft.com/office/drawing/2014/main" id="{D4CF8559-0516-478B-F25A-C86078345EE4}"/>
              </a:ext>
            </a:extLst>
          </p:cNvPr>
          <p:cNvGrpSpPr/>
          <p:nvPr/>
        </p:nvGrpSpPr>
        <p:grpSpPr>
          <a:xfrm>
            <a:off x="3922132" y="435054"/>
            <a:ext cx="5117965" cy="5696539"/>
            <a:chOff x="625325" y="892975"/>
            <a:chExt cx="3629762" cy="4040098"/>
          </a:xfrm>
        </p:grpSpPr>
        <p:sp>
          <p:nvSpPr>
            <p:cNvPr id="104" name="Google Shape;104;p27">
              <a:extLst>
                <a:ext uri="{FF2B5EF4-FFF2-40B4-BE49-F238E27FC236}">
                  <a16:creationId xmlns:a16="http://schemas.microsoft.com/office/drawing/2014/main" id="{1B7612DE-D7BB-4BC7-38E3-5B3E5DE4447C}"/>
                </a:ext>
              </a:extLst>
            </p:cNvPr>
            <p:cNvSpPr/>
            <p:nvPr/>
          </p:nvSpPr>
          <p:spPr>
            <a:xfrm>
              <a:off x="625325" y="2266827"/>
              <a:ext cx="3629762" cy="2666246"/>
            </a:xfrm>
            <a:custGeom>
              <a:avLst/>
              <a:gdLst/>
              <a:ahLst/>
              <a:cxnLst/>
              <a:rect l="l" t="t" r="r" b="b"/>
              <a:pathLst>
                <a:path w="89392" h="65663" extrusionOk="0">
                  <a:moveTo>
                    <a:pt x="33522" y="1"/>
                  </a:moveTo>
                  <a:lnTo>
                    <a:pt x="33145" y="64"/>
                  </a:lnTo>
                  <a:lnTo>
                    <a:pt x="32768" y="189"/>
                  </a:lnTo>
                  <a:lnTo>
                    <a:pt x="32392" y="378"/>
                  </a:lnTo>
                  <a:lnTo>
                    <a:pt x="1632" y="18394"/>
                  </a:lnTo>
                  <a:lnTo>
                    <a:pt x="1255" y="18645"/>
                  </a:lnTo>
                  <a:lnTo>
                    <a:pt x="1004" y="18959"/>
                  </a:lnTo>
                  <a:lnTo>
                    <a:pt x="753" y="19210"/>
                  </a:lnTo>
                  <a:lnTo>
                    <a:pt x="502" y="19587"/>
                  </a:lnTo>
                  <a:lnTo>
                    <a:pt x="377" y="19900"/>
                  </a:lnTo>
                  <a:lnTo>
                    <a:pt x="251" y="20277"/>
                  </a:lnTo>
                  <a:lnTo>
                    <a:pt x="188" y="20654"/>
                  </a:lnTo>
                  <a:lnTo>
                    <a:pt x="126" y="21030"/>
                  </a:lnTo>
                  <a:lnTo>
                    <a:pt x="188" y="21407"/>
                  </a:lnTo>
                  <a:lnTo>
                    <a:pt x="251" y="21784"/>
                  </a:lnTo>
                  <a:lnTo>
                    <a:pt x="377" y="22098"/>
                  </a:lnTo>
                  <a:lnTo>
                    <a:pt x="502" y="22474"/>
                  </a:lnTo>
                  <a:lnTo>
                    <a:pt x="753" y="22788"/>
                  </a:lnTo>
                  <a:lnTo>
                    <a:pt x="1004" y="23102"/>
                  </a:lnTo>
                  <a:lnTo>
                    <a:pt x="1255" y="23353"/>
                  </a:lnTo>
                  <a:lnTo>
                    <a:pt x="1632" y="23604"/>
                  </a:lnTo>
                  <a:lnTo>
                    <a:pt x="11048" y="29128"/>
                  </a:lnTo>
                  <a:lnTo>
                    <a:pt x="11425" y="29379"/>
                  </a:lnTo>
                  <a:lnTo>
                    <a:pt x="11676" y="29630"/>
                  </a:lnTo>
                  <a:lnTo>
                    <a:pt x="11990" y="29944"/>
                  </a:lnTo>
                  <a:lnTo>
                    <a:pt x="12178" y="30321"/>
                  </a:lnTo>
                  <a:lnTo>
                    <a:pt x="12304" y="30635"/>
                  </a:lnTo>
                  <a:lnTo>
                    <a:pt x="12429" y="31012"/>
                  </a:lnTo>
                  <a:lnTo>
                    <a:pt x="12492" y="31388"/>
                  </a:lnTo>
                  <a:lnTo>
                    <a:pt x="12555" y="31765"/>
                  </a:lnTo>
                  <a:lnTo>
                    <a:pt x="12492" y="32141"/>
                  </a:lnTo>
                  <a:lnTo>
                    <a:pt x="12429" y="32518"/>
                  </a:lnTo>
                  <a:lnTo>
                    <a:pt x="12304" y="32832"/>
                  </a:lnTo>
                  <a:lnTo>
                    <a:pt x="12178" y="33209"/>
                  </a:lnTo>
                  <a:lnTo>
                    <a:pt x="11927" y="33522"/>
                  </a:lnTo>
                  <a:lnTo>
                    <a:pt x="11676" y="33836"/>
                  </a:lnTo>
                  <a:lnTo>
                    <a:pt x="11425" y="34087"/>
                  </a:lnTo>
                  <a:lnTo>
                    <a:pt x="11048" y="34339"/>
                  </a:lnTo>
                  <a:lnTo>
                    <a:pt x="1507" y="39925"/>
                  </a:lnTo>
                  <a:lnTo>
                    <a:pt x="1130" y="40177"/>
                  </a:lnTo>
                  <a:lnTo>
                    <a:pt x="879" y="40428"/>
                  </a:lnTo>
                  <a:lnTo>
                    <a:pt x="628" y="40742"/>
                  </a:lnTo>
                  <a:lnTo>
                    <a:pt x="377" y="41055"/>
                  </a:lnTo>
                  <a:lnTo>
                    <a:pt x="251" y="41432"/>
                  </a:lnTo>
                  <a:lnTo>
                    <a:pt x="126" y="41746"/>
                  </a:lnTo>
                  <a:lnTo>
                    <a:pt x="63" y="42123"/>
                  </a:lnTo>
                  <a:lnTo>
                    <a:pt x="0" y="42499"/>
                  </a:lnTo>
                  <a:lnTo>
                    <a:pt x="63" y="42876"/>
                  </a:lnTo>
                  <a:lnTo>
                    <a:pt x="126" y="43253"/>
                  </a:lnTo>
                  <a:lnTo>
                    <a:pt x="251" y="43629"/>
                  </a:lnTo>
                  <a:lnTo>
                    <a:pt x="377" y="44006"/>
                  </a:lnTo>
                  <a:lnTo>
                    <a:pt x="628" y="44320"/>
                  </a:lnTo>
                  <a:lnTo>
                    <a:pt x="879" y="44634"/>
                  </a:lnTo>
                  <a:lnTo>
                    <a:pt x="1130" y="44885"/>
                  </a:lnTo>
                  <a:lnTo>
                    <a:pt x="1507" y="45136"/>
                  </a:lnTo>
                  <a:lnTo>
                    <a:pt x="35907" y="65224"/>
                  </a:lnTo>
                  <a:lnTo>
                    <a:pt x="36221" y="65412"/>
                  </a:lnTo>
                  <a:lnTo>
                    <a:pt x="36598" y="65537"/>
                  </a:lnTo>
                  <a:lnTo>
                    <a:pt x="37037" y="65663"/>
                  </a:lnTo>
                  <a:lnTo>
                    <a:pt x="37790" y="65663"/>
                  </a:lnTo>
                  <a:lnTo>
                    <a:pt x="38167" y="65537"/>
                  </a:lnTo>
                  <a:lnTo>
                    <a:pt x="38544" y="65412"/>
                  </a:lnTo>
                  <a:lnTo>
                    <a:pt x="38920" y="65224"/>
                  </a:lnTo>
                  <a:lnTo>
                    <a:pt x="87884" y="36536"/>
                  </a:lnTo>
                  <a:lnTo>
                    <a:pt x="88198" y="36285"/>
                  </a:lnTo>
                  <a:lnTo>
                    <a:pt x="88512" y="36033"/>
                  </a:lnTo>
                  <a:lnTo>
                    <a:pt x="88763" y="35720"/>
                  </a:lnTo>
                  <a:lnTo>
                    <a:pt x="89014" y="35406"/>
                  </a:lnTo>
                  <a:lnTo>
                    <a:pt x="89140" y="35029"/>
                  </a:lnTo>
                  <a:lnTo>
                    <a:pt x="89265" y="34652"/>
                  </a:lnTo>
                  <a:lnTo>
                    <a:pt x="89328" y="34276"/>
                  </a:lnTo>
                  <a:lnTo>
                    <a:pt x="89391" y="33899"/>
                  </a:lnTo>
                  <a:lnTo>
                    <a:pt x="89328" y="33522"/>
                  </a:lnTo>
                  <a:lnTo>
                    <a:pt x="89265" y="33209"/>
                  </a:lnTo>
                  <a:lnTo>
                    <a:pt x="89140" y="32832"/>
                  </a:lnTo>
                  <a:lnTo>
                    <a:pt x="89014" y="32455"/>
                  </a:lnTo>
                  <a:lnTo>
                    <a:pt x="88763" y="32141"/>
                  </a:lnTo>
                  <a:lnTo>
                    <a:pt x="88512" y="31828"/>
                  </a:lnTo>
                  <a:lnTo>
                    <a:pt x="88261" y="31576"/>
                  </a:lnTo>
                  <a:lnTo>
                    <a:pt x="87884" y="31325"/>
                  </a:lnTo>
                  <a:lnTo>
                    <a:pt x="35468" y="378"/>
                  </a:lnTo>
                  <a:lnTo>
                    <a:pt x="35091" y="189"/>
                  </a:lnTo>
                  <a:lnTo>
                    <a:pt x="34714" y="64"/>
                  </a:lnTo>
                  <a:lnTo>
                    <a:pt x="34338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7">
              <a:extLst>
                <a:ext uri="{FF2B5EF4-FFF2-40B4-BE49-F238E27FC236}">
                  <a16:creationId xmlns:a16="http://schemas.microsoft.com/office/drawing/2014/main" id="{9D13CF38-50C1-518B-27A8-79035A4D996C}"/>
                </a:ext>
              </a:extLst>
            </p:cNvPr>
            <p:cNvSpPr/>
            <p:nvPr/>
          </p:nvSpPr>
          <p:spPr>
            <a:xfrm>
              <a:off x="1010178" y="2348402"/>
              <a:ext cx="1335701" cy="1575312"/>
            </a:xfrm>
            <a:custGeom>
              <a:avLst/>
              <a:gdLst/>
              <a:ahLst/>
              <a:cxnLst/>
              <a:rect l="l" t="t" r="r" b="b"/>
              <a:pathLst>
                <a:path w="32895" h="38796" extrusionOk="0">
                  <a:moveTo>
                    <a:pt x="1" y="1"/>
                  </a:moveTo>
                  <a:lnTo>
                    <a:pt x="1" y="19398"/>
                  </a:lnTo>
                  <a:lnTo>
                    <a:pt x="32769" y="38795"/>
                  </a:lnTo>
                  <a:lnTo>
                    <a:pt x="32895" y="1889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7">
              <a:extLst>
                <a:ext uri="{FF2B5EF4-FFF2-40B4-BE49-F238E27FC236}">
                  <a16:creationId xmlns:a16="http://schemas.microsoft.com/office/drawing/2014/main" id="{29881A52-E18A-80FF-FA3B-8F68B8493AE1}"/>
                </a:ext>
              </a:extLst>
            </p:cNvPr>
            <p:cNvSpPr/>
            <p:nvPr/>
          </p:nvSpPr>
          <p:spPr>
            <a:xfrm>
              <a:off x="1010178" y="2348402"/>
              <a:ext cx="1335701" cy="1575312"/>
            </a:xfrm>
            <a:custGeom>
              <a:avLst/>
              <a:gdLst/>
              <a:ahLst/>
              <a:cxnLst/>
              <a:rect l="l" t="t" r="r" b="b"/>
              <a:pathLst>
                <a:path w="32895" h="38796" fill="none" extrusionOk="0">
                  <a:moveTo>
                    <a:pt x="1" y="1"/>
                  </a:moveTo>
                  <a:lnTo>
                    <a:pt x="1" y="19398"/>
                  </a:lnTo>
                  <a:lnTo>
                    <a:pt x="32769" y="38795"/>
                  </a:lnTo>
                  <a:lnTo>
                    <a:pt x="32895" y="18896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7">
              <a:extLst>
                <a:ext uri="{FF2B5EF4-FFF2-40B4-BE49-F238E27FC236}">
                  <a16:creationId xmlns:a16="http://schemas.microsoft.com/office/drawing/2014/main" id="{42E80078-7EEF-D5F6-C4DE-77EDC58B5E11}"/>
                </a:ext>
              </a:extLst>
            </p:cNvPr>
            <p:cNvSpPr/>
            <p:nvPr/>
          </p:nvSpPr>
          <p:spPr>
            <a:xfrm>
              <a:off x="2343316" y="2529376"/>
              <a:ext cx="994132" cy="1394335"/>
            </a:xfrm>
            <a:custGeom>
              <a:avLst/>
              <a:gdLst/>
              <a:ahLst/>
              <a:cxnLst/>
              <a:rect l="l" t="t" r="r" b="b"/>
              <a:pathLst>
                <a:path w="24483" h="34339" extrusionOk="0">
                  <a:moveTo>
                    <a:pt x="24482" y="1"/>
                  </a:moveTo>
                  <a:lnTo>
                    <a:pt x="63" y="14439"/>
                  </a:lnTo>
                  <a:lnTo>
                    <a:pt x="0" y="34338"/>
                  </a:lnTo>
                  <a:lnTo>
                    <a:pt x="24482" y="19900"/>
                  </a:lnTo>
                  <a:lnTo>
                    <a:pt x="24482" y="1"/>
                  </a:lnTo>
                  <a:close/>
                </a:path>
              </a:pathLst>
            </a:custGeom>
            <a:solidFill>
              <a:srgbClr val="620F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7">
              <a:extLst>
                <a:ext uri="{FF2B5EF4-FFF2-40B4-BE49-F238E27FC236}">
                  <a16:creationId xmlns:a16="http://schemas.microsoft.com/office/drawing/2014/main" id="{2D38C003-955E-FE13-E8EB-68B4E11CAE94}"/>
                </a:ext>
              </a:extLst>
            </p:cNvPr>
            <p:cNvSpPr/>
            <p:nvPr/>
          </p:nvSpPr>
          <p:spPr>
            <a:xfrm>
              <a:off x="2343316" y="2529376"/>
              <a:ext cx="994132" cy="1394335"/>
            </a:xfrm>
            <a:custGeom>
              <a:avLst/>
              <a:gdLst/>
              <a:ahLst/>
              <a:cxnLst/>
              <a:rect l="l" t="t" r="r" b="b"/>
              <a:pathLst>
                <a:path w="24483" h="34339" fill="none" extrusionOk="0">
                  <a:moveTo>
                    <a:pt x="63" y="14439"/>
                  </a:moveTo>
                  <a:lnTo>
                    <a:pt x="24482" y="1"/>
                  </a:lnTo>
                  <a:lnTo>
                    <a:pt x="24482" y="19900"/>
                  </a:lnTo>
                  <a:lnTo>
                    <a:pt x="0" y="34338"/>
                  </a:lnTo>
                  <a:lnTo>
                    <a:pt x="63" y="14439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7">
              <a:extLst>
                <a:ext uri="{FF2B5EF4-FFF2-40B4-BE49-F238E27FC236}">
                  <a16:creationId xmlns:a16="http://schemas.microsoft.com/office/drawing/2014/main" id="{16530A03-DA58-297A-F6C5-1CDEE02473FB}"/>
                </a:ext>
              </a:extLst>
            </p:cNvPr>
            <p:cNvSpPr/>
            <p:nvPr/>
          </p:nvSpPr>
          <p:spPr>
            <a:xfrm>
              <a:off x="1012736" y="1764712"/>
              <a:ext cx="2324717" cy="1350969"/>
            </a:xfrm>
            <a:custGeom>
              <a:avLst/>
              <a:gdLst/>
              <a:ahLst/>
              <a:cxnLst/>
              <a:rect l="l" t="t" r="r" b="b"/>
              <a:pathLst>
                <a:path w="57252" h="33271" extrusionOk="0">
                  <a:moveTo>
                    <a:pt x="24232" y="0"/>
                  </a:moveTo>
                  <a:lnTo>
                    <a:pt x="1" y="14376"/>
                  </a:lnTo>
                  <a:lnTo>
                    <a:pt x="32832" y="33271"/>
                  </a:lnTo>
                  <a:lnTo>
                    <a:pt x="57251" y="18895"/>
                  </a:lnTo>
                  <a:lnTo>
                    <a:pt x="242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7">
              <a:extLst>
                <a:ext uri="{FF2B5EF4-FFF2-40B4-BE49-F238E27FC236}">
                  <a16:creationId xmlns:a16="http://schemas.microsoft.com/office/drawing/2014/main" id="{E6A00FD9-CEAB-6D70-3903-A3DF37F4FB6E}"/>
                </a:ext>
              </a:extLst>
            </p:cNvPr>
            <p:cNvSpPr/>
            <p:nvPr/>
          </p:nvSpPr>
          <p:spPr>
            <a:xfrm>
              <a:off x="1012736" y="1764712"/>
              <a:ext cx="2324717" cy="1350969"/>
            </a:xfrm>
            <a:custGeom>
              <a:avLst/>
              <a:gdLst/>
              <a:ahLst/>
              <a:cxnLst/>
              <a:rect l="l" t="t" r="r" b="b"/>
              <a:pathLst>
                <a:path w="57252" h="33271" fill="none" extrusionOk="0">
                  <a:moveTo>
                    <a:pt x="57251" y="18895"/>
                  </a:moveTo>
                  <a:lnTo>
                    <a:pt x="24232" y="0"/>
                  </a:lnTo>
                  <a:lnTo>
                    <a:pt x="1" y="14376"/>
                  </a:lnTo>
                  <a:lnTo>
                    <a:pt x="32832" y="33271"/>
                  </a:lnTo>
                  <a:lnTo>
                    <a:pt x="57251" y="18895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7">
              <a:extLst>
                <a:ext uri="{FF2B5EF4-FFF2-40B4-BE49-F238E27FC236}">
                  <a16:creationId xmlns:a16="http://schemas.microsoft.com/office/drawing/2014/main" id="{D28D35A5-9166-2616-7D9A-5FDAA28070CA}"/>
                </a:ext>
              </a:extLst>
            </p:cNvPr>
            <p:cNvSpPr/>
            <p:nvPr/>
          </p:nvSpPr>
          <p:spPr>
            <a:xfrm>
              <a:off x="1420571" y="2847999"/>
              <a:ext cx="349244" cy="619429"/>
            </a:xfrm>
            <a:custGeom>
              <a:avLst/>
              <a:gdLst/>
              <a:ahLst/>
              <a:cxnLst/>
              <a:rect l="l" t="t" r="r" b="b"/>
              <a:pathLst>
                <a:path w="8601" h="15255" extrusionOk="0">
                  <a:moveTo>
                    <a:pt x="126" y="1"/>
                  </a:moveTo>
                  <a:lnTo>
                    <a:pt x="1" y="10233"/>
                  </a:lnTo>
                  <a:lnTo>
                    <a:pt x="8601" y="15255"/>
                  </a:lnTo>
                  <a:lnTo>
                    <a:pt x="8601" y="5085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7">
              <a:extLst>
                <a:ext uri="{FF2B5EF4-FFF2-40B4-BE49-F238E27FC236}">
                  <a16:creationId xmlns:a16="http://schemas.microsoft.com/office/drawing/2014/main" id="{076FF8C5-1C69-0429-1FD7-C81D18A7FA4D}"/>
                </a:ext>
              </a:extLst>
            </p:cNvPr>
            <p:cNvSpPr/>
            <p:nvPr/>
          </p:nvSpPr>
          <p:spPr>
            <a:xfrm>
              <a:off x="1420571" y="2847999"/>
              <a:ext cx="349244" cy="619429"/>
            </a:xfrm>
            <a:custGeom>
              <a:avLst/>
              <a:gdLst/>
              <a:ahLst/>
              <a:cxnLst/>
              <a:rect l="l" t="t" r="r" b="b"/>
              <a:pathLst>
                <a:path w="8601" h="15255" fill="none" extrusionOk="0">
                  <a:moveTo>
                    <a:pt x="126" y="1"/>
                  </a:moveTo>
                  <a:lnTo>
                    <a:pt x="1" y="10233"/>
                  </a:lnTo>
                  <a:lnTo>
                    <a:pt x="8601" y="15255"/>
                  </a:lnTo>
                  <a:lnTo>
                    <a:pt x="8601" y="5085"/>
                  </a:lnTo>
                  <a:lnTo>
                    <a:pt x="126" y="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7">
              <a:extLst>
                <a:ext uri="{FF2B5EF4-FFF2-40B4-BE49-F238E27FC236}">
                  <a16:creationId xmlns:a16="http://schemas.microsoft.com/office/drawing/2014/main" id="{4E206B35-F848-A93A-CC14-372923174B36}"/>
                </a:ext>
              </a:extLst>
            </p:cNvPr>
            <p:cNvSpPr/>
            <p:nvPr/>
          </p:nvSpPr>
          <p:spPr>
            <a:xfrm>
              <a:off x="1425687" y="2781733"/>
              <a:ext cx="461395" cy="272784"/>
            </a:xfrm>
            <a:custGeom>
              <a:avLst/>
              <a:gdLst/>
              <a:ahLst/>
              <a:cxnLst/>
              <a:rect l="l" t="t" r="r" b="b"/>
              <a:pathLst>
                <a:path w="11363" h="6718" extrusionOk="0">
                  <a:moveTo>
                    <a:pt x="2700" y="0"/>
                  </a:moveTo>
                  <a:lnTo>
                    <a:pt x="0" y="1633"/>
                  </a:lnTo>
                  <a:lnTo>
                    <a:pt x="8475" y="6717"/>
                  </a:lnTo>
                  <a:lnTo>
                    <a:pt x="11362" y="5022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7">
              <a:extLst>
                <a:ext uri="{FF2B5EF4-FFF2-40B4-BE49-F238E27FC236}">
                  <a16:creationId xmlns:a16="http://schemas.microsoft.com/office/drawing/2014/main" id="{989EE071-9BDE-7EC2-714C-83DF5A2FBAE3}"/>
                </a:ext>
              </a:extLst>
            </p:cNvPr>
            <p:cNvSpPr/>
            <p:nvPr/>
          </p:nvSpPr>
          <p:spPr>
            <a:xfrm>
              <a:off x="1425687" y="2781733"/>
              <a:ext cx="461395" cy="272784"/>
            </a:xfrm>
            <a:custGeom>
              <a:avLst/>
              <a:gdLst/>
              <a:ahLst/>
              <a:cxnLst/>
              <a:rect l="l" t="t" r="r" b="b"/>
              <a:pathLst>
                <a:path w="11363" h="6718" fill="none" extrusionOk="0">
                  <a:moveTo>
                    <a:pt x="8475" y="6717"/>
                  </a:moveTo>
                  <a:lnTo>
                    <a:pt x="11362" y="5022"/>
                  </a:lnTo>
                  <a:lnTo>
                    <a:pt x="2700" y="0"/>
                  </a:lnTo>
                  <a:lnTo>
                    <a:pt x="0" y="1633"/>
                  </a:lnTo>
                  <a:lnTo>
                    <a:pt x="8475" y="6717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7">
              <a:extLst>
                <a:ext uri="{FF2B5EF4-FFF2-40B4-BE49-F238E27FC236}">
                  <a16:creationId xmlns:a16="http://schemas.microsoft.com/office/drawing/2014/main" id="{72734472-16CB-28DE-7692-2B629B0ACD25}"/>
                </a:ext>
              </a:extLst>
            </p:cNvPr>
            <p:cNvSpPr/>
            <p:nvPr/>
          </p:nvSpPr>
          <p:spPr>
            <a:xfrm>
              <a:off x="1769772" y="2985648"/>
              <a:ext cx="117308" cy="481778"/>
            </a:xfrm>
            <a:custGeom>
              <a:avLst/>
              <a:gdLst/>
              <a:ahLst/>
              <a:cxnLst/>
              <a:rect l="l" t="t" r="r" b="b"/>
              <a:pathLst>
                <a:path w="2889" h="11865" extrusionOk="0">
                  <a:moveTo>
                    <a:pt x="2888" y="0"/>
                  </a:moveTo>
                  <a:lnTo>
                    <a:pt x="1" y="1695"/>
                  </a:lnTo>
                  <a:lnTo>
                    <a:pt x="1" y="11865"/>
                  </a:lnTo>
                  <a:lnTo>
                    <a:pt x="2888" y="10107"/>
                  </a:lnTo>
                  <a:lnTo>
                    <a:pt x="2888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7">
              <a:extLst>
                <a:ext uri="{FF2B5EF4-FFF2-40B4-BE49-F238E27FC236}">
                  <a16:creationId xmlns:a16="http://schemas.microsoft.com/office/drawing/2014/main" id="{0849D09A-5715-C37B-7BEE-5BD35C1B64B7}"/>
                </a:ext>
              </a:extLst>
            </p:cNvPr>
            <p:cNvSpPr/>
            <p:nvPr/>
          </p:nvSpPr>
          <p:spPr>
            <a:xfrm>
              <a:off x="1769772" y="2985648"/>
              <a:ext cx="117308" cy="481778"/>
            </a:xfrm>
            <a:custGeom>
              <a:avLst/>
              <a:gdLst/>
              <a:ahLst/>
              <a:cxnLst/>
              <a:rect l="l" t="t" r="r" b="b"/>
              <a:pathLst>
                <a:path w="2889" h="11865" fill="none" extrusionOk="0">
                  <a:moveTo>
                    <a:pt x="2888" y="0"/>
                  </a:moveTo>
                  <a:lnTo>
                    <a:pt x="2888" y="10107"/>
                  </a:lnTo>
                  <a:lnTo>
                    <a:pt x="1" y="11865"/>
                  </a:lnTo>
                  <a:lnTo>
                    <a:pt x="1" y="1695"/>
                  </a:lnTo>
                  <a:lnTo>
                    <a:pt x="2888" y="0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7">
              <a:extLst>
                <a:ext uri="{FF2B5EF4-FFF2-40B4-BE49-F238E27FC236}">
                  <a16:creationId xmlns:a16="http://schemas.microsoft.com/office/drawing/2014/main" id="{613BC095-409C-34A2-EE1E-40C7470C6701}"/>
                </a:ext>
              </a:extLst>
            </p:cNvPr>
            <p:cNvSpPr/>
            <p:nvPr/>
          </p:nvSpPr>
          <p:spPr>
            <a:xfrm>
              <a:off x="1191153" y="2501359"/>
              <a:ext cx="117308" cy="349244"/>
            </a:xfrm>
            <a:custGeom>
              <a:avLst/>
              <a:gdLst/>
              <a:ahLst/>
              <a:cxnLst/>
              <a:rect l="l" t="t" r="r" b="b"/>
              <a:pathLst>
                <a:path w="2889" h="8601" extrusionOk="0">
                  <a:moveTo>
                    <a:pt x="1" y="0"/>
                  </a:moveTo>
                  <a:lnTo>
                    <a:pt x="1" y="6843"/>
                  </a:lnTo>
                  <a:lnTo>
                    <a:pt x="2889" y="8600"/>
                  </a:lnTo>
                  <a:lnTo>
                    <a:pt x="2889" y="16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7">
              <a:extLst>
                <a:ext uri="{FF2B5EF4-FFF2-40B4-BE49-F238E27FC236}">
                  <a16:creationId xmlns:a16="http://schemas.microsoft.com/office/drawing/2014/main" id="{4A777954-472D-0591-8430-54AC36C2D369}"/>
                </a:ext>
              </a:extLst>
            </p:cNvPr>
            <p:cNvSpPr/>
            <p:nvPr/>
          </p:nvSpPr>
          <p:spPr>
            <a:xfrm>
              <a:off x="1191153" y="2886249"/>
              <a:ext cx="117308" cy="349244"/>
            </a:xfrm>
            <a:custGeom>
              <a:avLst/>
              <a:gdLst/>
              <a:ahLst/>
              <a:cxnLst/>
              <a:rect l="l" t="t" r="r" b="b"/>
              <a:pathLst>
                <a:path w="2889" h="8601" extrusionOk="0">
                  <a:moveTo>
                    <a:pt x="1" y="0"/>
                  </a:moveTo>
                  <a:lnTo>
                    <a:pt x="1" y="6843"/>
                  </a:lnTo>
                  <a:lnTo>
                    <a:pt x="2889" y="8600"/>
                  </a:lnTo>
                  <a:lnTo>
                    <a:pt x="2889" y="16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7">
              <a:extLst>
                <a:ext uri="{FF2B5EF4-FFF2-40B4-BE49-F238E27FC236}">
                  <a16:creationId xmlns:a16="http://schemas.microsoft.com/office/drawing/2014/main" id="{712B7C00-5FB7-BF69-9124-EB7C813C9F18}"/>
                </a:ext>
              </a:extLst>
            </p:cNvPr>
            <p:cNvSpPr/>
            <p:nvPr/>
          </p:nvSpPr>
          <p:spPr>
            <a:xfrm>
              <a:off x="1983882" y="2083336"/>
              <a:ext cx="441011" cy="260034"/>
            </a:xfrm>
            <a:custGeom>
              <a:avLst/>
              <a:gdLst/>
              <a:ahLst/>
              <a:cxnLst/>
              <a:rect l="l" t="t" r="r" b="b"/>
              <a:pathLst>
                <a:path w="10861" h="6404" extrusionOk="0">
                  <a:moveTo>
                    <a:pt x="5462" y="0"/>
                  </a:moveTo>
                  <a:lnTo>
                    <a:pt x="1" y="3264"/>
                  </a:lnTo>
                  <a:lnTo>
                    <a:pt x="5462" y="6403"/>
                  </a:lnTo>
                  <a:lnTo>
                    <a:pt x="10861" y="3202"/>
                  </a:lnTo>
                  <a:lnTo>
                    <a:pt x="54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7">
              <a:extLst>
                <a:ext uri="{FF2B5EF4-FFF2-40B4-BE49-F238E27FC236}">
                  <a16:creationId xmlns:a16="http://schemas.microsoft.com/office/drawing/2014/main" id="{5A2B0C53-A62B-DFBC-8C43-E9F59F7A1C14}"/>
                </a:ext>
              </a:extLst>
            </p:cNvPr>
            <p:cNvSpPr/>
            <p:nvPr/>
          </p:nvSpPr>
          <p:spPr>
            <a:xfrm>
              <a:off x="1983882" y="2083336"/>
              <a:ext cx="441011" cy="260034"/>
            </a:xfrm>
            <a:custGeom>
              <a:avLst/>
              <a:gdLst/>
              <a:ahLst/>
              <a:cxnLst/>
              <a:rect l="l" t="t" r="r" b="b"/>
              <a:pathLst>
                <a:path w="10861" h="6404" fill="none" extrusionOk="0">
                  <a:moveTo>
                    <a:pt x="1" y="3264"/>
                  </a:moveTo>
                  <a:lnTo>
                    <a:pt x="5462" y="6403"/>
                  </a:lnTo>
                  <a:lnTo>
                    <a:pt x="10861" y="3202"/>
                  </a:lnTo>
                  <a:lnTo>
                    <a:pt x="5462" y="0"/>
                  </a:lnTo>
                  <a:lnTo>
                    <a:pt x="1" y="3264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7">
              <a:extLst>
                <a:ext uri="{FF2B5EF4-FFF2-40B4-BE49-F238E27FC236}">
                  <a16:creationId xmlns:a16="http://schemas.microsoft.com/office/drawing/2014/main" id="{6C960455-8409-29F4-6E49-EBD95E009CD8}"/>
                </a:ext>
              </a:extLst>
            </p:cNvPr>
            <p:cNvSpPr/>
            <p:nvPr/>
          </p:nvSpPr>
          <p:spPr>
            <a:xfrm>
              <a:off x="2203107" y="2213311"/>
              <a:ext cx="272784" cy="260034"/>
            </a:xfrm>
            <a:custGeom>
              <a:avLst/>
              <a:gdLst/>
              <a:ahLst/>
              <a:cxnLst/>
              <a:rect l="l" t="t" r="r" b="b"/>
              <a:pathLst>
                <a:path w="6718" h="6404" extrusionOk="0">
                  <a:moveTo>
                    <a:pt x="5462" y="1"/>
                  </a:moveTo>
                  <a:lnTo>
                    <a:pt x="63" y="3202"/>
                  </a:lnTo>
                  <a:lnTo>
                    <a:pt x="0" y="6404"/>
                  </a:lnTo>
                  <a:lnTo>
                    <a:pt x="6717" y="2386"/>
                  </a:lnTo>
                  <a:lnTo>
                    <a:pt x="5462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7">
              <a:extLst>
                <a:ext uri="{FF2B5EF4-FFF2-40B4-BE49-F238E27FC236}">
                  <a16:creationId xmlns:a16="http://schemas.microsoft.com/office/drawing/2014/main" id="{F8C3A30E-E5EC-5748-A556-303CCE4243FD}"/>
                </a:ext>
              </a:extLst>
            </p:cNvPr>
            <p:cNvSpPr/>
            <p:nvPr/>
          </p:nvSpPr>
          <p:spPr>
            <a:xfrm>
              <a:off x="2203107" y="2213311"/>
              <a:ext cx="272784" cy="260034"/>
            </a:xfrm>
            <a:custGeom>
              <a:avLst/>
              <a:gdLst/>
              <a:ahLst/>
              <a:cxnLst/>
              <a:rect l="l" t="t" r="r" b="b"/>
              <a:pathLst>
                <a:path w="6718" h="6404" fill="none" extrusionOk="0">
                  <a:moveTo>
                    <a:pt x="5462" y="1"/>
                  </a:moveTo>
                  <a:lnTo>
                    <a:pt x="6717" y="2386"/>
                  </a:lnTo>
                  <a:lnTo>
                    <a:pt x="0" y="6404"/>
                  </a:lnTo>
                  <a:lnTo>
                    <a:pt x="63" y="3202"/>
                  </a:lnTo>
                  <a:lnTo>
                    <a:pt x="5462" y="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7">
              <a:extLst>
                <a:ext uri="{FF2B5EF4-FFF2-40B4-BE49-F238E27FC236}">
                  <a16:creationId xmlns:a16="http://schemas.microsoft.com/office/drawing/2014/main" id="{DDB33783-EBAC-943B-7ED4-6CDF5F166851}"/>
                </a:ext>
              </a:extLst>
            </p:cNvPr>
            <p:cNvSpPr/>
            <p:nvPr/>
          </p:nvSpPr>
          <p:spPr>
            <a:xfrm>
              <a:off x="1927806" y="2215869"/>
              <a:ext cx="277901" cy="257476"/>
            </a:xfrm>
            <a:custGeom>
              <a:avLst/>
              <a:gdLst/>
              <a:ahLst/>
              <a:cxnLst/>
              <a:rect l="l" t="t" r="r" b="b"/>
              <a:pathLst>
                <a:path w="6844" h="6341" extrusionOk="0">
                  <a:moveTo>
                    <a:pt x="1382" y="0"/>
                  </a:moveTo>
                  <a:lnTo>
                    <a:pt x="1" y="2386"/>
                  </a:lnTo>
                  <a:lnTo>
                    <a:pt x="6780" y="6341"/>
                  </a:lnTo>
                  <a:lnTo>
                    <a:pt x="6843" y="3139"/>
                  </a:lnTo>
                  <a:lnTo>
                    <a:pt x="1382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7">
              <a:extLst>
                <a:ext uri="{FF2B5EF4-FFF2-40B4-BE49-F238E27FC236}">
                  <a16:creationId xmlns:a16="http://schemas.microsoft.com/office/drawing/2014/main" id="{F5AA48F0-3F5D-9EA2-F3EC-90F0E2659BBC}"/>
                </a:ext>
              </a:extLst>
            </p:cNvPr>
            <p:cNvSpPr/>
            <p:nvPr/>
          </p:nvSpPr>
          <p:spPr>
            <a:xfrm>
              <a:off x="1927806" y="2215869"/>
              <a:ext cx="277901" cy="257476"/>
            </a:xfrm>
            <a:custGeom>
              <a:avLst/>
              <a:gdLst/>
              <a:ahLst/>
              <a:cxnLst/>
              <a:rect l="l" t="t" r="r" b="b"/>
              <a:pathLst>
                <a:path w="6844" h="6341" fill="none" extrusionOk="0">
                  <a:moveTo>
                    <a:pt x="6780" y="6341"/>
                  </a:moveTo>
                  <a:lnTo>
                    <a:pt x="6843" y="3139"/>
                  </a:lnTo>
                  <a:lnTo>
                    <a:pt x="1382" y="0"/>
                  </a:lnTo>
                  <a:lnTo>
                    <a:pt x="1" y="2386"/>
                  </a:lnTo>
                  <a:lnTo>
                    <a:pt x="6780" y="6341"/>
                  </a:lnTo>
                  <a:close/>
                </a:path>
              </a:pathLst>
            </a:custGeom>
            <a:solidFill>
              <a:srgbClr val="B7B7B7"/>
            </a:solidFill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7">
              <a:extLst>
                <a:ext uri="{FF2B5EF4-FFF2-40B4-BE49-F238E27FC236}">
                  <a16:creationId xmlns:a16="http://schemas.microsoft.com/office/drawing/2014/main" id="{6F81D83D-BC5A-2F52-B546-756340C111D6}"/>
                </a:ext>
              </a:extLst>
            </p:cNvPr>
            <p:cNvSpPr/>
            <p:nvPr/>
          </p:nvSpPr>
          <p:spPr>
            <a:xfrm>
              <a:off x="2073091" y="1695888"/>
              <a:ext cx="252401" cy="583737"/>
            </a:xfrm>
            <a:custGeom>
              <a:avLst/>
              <a:gdLst/>
              <a:ahLst/>
              <a:cxnLst/>
              <a:rect l="l" t="t" r="r" b="b"/>
              <a:pathLst>
                <a:path w="6216" h="14376" extrusionOk="0">
                  <a:moveTo>
                    <a:pt x="64" y="0"/>
                  </a:moveTo>
                  <a:lnTo>
                    <a:pt x="1" y="12555"/>
                  </a:lnTo>
                  <a:lnTo>
                    <a:pt x="64" y="12869"/>
                  </a:lnTo>
                  <a:lnTo>
                    <a:pt x="252" y="13246"/>
                  </a:lnTo>
                  <a:lnTo>
                    <a:pt x="566" y="13560"/>
                  </a:lnTo>
                  <a:lnTo>
                    <a:pt x="943" y="13811"/>
                  </a:lnTo>
                  <a:lnTo>
                    <a:pt x="1382" y="14062"/>
                  </a:lnTo>
                  <a:lnTo>
                    <a:pt x="1947" y="14187"/>
                  </a:lnTo>
                  <a:lnTo>
                    <a:pt x="2512" y="14313"/>
                  </a:lnTo>
                  <a:lnTo>
                    <a:pt x="3140" y="14376"/>
                  </a:lnTo>
                  <a:lnTo>
                    <a:pt x="3767" y="14313"/>
                  </a:lnTo>
                  <a:lnTo>
                    <a:pt x="4332" y="14187"/>
                  </a:lnTo>
                  <a:lnTo>
                    <a:pt x="4835" y="14062"/>
                  </a:lnTo>
                  <a:lnTo>
                    <a:pt x="5274" y="13811"/>
                  </a:lnTo>
                  <a:lnTo>
                    <a:pt x="5651" y="13560"/>
                  </a:lnTo>
                  <a:lnTo>
                    <a:pt x="5965" y="13246"/>
                  </a:lnTo>
                  <a:lnTo>
                    <a:pt x="6153" y="12869"/>
                  </a:lnTo>
                  <a:lnTo>
                    <a:pt x="6216" y="12555"/>
                  </a:lnTo>
                  <a:lnTo>
                    <a:pt x="6216" y="1946"/>
                  </a:lnTo>
                  <a:lnTo>
                    <a:pt x="6216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7">
              <a:extLst>
                <a:ext uri="{FF2B5EF4-FFF2-40B4-BE49-F238E27FC236}">
                  <a16:creationId xmlns:a16="http://schemas.microsoft.com/office/drawing/2014/main" id="{94E1D75C-8964-44CB-5B19-70D05D24D52B}"/>
                </a:ext>
              </a:extLst>
            </p:cNvPr>
            <p:cNvSpPr/>
            <p:nvPr/>
          </p:nvSpPr>
          <p:spPr>
            <a:xfrm>
              <a:off x="2073091" y="1695888"/>
              <a:ext cx="252401" cy="583737"/>
            </a:xfrm>
            <a:custGeom>
              <a:avLst/>
              <a:gdLst/>
              <a:ahLst/>
              <a:cxnLst/>
              <a:rect l="l" t="t" r="r" b="b"/>
              <a:pathLst>
                <a:path w="6216" h="14376" fill="none" extrusionOk="0">
                  <a:moveTo>
                    <a:pt x="64" y="0"/>
                  </a:moveTo>
                  <a:lnTo>
                    <a:pt x="1" y="12555"/>
                  </a:lnTo>
                  <a:lnTo>
                    <a:pt x="1" y="12555"/>
                  </a:lnTo>
                  <a:lnTo>
                    <a:pt x="64" y="12869"/>
                  </a:lnTo>
                  <a:lnTo>
                    <a:pt x="252" y="13246"/>
                  </a:lnTo>
                  <a:lnTo>
                    <a:pt x="566" y="13560"/>
                  </a:lnTo>
                  <a:lnTo>
                    <a:pt x="943" y="13811"/>
                  </a:lnTo>
                  <a:lnTo>
                    <a:pt x="1382" y="14062"/>
                  </a:lnTo>
                  <a:lnTo>
                    <a:pt x="1947" y="14187"/>
                  </a:lnTo>
                  <a:lnTo>
                    <a:pt x="2512" y="14313"/>
                  </a:lnTo>
                  <a:lnTo>
                    <a:pt x="3140" y="14376"/>
                  </a:lnTo>
                  <a:lnTo>
                    <a:pt x="3140" y="14376"/>
                  </a:lnTo>
                  <a:lnTo>
                    <a:pt x="3767" y="14313"/>
                  </a:lnTo>
                  <a:lnTo>
                    <a:pt x="4332" y="14187"/>
                  </a:lnTo>
                  <a:lnTo>
                    <a:pt x="4835" y="14062"/>
                  </a:lnTo>
                  <a:lnTo>
                    <a:pt x="5274" y="13811"/>
                  </a:lnTo>
                  <a:lnTo>
                    <a:pt x="5651" y="13560"/>
                  </a:lnTo>
                  <a:lnTo>
                    <a:pt x="5965" y="13246"/>
                  </a:lnTo>
                  <a:lnTo>
                    <a:pt x="6153" y="12869"/>
                  </a:lnTo>
                  <a:lnTo>
                    <a:pt x="6216" y="12555"/>
                  </a:lnTo>
                  <a:lnTo>
                    <a:pt x="6216" y="1946"/>
                  </a:lnTo>
                  <a:lnTo>
                    <a:pt x="621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7">
              <a:extLst>
                <a:ext uri="{FF2B5EF4-FFF2-40B4-BE49-F238E27FC236}">
                  <a16:creationId xmlns:a16="http://schemas.microsoft.com/office/drawing/2014/main" id="{BCCF2095-1BB4-0B42-7EE1-7ED258EBC30C}"/>
                </a:ext>
              </a:extLst>
            </p:cNvPr>
            <p:cNvSpPr/>
            <p:nvPr/>
          </p:nvSpPr>
          <p:spPr>
            <a:xfrm>
              <a:off x="2073091" y="1695888"/>
              <a:ext cx="252401" cy="583737"/>
            </a:xfrm>
            <a:custGeom>
              <a:avLst/>
              <a:gdLst/>
              <a:ahLst/>
              <a:cxnLst/>
              <a:rect l="l" t="t" r="r" b="b"/>
              <a:pathLst>
                <a:path w="6216" h="14376" fill="none" extrusionOk="0">
                  <a:moveTo>
                    <a:pt x="64" y="0"/>
                  </a:moveTo>
                  <a:lnTo>
                    <a:pt x="1" y="12555"/>
                  </a:lnTo>
                  <a:lnTo>
                    <a:pt x="1" y="12555"/>
                  </a:lnTo>
                  <a:lnTo>
                    <a:pt x="64" y="12869"/>
                  </a:lnTo>
                  <a:lnTo>
                    <a:pt x="252" y="13246"/>
                  </a:lnTo>
                  <a:lnTo>
                    <a:pt x="566" y="13560"/>
                  </a:lnTo>
                  <a:lnTo>
                    <a:pt x="943" y="13811"/>
                  </a:lnTo>
                  <a:lnTo>
                    <a:pt x="1382" y="14062"/>
                  </a:lnTo>
                  <a:lnTo>
                    <a:pt x="1947" y="14187"/>
                  </a:lnTo>
                  <a:lnTo>
                    <a:pt x="2512" y="14313"/>
                  </a:lnTo>
                  <a:lnTo>
                    <a:pt x="3140" y="14376"/>
                  </a:lnTo>
                  <a:lnTo>
                    <a:pt x="3140" y="14376"/>
                  </a:lnTo>
                  <a:lnTo>
                    <a:pt x="3767" y="14313"/>
                  </a:lnTo>
                  <a:lnTo>
                    <a:pt x="4332" y="14187"/>
                  </a:lnTo>
                  <a:lnTo>
                    <a:pt x="4835" y="14062"/>
                  </a:lnTo>
                  <a:lnTo>
                    <a:pt x="5274" y="13811"/>
                  </a:lnTo>
                  <a:lnTo>
                    <a:pt x="5651" y="13560"/>
                  </a:lnTo>
                  <a:lnTo>
                    <a:pt x="5965" y="13246"/>
                  </a:lnTo>
                  <a:lnTo>
                    <a:pt x="6153" y="12869"/>
                  </a:lnTo>
                  <a:lnTo>
                    <a:pt x="6216" y="12555"/>
                  </a:lnTo>
                  <a:lnTo>
                    <a:pt x="6216" y="1946"/>
                  </a:lnTo>
                  <a:lnTo>
                    <a:pt x="6216" y="0"/>
                  </a:lnTo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7">
              <a:extLst>
                <a:ext uri="{FF2B5EF4-FFF2-40B4-BE49-F238E27FC236}">
                  <a16:creationId xmlns:a16="http://schemas.microsoft.com/office/drawing/2014/main" id="{485DBCCB-AD7E-AD1A-F2A4-E4AE2B82D0BB}"/>
                </a:ext>
              </a:extLst>
            </p:cNvPr>
            <p:cNvSpPr/>
            <p:nvPr/>
          </p:nvSpPr>
          <p:spPr>
            <a:xfrm>
              <a:off x="2073091" y="1616872"/>
              <a:ext cx="252401" cy="147883"/>
            </a:xfrm>
            <a:custGeom>
              <a:avLst/>
              <a:gdLst/>
              <a:ahLst/>
              <a:cxnLst/>
              <a:rect l="l" t="t" r="r" b="b"/>
              <a:pathLst>
                <a:path w="6216" h="3642" fill="none" extrusionOk="0">
                  <a:moveTo>
                    <a:pt x="1" y="1821"/>
                  </a:moveTo>
                  <a:lnTo>
                    <a:pt x="1" y="1821"/>
                  </a:lnTo>
                  <a:lnTo>
                    <a:pt x="64" y="2198"/>
                  </a:lnTo>
                  <a:lnTo>
                    <a:pt x="252" y="2511"/>
                  </a:lnTo>
                  <a:lnTo>
                    <a:pt x="566" y="2825"/>
                  </a:lnTo>
                  <a:lnTo>
                    <a:pt x="943" y="3139"/>
                  </a:lnTo>
                  <a:lnTo>
                    <a:pt x="1382" y="3328"/>
                  </a:lnTo>
                  <a:lnTo>
                    <a:pt x="1947" y="3516"/>
                  </a:lnTo>
                  <a:lnTo>
                    <a:pt x="2512" y="3641"/>
                  </a:lnTo>
                  <a:lnTo>
                    <a:pt x="3140" y="3641"/>
                  </a:lnTo>
                  <a:lnTo>
                    <a:pt x="3140" y="3641"/>
                  </a:lnTo>
                  <a:lnTo>
                    <a:pt x="3767" y="3641"/>
                  </a:lnTo>
                  <a:lnTo>
                    <a:pt x="4332" y="3516"/>
                  </a:lnTo>
                  <a:lnTo>
                    <a:pt x="4897" y="3328"/>
                  </a:lnTo>
                  <a:lnTo>
                    <a:pt x="5337" y="3139"/>
                  </a:lnTo>
                  <a:lnTo>
                    <a:pt x="5713" y="2825"/>
                  </a:lnTo>
                  <a:lnTo>
                    <a:pt x="5965" y="2511"/>
                  </a:lnTo>
                  <a:lnTo>
                    <a:pt x="6153" y="2198"/>
                  </a:lnTo>
                  <a:lnTo>
                    <a:pt x="6216" y="1821"/>
                  </a:lnTo>
                  <a:lnTo>
                    <a:pt x="6216" y="1821"/>
                  </a:lnTo>
                  <a:lnTo>
                    <a:pt x="6153" y="1444"/>
                  </a:lnTo>
                  <a:lnTo>
                    <a:pt x="5965" y="1130"/>
                  </a:lnTo>
                  <a:lnTo>
                    <a:pt x="5713" y="817"/>
                  </a:lnTo>
                  <a:lnTo>
                    <a:pt x="5337" y="503"/>
                  </a:lnTo>
                  <a:lnTo>
                    <a:pt x="4897" y="314"/>
                  </a:lnTo>
                  <a:lnTo>
                    <a:pt x="4332" y="126"/>
                  </a:lnTo>
                  <a:lnTo>
                    <a:pt x="3767" y="0"/>
                  </a:lnTo>
                  <a:lnTo>
                    <a:pt x="3140" y="0"/>
                  </a:lnTo>
                  <a:lnTo>
                    <a:pt x="3140" y="0"/>
                  </a:lnTo>
                  <a:lnTo>
                    <a:pt x="2512" y="0"/>
                  </a:lnTo>
                  <a:lnTo>
                    <a:pt x="1947" y="126"/>
                  </a:lnTo>
                  <a:lnTo>
                    <a:pt x="1382" y="314"/>
                  </a:lnTo>
                  <a:lnTo>
                    <a:pt x="943" y="503"/>
                  </a:lnTo>
                  <a:lnTo>
                    <a:pt x="566" y="817"/>
                  </a:lnTo>
                  <a:lnTo>
                    <a:pt x="252" y="1130"/>
                  </a:lnTo>
                  <a:lnTo>
                    <a:pt x="64" y="1444"/>
                  </a:lnTo>
                  <a:lnTo>
                    <a:pt x="1" y="1821"/>
                  </a:lnTo>
                  <a:lnTo>
                    <a:pt x="1" y="182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7">
              <a:extLst>
                <a:ext uri="{FF2B5EF4-FFF2-40B4-BE49-F238E27FC236}">
                  <a16:creationId xmlns:a16="http://schemas.microsoft.com/office/drawing/2014/main" id="{E0064DF7-B5AB-07F1-7997-15C27A115977}"/>
                </a:ext>
              </a:extLst>
            </p:cNvPr>
            <p:cNvSpPr/>
            <p:nvPr/>
          </p:nvSpPr>
          <p:spPr>
            <a:xfrm>
              <a:off x="2032323" y="1591372"/>
              <a:ext cx="336494" cy="198883"/>
            </a:xfrm>
            <a:custGeom>
              <a:avLst/>
              <a:gdLst/>
              <a:ahLst/>
              <a:cxnLst/>
              <a:rect l="l" t="t" r="r" b="b"/>
              <a:pathLst>
                <a:path w="8287" h="4898" extrusionOk="0">
                  <a:moveTo>
                    <a:pt x="4144" y="1"/>
                  </a:moveTo>
                  <a:lnTo>
                    <a:pt x="3328" y="64"/>
                  </a:lnTo>
                  <a:lnTo>
                    <a:pt x="2512" y="189"/>
                  </a:lnTo>
                  <a:lnTo>
                    <a:pt x="1821" y="440"/>
                  </a:lnTo>
                  <a:lnTo>
                    <a:pt x="1193" y="691"/>
                  </a:lnTo>
                  <a:lnTo>
                    <a:pt x="691" y="1068"/>
                  </a:lnTo>
                  <a:lnTo>
                    <a:pt x="314" y="1507"/>
                  </a:lnTo>
                  <a:lnTo>
                    <a:pt x="189" y="1696"/>
                  </a:lnTo>
                  <a:lnTo>
                    <a:pt x="63" y="1947"/>
                  </a:lnTo>
                  <a:lnTo>
                    <a:pt x="1" y="2198"/>
                  </a:lnTo>
                  <a:lnTo>
                    <a:pt x="1" y="2449"/>
                  </a:lnTo>
                  <a:lnTo>
                    <a:pt x="1" y="2700"/>
                  </a:lnTo>
                  <a:lnTo>
                    <a:pt x="63" y="2951"/>
                  </a:lnTo>
                  <a:lnTo>
                    <a:pt x="189" y="3202"/>
                  </a:lnTo>
                  <a:lnTo>
                    <a:pt x="314" y="3391"/>
                  </a:lnTo>
                  <a:lnTo>
                    <a:pt x="691" y="3830"/>
                  </a:lnTo>
                  <a:lnTo>
                    <a:pt x="1193" y="4207"/>
                  </a:lnTo>
                  <a:lnTo>
                    <a:pt x="1821" y="4458"/>
                  </a:lnTo>
                  <a:lnTo>
                    <a:pt x="2512" y="4709"/>
                  </a:lnTo>
                  <a:lnTo>
                    <a:pt x="3328" y="4834"/>
                  </a:lnTo>
                  <a:lnTo>
                    <a:pt x="4144" y="4897"/>
                  </a:lnTo>
                  <a:lnTo>
                    <a:pt x="4960" y="4834"/>
                  </a:lnTo>
                  <a:lnTo>
                    <a:pt x="5776" y="4709"/>
                  </a:lnTo>
                  <a:lnTo>
                    <a:pt x="6466" y="4458"/>
                  </a:lnTo>
                  <a:lnTo>
                    <a:pt x="7094" y="4207"/>
                  </a:lnTo>
                  <a:lnTo>
                    <a:pt x="7596" y="3830"/>
                  </a:lnTo>
                  <a:lnTo>
                    <a:pt x="7973" y="3391"/>
                  </a:lnTo>
                  <a:lnTo>
                    <a:pt x="8099" y="3202"/>
                  </a:lnTo>
                  <a:lnTo>
                    <a:pt x="8224" y="2951"/>
                  </a:lnTo>
                  <a:lnTo>
                    <a:pt x="8287" y="2700"/>
                  </a:lnTo>
                  <a:lnTo>
                    <a:pt x="8287" y="2449"/>
                  </a:lnTo>
                  <a:lnTo>
                    <a:pt x="8287" y="2198"/>
                  </a:lnTo>
                  <a:lnTo>
                    <a:pt x="8224" y="1947"/>
                  </a:lnTo>
                  <a:lnTo>
                    <a:pt x="8099" y="1696"/>
                  </a:lnTo>
                  <a:lnTo>
                    <a:pt x="7973" y="1507"/>
                  </a:lnTo>
                  <a:lnTo>
                    <a:pt x="7596" y="1068"/>
                  </a:lnTo>
                  <a:lnTo>
                    <a:pt x="7094" y="691"/>
                  </a:lnTo>
                  <a:lnTo>
                    <a:pt x="6466" y="440"/>
                  </a:lnTo>
                  <a:lnTo>
                    <a:pt x="5776" y="189"/>
                  </a:lnTo>
                  <a:lnTo>
                    <a:pt x="4960" y="64"/>
                  </a:lnTo>
                  <a:lnTo>
                    <a:pt x="4144" y="1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7">
              <a:extLst>
                <a:ext uri="{FF2B5EF4-FFF2-40B4-BE49-F238E27FC236}">
                  <a16:creationId xmlns:a16="http://schemas.microsoft.com/office/drawing/2014/main" id="{DE9BDBEB-BE78-3121-42C9-346E7D10E193}"/>
                </a:ext>
              </a:extLst>
            </p:cNvPr>
            <p:cNvSpPr/>
            <p:nvPr/>
          </p:nvSpPr>
          <p:spPr>
            <a:xfrm>
              <a:off x="2073091" y="1331382"/>
              <a:ext cx="252401" cy="420627"/>
            </a:xfrm>
            <a:custGeom>
              <a:avLst/>
              <a:gdLst/>
              <a:ahLst/>
              <a:cxnLst/>
              <a:rect l="l" t="t" r="r" b="b"/>
              <a:pathLst>
                <a:path w="6216" h="10359" extrusionOk="0">
                  <a:moveTo>
                    <a:pt x="64" y="1"/>
                  </a:moveTo>
                  <a:lnTo>
                    <a:pt x="1" y="8538"/>
                  </a:lnTo>
                  <a:lnTo>
                    <a:pt x="64" y="8915"/>
                  </a:lnTo>
                  <a:lnTo>
                    <a:pt x="252" y="9229"/>
                  </a:lnTo>
                  <a:lnTo>
                    <a:pt x="566" y="9542"/>
                  </a:lnTo>
                  <a:lnTo>
                    <a:pt x="943" y="9856"/>
                  </a:lnTo>
                  <a:lnTo>
                    <a:pt x="1382" y="10045"/>
                  </a:lnTo>
                  <a:lnTo>
                    <a:pt x="1947" y="10233"/>
                  </a:lnTo>
                  <a:lnTo>
                    <a:pt x="2512" y="10359"/>
                  </a:lnTo>
                  <a:lnTo>
                    <a:pt x="3767" y="10359"/>
                  </a:lnTo>
                  <a:lnTo>
                    <a:pt x="4332" y="10233"/>
                  </a:lnTo>
                  <a:lnTo>
                    <a:pt x="4835" y="10045"/>
                  </a:lnTo>
                  <a:lnTo>
                    <a:pt x="5274" y="9856"/>
                  </a:lnTo>
                  <a:lnTo>
                    <a:pt x="5651" y="9542"/>
                  </a:lnTo>
                  <a:lnTo>
                    <a:pt x="5965" y="9229"/>
                  </a:lnTo>
                  <a:lnTo>
                    <a:pt x="6153" y="8915"/>
                  </a:lnTo>
                  <a:lnTo>
                    <a:pt x="6216" y="8538"/>
                  </a:lnTo>
                  <a:lnTo>
                    <a:pt x="6216" y="1947"/>
                  </a:lnTo>
                  <a:lnTo>
                    <a:pt x="6216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7">
              <a:extLst>
                <a:ext uri="{FF2B5EF4-FFF2-40B4-BE49-F238E27FC236}">
                  <a16:creationId xmlns:a16="http://schemas.microsoft.com/office/drawing/2014/main" id="{D8311792-A596-120A-6E97-0F0699C56964}"/>
                </a:ext>
              </a:extLst>
            </p:cNvPr>
            <p:cNvSpPr/>
            <p:nvPr/>
          </p:nvSpPr>
          <p:spPr>
            <a:xfrm>
              <a:off x="2073091" y="1331382"/>
              <a:ext cx="252401" cy="420627"/>
            </a:xfrm>
            <a:custGeom>
              <a:avLst/>
              <a:gdLst/>
              <a:ahLst/>
              <a:cxnLst/>
              <a:rect l="l" t="t" r="r" b="b"/>
              <a:pathLst>
                <a:path w="6216" h="10359" fill="none" extrusionOk="0">
                  <a:moveTo>
                    <a:pt x="64" y="1"/>
                  </a:moveTo>
                  <a:lnTo>
                    <a:pt x="1" y="8538"/>
                  </a:lnTo>
                  <a:lnTo>
                    <a:pt x="1" y="8538"/>
                  </a:lnTo>
                  <a:lnTo>
                    <a:pt x="64" y="8915"/>
                  </a:lnTo>
                  <a:lnTo>
                    <a:pt x="252" y="9229"/>
                  </a:lnTo>
                  <a:lnTo>
                    <a:pt x="566" y="9542"/>
                  </a:lnTo>
                  <a:lnTo>
                    <a:pt x="943" y="9856"/>
                  </a:lnTo>
                  <a:lnTo>
                    <a:pt x="1382" y="10045"/>
                  </a:lnTo>
                  <a:lnTo>
                    <a:pt x="1947" y="10233"/>
                  </a:lnTo>
                  <a:lnTo>
                    <a:pt x="2512" y="10359"/>
                  </a:lnTo>
                  <a:lnTo>
                    <a:pt x="3140" y="10359"/>
                  </a:lnTo>
                  <a:lnTo>
                    <a:pt x="3140" y="10359"/>
                  </a:lnTo>
                  <a:lnTo>
                    <a:pt x="3767" y="10359"/>
                  </a:lnTo>
                  <a:lnTo>
                    <a:pt x="4332" y="10233"/>
                  </a:lnTo>
                  <a:lnTo>
                    <a:pt x="4835" y="10045"/>
                  </a:lnTo>
                  <a:lnTo>
                    <a:pt x="5274" y="9856"/>
                  </a:lnTo>
                  <a:lnTo>
                    <a:pt x="5651" y="9542"/>
                  </a:lnTo>
                  <a:lnTo>
                    <a:pt x="5965" y="9229"/>
                  </a:lnTo>
                  <a:lnTo>
                    <a:pt x="6153" y="8915"/>
                  </a:lnTo>
                  <a:lnTo>
                    <a:pt x="6216" y="8538"/>
                  </a:lnTo>
                  <a:lnTo>
                    <a:pt x="6216" y="1947"/>
                  </a:lnTo>
                  <a:lnTo>
                    <a:pt x="621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7">
              <a:extLst>
                <a:ext uri="{FF2B5EF4-FFF2-40B4-BE49-F238E27FC236}">
                  <a16:creationId xmlns:a16="http://schemas.microsoft.com/office/drawing/2014/main" id="{CB416E76-8C52-0450-B335-DC9AFE4997AE}"/>
                </a:ext>
              </a:extLst>
            </p:cNvPr>
            <p:cNvSpPr/>
            <p:nvPr/>
          </p:nvSpPr>
          <p:spPr>
            <a:xfrm>
              <a:off x="2073091" y="1331382"/>
              <a:ext cx="252401" cy="420627"/>
            </a:xfrm>
            <a:custGeom>
              <a:avLst/>
              <a:gdLst/>
              <a:ahLst/>
              <a:cxnLst/>
              <a:rect l="l" t="t" r="r" b="b"/>
              <a:pathLst>
                <a:path w="6216" h="10359" fill="none" extrusionOk="0">
                  <a:moveTo>
                    <a:pt x="64" y="1"/>
                  </a:moveTo>
                  <a:lnTo>
                    <a:pt x="1" y="8538"/>
                  </a:lnTo>
                  <a:lnTo>
                    <a:pt x="1" y="8538"/>
                  </a:lnTo>
                  <a:lnTo>
                    <a:pt x="64" y="8915"/>
                  </a:lnTo>
                  <a:lnTo>
                    <a:pt x="252" y="9229"/>
                  </a:lnTo>
                  <a:lnTo>
                    <a:pt x="566" y="9542"/>
                  </a:lnTo>
                  <a:lnTo>
                    <a:pt x="943" y="9856"/>
                  </a:lnTo>
                  <a:lnTo>
                    <a:pt x="1382" y="10045"/>
                  </a:lnTo>
                  <a:lnTo>
                    <a:pt x="1947" y="10233"/>
                  </a:lnTo>
                  <a:lnTo>
                    <a:pt x="2512" y="10359"/>
                  </a:lnTo>
                  <a:lnTo>
                    <a:pt x="3140" y="10359"/>
                  </a:lnTo>
                  <a:lnTo>
                    <a:pt x="3140" y="10359"/>
                  </a:lnTo>
                  <a:lnTo>
                    <a:pt x="3767" y="10359"/>
                  </a:lnTo>
                  <a:lnTo>
                    <a:pt x="4332" y="10233"/>
                  </a:lnTo>
                  <a:lnTo>
                    <a:pt x="4835" y="10045"/>
                  </a:lnTo>
                  <a:lnTo>
                    <a:pt x="5274" y="9856"/>
                  </a:lnTo>
                  <a:lnTo>
                    <a:pt x="5651" y="9542"/>
                  </a:lnTo>
                  <a:lnTo>
                    <a:pt x="5965" y="9229"/>
                  </a:lnTo>
                  <a:lnTo>
                    <a:pt x="6153" y="8915"/>
                  </a:lnTo>
                  <a:lnTo>
                    <a:pt x="6216" y="8538"/>
                  </a:lnTo>
                  <a:lnTo>
                    <a:pt x="6216" y="1947"/>
                  </a:lnTo>
                  <a:lnTo>
                    <a:pt x="6216" y="1"/>
                  </a:lnTo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7">
              <a:extLst>
                <a:ext uri="{FF2B5EF4-FFF2-40B4-BE49-F238E27FC236}">
                  <a16:creationId xmlns:a16="http://schemas.microsoft.com/office/drawing/2014/main" id="{A8500AA5-557A-C907-6EAE-1A5835B4AEED}"/>
                </a:ext>
              </a:extLst>
            </p:cNvPr>
            <p:cNvSpPr/>
            <p:nvPr/>
          </p:nvSpPr>
          <p:spPr>
            <a:xfrm>
              <a:off x="2073091" y="1252365"/>
              <a:ext cx="252401" cy="147883"/>
            </a:xfrm>
            <a:custGeom>
              <a:avLst/>
              <a:gdLst/>
              <a:ahLst/>
              <a:cxnLst/>
              <a:rect l="l" t="t" r="r" b="b"/>
              <a:pathLst>
                <a:path w="6216" h="3642" fill="none" extrusionOk="0">
                  <a:moveTo>
                    <a:pt x="1" y="1821"/>
                  </a:moveTo>
                  <a:lnTo>
                    <a:pt x="1" y="1821"/>
                  </a:lnTo>
                  <a:lnTo>
                    <a:pt x="64" y="2198"/>
                  </a:lnTo>
                  <a:lnTo>
                    <a:pt x="252" y="2512"/>
                  </a:lnTo>
                  <a:lnTo>
                    <a:pt x="566" y="2826"/>
                  </a:lnTo>
                  <a:lnTo>
                    <a:pt x="943" y="3139"/>
                  </a:lnTo>
                  <a:lnTo>
                    <a:pt x="1382" y="3328"/>
                  </a:lnTo>
                  <a:lnTo>
                    <a:pt x="1947" y="3516"/>
                  </a:lnTo>
                  <a:lnTo>
                    <a:pt x="2512" y="3642"/>
                  </a:lnTo>
                  <a:lnTo>
                    <a:pt x="3140" y="3642"/>
                  </a:lnTo>
                  <a:lnTo>
                    <a:pt x="3140" y="3642"/>
                  </a:lnTo>
                  <a:lnTo>
                    <a:pt x="3767" y="3642"/>
                  </a:lnTo>
                  <a:lnTo>
                    <a:pt x="4332" y="3516"/>
                  </a:lnTo>
                  <a:lnTo>
                    <a:pt x="4897" y="3328"/>
                  </a:lnTo>
                  <a:lnTo>
                    <a:pt x="5337" y="3139"/>
                  </a:lnTo>
                  <a:lnTo>
                    <a:pt x="5713" y="2826"/>
                  </a:lnTo>
                  <a:lnTo>
                    <a:pt x="5965" y="2512"/>
                  </a:lnTo>
                  <a:lnTo>
                    <a:pt x="6153" y="2198"/>
                  </a:lnTo>
                  <a:lnTo>
                    <a:pt x="6216" y="1821"/>
                  </a:lnTo>
                  <a:lnTo>
                    <a:pt x="6216" y="1821"/>
                  </a:lnTo>
                  <a:lnTo>
                    <a:pt x="6153" y="1445"/>
                  </a:lnTo>
                  <a:lnTo>
                    <a:pt x="5965" y="1131"/>
                  </a:lnTo>
                  <a:lnTo>
                    <a:pt x="5713" y="817"/>
                  </a:lnTo>
                  <a:lnTo>
                    <a:pt x="5337" y="503"/>
                  </a:lnTo>
                  <a:lnTo>
                    <a:pt x="4897" y="315"/>
                  </a:lnTo>
                  <a:lnTo>
                    <a:pt x="4332" y="126"/>
                  </a:lnTo>
                  <a:lnTo>
                    <a:pt x="3767" y="1"/>
                  </a:lnTo>
                  <a:lnTo>
                    <a:pt x="3140" y="1"/>
                  </a:lnTo>
                  <a:lnTo>
                    <a:pt x="3140" y="1"/>
                  </a:lnTo>
                  <a:lnTo>
                    <a:pt x="2512" y="1"/>
                  </a:lnTo>
                  <a:lnTo>
                    <a:pt x="1947" y="126"/>
                  </a:lnTo>
                  <a:lnTo>
                    <a:pt x="1382" y="315"/>
                  </a:lnTo>
                  <a:lnTo>
                    <a:pt x="943" y="503"/>
                  </a:lnTo>
                  <a:lnTo>
                    <a:pt x="566" y="817"/>
                  </a:lnTo>
                  <a:lnTo>
                    <a:pt x="252" y="1131"/>
                  </a:lnTo>
                  <a:lnTo>
                    <a:pt x="64" y="1445"/>
                  </a:lnTo>
                  <a:lnTo>
                    <a:pt x="1" y="1821"/>
                  </a:lnTo>
                  <a:lnTo>
                    <a:pt x="1" y="182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7">
              <a:extLst>
                <a:ext uri="{FF2B5EF4-FFF2-40B4-BE49-F238E27FC236}">
                  <a16:creationId xmlns:a16="http://schemas.microsoft.com/office/drawing/2014/main" id="{F8C03B6F-8D03-BBDF-17F7-EEC9F8EC8101}"/>
                </a:ext>
              </a:extLst>
            </p:cNvPr>
            <p:cNvSpPr/>
            <p:nvPr/>
          </p:nvSpPr>
          <p:spPr>
            <a:xfrm>
              <a:off x="2032323" y="1226866"/>
              <a:ext cx="336494" cy="198883"/>
            </a:xfrm>
            <a:custGeom>
              <a:avLst/>
              <a:gdLst/>
              <a:ahLst/>
              <a:cxnLst/>
              <a:rect l="l" t="t" r="r" b="b"/>
              <a:pathLst>
                <a:path w="8287" h="4898" extrusionOk="0">
                  <a:moveTo>
                    <a:pt x="4144" y="1"/>
                  </a:moveTo>
                  <a:lnTo>
                    <a:pt x="3328" y="64"/>
                  </a:lnTo>
                  <a:lnTo>
                    <a:pt x="2512" y="189"/>
                  </a:lnTo>
                  <a:lnTo>
                    <a:pt x="1821" y="440"/>
                  </a:lnTo>
                  <a:lnTo>
                    <a:pt x="1193" y="692"/>
                  </a:lnTo>
                  <a:lnTo>
                    <a:pt x="691" y="1068"/>
                  </a:lnTo>
                  <a:lnTo>
                    <a:pt x="314" y="1508"/>
                  </a:lnTo>
                  <a:lnTo>
                    <a:pt x="189" y="1696"/>
                  </a:lnTo>
                  <a:lnTo>
                    <a:pt x="63" y="1947"/>
                  </a:lnTo>
                  <a:lnTo>
                    <a:pt x="1" y="2198"/>
                  </a:lnTo>
                  <a:lnTo>
                    <a:pt x="1" y="2449"/>
                  </a:lnTo>
                  <a:lnTo>
                    <a:pt x="1" y="2700"/>
                  </a:lnTo>
                  <a:lnTo>
                    <a:pt x="63" y="2951"/>
                  </a:lnTo>
                  <a:lnTo>
                    <a:pt x="189" y="3202"/>
                  </a:lnTo>
                  <a:lnTo>
                    <a:pt x="314" y="3391"/>
                  </a:lnTo>
                  <a:lnTo>
                    <a:pt x="691" y="3830"/>
                  </a:lnTo>
                  <a:lnTo>
                    <a:pt x="1193" y="4207"/>
                  </a:lnTo>
                  <a:lnTo>
                    <a:pt x="1821" y="4458"/>
                  </a:lnTo>
                  <a:lnTo>
                    <a:pt x="2512" y="4709"/>
                  </a:lnTo>
                  <a:lnTo>
                    <a:pt x="3328" y="4835"/>
                  </a:lnTo>
                  <a:lnTo>
                    <a:pt x="4144" y="4897"/>
                  </a:lnTo>
                  <a:lnTo>
                    <a:pt x="4960" y="4835"/>
                  </a:lnTo>
                  <a:lnTo>
                    <a:pt x="5776" y="4709"/>
                  </a:lnTo>
                  <a:lnTo>
                    <a:pt x="6466" y="4458"/>
                  </a:lnTo>
                  <a:lnTo>
                    <a:pt x="7094" y="4207"/>
                  </a:lnTo>
                  <a:lnTo>
                    <a:pt x="7596" y="3830"/>
                  </a:lnTo>
                  <a:lnTo>
                    <a:pt x="7973" y="3391"/>
                  </a:lnTo>
                  <a:lnTo>
                    <a:pt x="8099" y="3202"/>
                  </a:lnTo>
                  <a:lnTo>
                    <a:pt x="8224" y="2951"/>
                  </a:lnTo>
                  <a:lnTo>
                    <a:pt x="8287" y="2700"/>
                  </a:lnTo>
                  <a:lnTo>
                    <a:pt x="8287" y="2449"/>
                  </a:lnTo>
                  <a:lnTo>
                    <a:pt x="8287" y="2198"/>
                  </a:lnTo>
                  <a:lnTo>
                    <a:pt x="8224" y="1947"/>
                  </a:lnTo>
                  <a:lnTo>
                    <a:pt x="8099" y="1696"/>
                  </a:lnTo>
                  <a:lnTo>
                    <a:pt x="7973" y="1508"/>
                  </a:lnTo>
                  <a:lnTo>
                    <a:pt x="7596" y="1068"/>
                  </a:lnTo>
                  <a:lnTo>
                    <a:pt x="7094" y="692"/>
                  </a:lnTo>
                  <a:lnTo>
                    <a:pt x="6466" y="440"/>
                  </a:lnTo>
                  <a:lnTo>
                    <a:pt x="5776" y="189"/>
                  </a:lnTo>
                  <a:lnTo>
                    <a:pt x="4960" y="64"/>
                  </a:lnTo>
                  <a:lnTo>
                    <a:pt x="4144" y="1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7">
              <a:extLst>
                <a:ext uri="{FF2B5EF4-FFF2-40B4-BE49-F238E27FC236}">
                  <a16:creationId xmlns:a16="http://schemas.microsoft.com/office/drawing/2014/main" id="{62FB92D0-1104-BB7C-1EDC-E10202544794}"/>
                </a:ext>
              </a:extLst>
            </p:cNvPr>
            <p:cNvSpPr/>
            <p:nvPr/>
          </p:nvSpPr>
          <p:spPr>
            <a:xfrm>
              <a:off x="2073091" y="971991"/>
              <a:ext cx="252401" cy="420627"/>
            </a:xfrm>
            <a:custGeom>
              <a:avLst/>
              <a:gdLst/>
              <a:ahLst/>
              <a:cxnLst/>
              <a:rect l="l" t="t" r="r" b="b"/>
              <a:pathLst>
                <a:path w="6216" h="10359" extrusionOk="0">
                  <a:moveTo>
                    <a:pt x="64" y="1"/>
                  </a:moveTo>
                  <a:lnTo>
                    <a:pt x="1" y="8538"/>
                  </a:lnTo>
                  <a:lnTo>
                    <a:pt x="64" y="8915"/>
                  </a:lnTo>
                  <a:lnTo>
                    <a:pt x="252" y="9228"/>
                  </a:lnTo>
                  <a:lnTo>
                    <a:pt x="566" y="9542"/>
                  </a:lnTo>
                  <a:lnTo>
                    <a:pt x="943" y="9793"/>
                  </a:lnTo>
                  <a:lnTo>
                    <a:pt x="1382" y="10044"/>
                  </a:lnTo>
                  <a:lnTo>
                    <a:pt x="1947" y="10233"/>
                  </a:lnTo>
                  <a:lnTo>
                    <a:pt x="2512" y="10296"/>
                  </a:lnTo>
                  <a:lnTo>
                    <a:pt x="3140" y="10358"/>
                  </a:lnTo>
                  <a:lnTo>
                    <a:pt x="3767" y="10296"/>
                  </a:lnTo>
                  <a:lnTo>
                    <a:pt x="4332" y="10233"/>
                  </a:lnTo>
                  <a:lnTo>
                    <a:pt x="4835" y="10044"/>
                  </a:lnTo>
                  <a:lnTo>
                    <a:pt x="5274" y="9793"/>
                  </a:lnTo>
                  <a:lnTo>
                    <a:pt x="5651" y="9542"/>
                  </a:lnTo>
                  <a:lnTo>
                    <a:pt x="5965" y="9228"/>
                  </a:lnTo>
                  <a:lnTo>
                    <a:pt x="6153" y="8915"/>
                  </a:lnTo>
                  <a:lnTo>
                    <a:pt x="6216" y="8538"/>
                  </a:lnTo>
                  <a:lnTo>
                    <a:pt x="6216" y="1947"/>
                  </a:lnTo>
                  <a:lnTo>
                    <a:pt x="6216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7">
              <a:extLst>
                <a:ext uri="{FF2B5EF4-FFF2-40B4-BE49-F238E27FC236}">
                  <a16:creationId xmlns:a16="http://schemas.microsoft.com/office/drawing/2014/main" id="{28C1CF44-1E06-6750-C62E-64CAF45A6E3A}"/>
                </a:ext>
              </a:extLst>
            </p:cNvPr>
            <p:cNvSpPr/>
            <p:nvPr/>
          </p:nvSpPr>
          <p:spPr>
            <a:xfrm>
              <a:off x="2073091" y="971991"/>
              <a:ext cx="252401" cy="420627"/>
            </a:xfrm>
            <a:custGeom>
              <a:avLst/>
              <a:gdLst/>
              <a:ahLst/>
              <a:cxnLst/>
              <a:rect l="l" t="t" r="r" b="b"/>
              <a:pathLst>
                <a:path w="6216" h="10359" fill="none" extrusionOk="0">
                  <a:moveTo>
                    <a:pt x="64" y="1"/>
                  </a:moveTo>
                  <a:lnTo>
                    <a:pt x="1" y="8538"/>
                  </a:lnTo>
                  <a:lnTo>
                    <a:pt x="1" y="8538"/>
                  </a:lnTo>
                  <a:lnTo>
                    <a:pt x="64" y="8915"/>
                  </a:lnTo>
                  <a:lnTo>
                    <a:pt x="252" y="9228"/>
                  </a:lnTo>
                  <a:lnTo>
                    <a:pt x="566" y="9542"/>
                  </a:lnTo>
                  <a:lnTo>
                    <a:pt x="943" y="9793"/>
                  </a:lnTo>
                  <a:lnTo>
                    <a:pt x="1382" y="10044"/>
                  </a:lnTo>
                  <a:lnTo>
                    <a:pt x="1947" y="10233"/>
                  </a:lnTo>
                  <a:lnTo>
                    <a:pt x="2512" y="10296"/>
                  </a:lnTo>
                  <a:lnTo>
                    <a:pt x="3140" y="10358"/>
                  </a:lnTo>
                  <a:lnTo>
                    <a:pt x="3140" y="10358"/>
                  </a:lnTo>
                  <a:lnTo>
                    <a:pt x="3767" y="10296"/>
                  </a:lnTo>
                  <a:lnTo>
                    <a:pt x="4332" y="10233"/>
                  </a:lnTo>
                  <a:lnTo>
                    <a:pt x="4835" y="10044"/>
                  </a:lnTo>
                  <a:lnTo>
                    <a:pt x="5274" y="9793"/>
                  </a:lnTo>
                  <a:lnTo>
                    <a:pt x="5651" y="9542"/>
                  </a:lnTo>
                  <a:lnTo>
                    <a:pt x="5965" y="9228"/>
                  </a:lnTo>
                  <a:lnTo>
                    <a:pt x="6153" y="8915"/>
                  </a:lnTo>
                  <a:lnTo>
                    <a:pt x="6216" y="8538"/>
                  </a:lnTo>
                  <a:lnTo>
                    <a:pt x="6216" y="1947"/>
                  </a:lnTo>
                  <a:lnTo>
                    <a:pt x="621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7">
              <a:extLst>
                <a:ext uri="{FF2B5EF4-FFF2-40B4-BE49-F238E27FC236}">
                  <a16:creationId xmlns:a16="http://schemas.microsoft.com/office/drawing/2014/main" id="{26262AC7-3843-0698-3F0B-8C3580C0497D}"/>
                </a:ext>
              </a:extLst>
            </p:cNvPr>
            <p:cNvSpPr/>
            <p:nvPr/>
          </p:nvSpPr>
          <p:spPr>
            <a:xfrm>
              <a:off x="2073091" y="971991"/>
              <a:ext cx="252401" cy="420627"/>
            </a:xfrm>
            <a:custGeom>
              <a:avLst/>
              <a:gdLst/>
              <a:ahLst/>
              <a:cxnLst/>
              <a:rect l="l" t="t" r="r" b="b"/>
              <a:pathLst>
                <a:path w="6216" h="10359" fill="none" extrusionOk="0">
                  <a:moveTo>
                    <a:pt x="64" y="1"/>
                  </a:moveTo>
                  <a:lnTo>
                    <a:pt x="1" y="8538"/>
                  </a:lnTo>
                  <a:lnTo>
                    <a:pt x="1" y="8538"/>
                  </a:lnTo>
                  <a:lnTo>
                    <a:pt x="64" y="8915"/>
                  </a:lnTo>
                  <a:lnTo>
                    <a:pt x="252" y="9228"/>
                  </a:lnTo>
                  <a:lnTo>
                    <a:pt x="566" y="9542"/>
                  </a:lnTo>
                  <a:lnTo>
                    <a:pt x="943" y="9793"/>
                  </a:lnTo>
                  <a:lnTo>
                    <a:pt x="1382" y="10044"/>
                  </a:lnTo>
                  <a:lnTo>
                    <a:pt x="1947" y="10233"/>
                  </a:lnTo>
                  <a:lnTo>
                    <a:pt x="2512" y="10296"/>
                  </a:lnTo>
                  <a:lnTo>
                    <a:pt x="3140" y="10358"/>
                  </a:lnTo>
                  <a:lnTo>
                    <a:pt x="3140" y="10358"/>
                  </a:lnTo>
                  <a:lnTo>
                    <a:pt x="3767" y="10296"/>
                  </a:lnTo>
                  <a:lnTo>
                    <a:pt x="4332" y="10233"/>
                  </a:lnTo>
                  <a:lnTo>
                    <a:pt x="4835" y="10044"/>
                  </a:lnTo>
                  <a:lnTo>
                    <a:pt x="5274" y="9793"/>
                  </a:lnTo>
                  <a:lnTo>
                    <a:pt x="5651" y="9542"/>
                  </a:lnTo>
                  <a:lnTo>
                    <a:pt x="5965" y="9228"/>
                  </a:lnTo>
                  <a:lnTo>
                    <a:pt x="6153" y="8915"/>
                  </a:lnTo>
                  <a:lnTo>
                    <a:pt x="6216" y="8538"/>
                  </a:lnTo>
                  <a:lnTo>
                    <a:pt x="6216" y="1947"/>
                  </a:lnTo>
                  <a:lnTo>
                    <a:pt x="6216" y="1"/>
                  </a:lnTo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7">
              <a:extLst>
                <a:ext uri="{FF2B5EF4-FFF2-40B4-BE49-F238E27FC236}">
                  <a16:creationId xmlns:a16="http://schemas.microsoft.com/office/drawing/2014/main" id="{565121FA-1CDC-516F-66A6-01E980A66D10}"/>
                </a:ext>
              </a:extLst>
            </p:cNvPr>
            <p:cNvSpPr/>
            <p:nvPr/>
          </p:nvSpPr>
          <p:spPr>
            <a:xfrm>
              <a:off x="2073091" y="892975"/>
              <a:ext cx="252401" cy="147883"/>
            </a:xfrm>
            <a:custGeom>
              <a:avLst/>
              <a:gdLst/>
              <a:ahLst/>
              <a:cxnLst/>
              <a:rect l="l" t="t" r="r" b="b"/>
              <a:pathLst>
                <a:path w="6216" h="3642" fill="none" extrusionOk="0">
                  <a:moveTo>
                    <a:pt x="1" y="1821"/>
                  </a:moveTo>
                  <a:lnTo>
                    <a:pt x="1" y="1821"/>
                  </a:lnTo>
                  <a:lnTo>
                    <a:pt x="64" y="2198"/>
                  </a:lnTo>
                  <a:lnTo>
                    <a:pt x="252" y="2512"/>
                  </a:lnTo>
                  <a:lnTo>
                    <a:pt x="566" y="2825"/>
                  </a:lnTo>
                  <a:lnTo>
                    <a:pt x="943" y="3076"/>
                  </a:lnTo>
                  <a:lnTo>
                    <a:pt x="1382" y="3328"/>
                  </a:lnTo>
                  <a:lnTo>
                    <a:pt x="1947" y="3516"/>
                  </a:lnTo>
                  <a:lnTo>
                    <a:pt x="2512" y="3579"/>
                  </a:lnTo>
                  <a:lnTo>
                    <a:pt x="3140" y="3641"/>
                  </a:lnTo>
                  <a:lnTo>
                    <a:pt x="3140" y="3641"/>
                  </a:lnTo>
                  <a:lnTo>
                    <a:pt x="3767" y="3579"/>
                  </a:lnTo>
                  <a:lnTo>
                    <a:pt x="4332" y="3516"/>
                  </a:lnTo>
                  <a:lnTo>
                    <a:pt x="4897" y="3328"/>
                  </a:lnTo>
                  <a:lnTo>
                    <a:pt x="5337" y="3076"/>
                  </a:lnTo>
                  <a:lnTo>
                    <a:pt x="5713" y="2825"/>
                  </a:lnTo>
                  <a:lnTo>
                    <a:pt x="5965" y="2512"/>
                  </a:lnTo>
                  <a:lnTo>
                    <a:pt x="6153" y="2198"/>
                  </a:lnTo>
                  <a:lnTo>
                    <a:pt x="6216" y="1821"/>
                  </a:lnTo>
                  <a:lnTo>
                    <a:pt x="6216" y="1821"/>
                  </a:lnTo>
                  <a:lnTo>
                    <a:pt x="6153" y="1444"/>
                  </a:lnTo>
                  <a:lnTo>
                    <a:pt x="5965" y="1068"/>
                  </a:lnTo>
                  <a:lnTo>
                    <a:pt x="5713" y="754"/>
                  </a:lnTo>
                  <a:lnTo>
                    <a:pt x="5337" y="503"/>
                  </a:lnTo>
                  <a:lnTo>
                    <a:pt x="4897" y="314"/>
                  </a:lnTo>
                  <a:lnTo>
                    <a:pt x="4332" y="126"/>
                  </a:lnTo>
                  <a:lnTo>
                    <a:pt x="3767" y="1"/>
                  </a:lnTo>
                  <a:lnTo>
                    <a:pt x="3140" y="1"/>
                  </a:lnTo>
                  <a:lnTo>
                    <a:pt x="3140" y="1"/>
                  </a:lnTo>
                  <a:lnTo>
                    <a:pt x="2512" y="1"/>
                  </a:lnTo>
                  <a:lnTo>
                    <a:pt x="1947" y="126"/>
                  </a:lnTo>
                  <a:lnTo>
                    <a:pt x="1382" y="314"/>
                  </a:lnTo>
                  <a:lnTo>
                    <a:pt x="943" y="503"/>
                  </a:lnTo>
                  <a:lnTo>
                    <a:pt x="566" y="754"/>
                  </a:lnTo>
                  <a:lnTo>
                    <a:pt x="252" y="1068"/>
                  </a:lnTo>
                  <a:lnTo>
                    <a:pt x="64" y="1444"/>
                  </a:lnTo>
                  <a:lnTo>
                    <a:pt x="1" y="1821"/>
                  </a:lnTo>
                  <a:lnTo>
                    <a:pt x="1" y="182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7">
              <a:extLst>
                <a:ext uri="{FF2B5EF4-FFF2-40B4-BE49-F238E27FC236}">
                  <a16:creationId xmlns:a16="http://schemas.microsoft.com/office/drawing/2014/main" id="{AD8B97B4-D742-24B5-C73C-B7450CF2441B}"/>
                </a:ext>
              </a:extLst>
            </p:cNvPr>
            <p:cNvSpPr/>
            <p:nvPr/>
          </p:nvSpPr>
          <p:spPr>
            <a:xfrm>
              <a:off x="2073091" y="892975"/>
              <a:ext cx="252401" cy="147883"/>
            </a:xfrm>
            <a:custGeom>
              <a:avLst/>
              <a:gdLst/>
              <a:ahLst/>
              <a:cxnLst/>
              <a:rect l="l" t="t" r="r" b="b"/>
              <a:pathLst>
                <a:path w="6216" h="3642" extrusionOk="0">
                  <a:moveTo>
                    <a:pt x="2512" y="1"/>
                  </a:moveTo>
                  <a:lnTo>
                    <a:pt x="1947" y="126"/>
                  </a:lnTo>
                  <a:lnTo>
                    <a:pt x="1382" y="314"/>
                  </a:lnTo>
                  <a:lnTo>
                    <a:pt x="943" y="503"/>
                  </a:lnTo>
                  <a:lnTo>
                    <a:pt x="566" y="754"/>
                  </a:lnTo>
                  <a:lnTo>
                    <a:pt x="252" y="1068"/>
                  </a:lnTo>
                  <a:lnTo>
                    <a:pt x="64" y="1444"/>
                  </a:lnTo>
                  <a:lnTo>
                    <a:pt x="1" y="1821"/>
                  </a:lnTo>
                  <a:lnTo>
                    <a:pt x="64" y="2198"/>
                  </a:lnTo>
                  <a:lnTo>
                    <a:pt x="252" y="2512"/>
                  </a:lnTo>
                  <a:lnTo>
                    <a:pt x="566" y="2825"/>
                  </a:lnTo>
                  <a:lnTo>
                    <a:pt x="943" y="3076"/>
                  </a:lnTo>
                  <a:lnTo>
                    <a:pt x="1382" y="3328"/>
                  </a:lnTo>
                  <a:lnTo>
                    <a:pt x="1947" y="3516"/>
                  </a:lnTo>
                  <a:lnTo>
                    <a:pt x="2512" y="3579"/>
                  </a:lnTo>
                  <a:lnTo>
                    <a:pt x="3140" y="3641"/>
                  </a:lnTo>
                  <a:lnTo>
                    <a:pt x="3767" y="3579"/>
                  </a:lnTo>
                  <a:lnTo>
                    <a:pt x="4332" y="3516"/>
                  </a:lnTo>
                  <a:lnTo>
                    <a:pt x="4897" y="3328"/>
                  </a:lnTo>
                  <a:lnTo>
                    <a:pt x="5337" y="3076"/>
                  </a:lnTo>
                  <a:lnTo>
                    <a:pt x="5713" y="2825"/>
                  </a:lnTo>
                  <a:lnTo>
                    <a:pt x="5965" y="2512"/>
                  </a:lnTo>
                  <a:lnTo>
                    <a:pt x="6153" y="2198"/>
                  </a:lnTo>
                  <a:lnTo>
                    <a:pt x="6216" y="1821"/>
                  </a:lnTo>
                  <a:lnTo>
                    <a:pt x="6153" y="1444"/>
                  </a:lnTo>
                  <a:lnTo>
                    <a:pt x="5965" y="1068"/>
                  </a:lnTo>
                  <a:lnTo>
                    <a:pt x="5713" y="754"/>
                  </a:lnTo>
                  <a:lnTo>
                    <a:pt x="5337" y="503"/>
                  </a:lnTo>
                  <a:lnTo>
                    <a:pt x="4897" y="314"/>
                  </a:lnTo>
                  <a:lnTo>
                    <a:pt x="4332" y="126"/>
                  </a:lnTo>
                  <a:lnTo>
                    <a:pt x="3767" y="1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7">
              <a:extLst>
                <a:ext uri="{FF2B5EF4-FFF2-40B4-BE49-F238E27FC236}">
                  <a16:creationId xmlns:a16="http://schemas.microsoft.com/office/drawing/2014/main" id="{4CFF57EE-99B5-2DFC-AB8A-D51EC8D4A231}"/>
                </a:ext>
              </a:extLst>
            </p:cNvPr>
            <p:cNvSpPr/>
            <p:nvPr/>
          </p:nvSpPr>
          <p:spPr>
            <a:xfrm>
              <a:off x="2118974" y="918475"/>
              <a:ext cx="163191" cy="86692"/>
            </a:xfrm>
            <a:custGeom>
              <a:avLst/>
              <a:gdLst/>
              <a:ahLst/>
              <a:cxnLst/>
              <a:rect l="l" t="t" r="r" b="b"/>
              <a:pathLst>
                <a:path w="4019" h="2135" extrusionOk="0">
                  <a:moveTo>
                    <a:pt x="1570" y="0"/>
                  </a:moveTo>
                  <a:lnTo>
                    <a:pt x="1194" y="63"/>
                  </a:lnTo>
                  <a:lnTo>
                    <a:pt x="880" y="126"/>
                  </a:lnTo>
                  <a:lnTo>
                    <a:pt x="566" y="314"/>
                  </a:lnTo>
                  <a:lnTo>
                    <a:pt x="315" y="440"/>
                  </a:lnTo>
                  <a:lnTo>
                    <a:pt x="126" y="628"/>
                  </a:lnTo>
                  <a:lnTo>
                    <a:pt x="1" y="816"/>
                  </a:lnTo>
                  <a:lnTo>
                    <a:pt x="1" y="1067"/>
                  </a:lnTo>
                  <a:lnTo>
                    <a:pt x="1" y="1256"/>
                  </a:lnTo>
                  <a:lnTo>
                    <a:pt x="126" y="1444"/>
                  </a:lnTo>
                  <a:lnTo>
                    <a:pt x="315" y="1632"/>
                  </a:lnTo>
                  <a:lnTo>
                    <a:pt x="566" y="1821"/>
                  </a:lnTo>
                  <a:lnTo>
                    <a:pt x="880" y="1946"/>
                  </a:lnTo>
                  <a:lnTo>
                    <a:pt x="1194" y="2009"/>
                  </a:lnTo>
                  <a:lnTo>
                    <a:pt x="1570" y="2072"/>
                  </a:lnTo>
                  <a:lnTo>
                    <a:pt x="2010" y="2135"/>
                  </a:lnTo>
                  <a:lnTo>
                    <a:pt x="2386" y="2072"/>
                  </a:lnTo>
                  <a:lnTo>
                    <a:pt x="2763" y="2009"/>
                  </a:lnTo>
                  <a:lnTo>
                    <a:pt x="3140" y="1946"/>
                  </a:lnTo>
                  <a:lnTo>
                    <a:pt x="3454" y="1821"/>
                  </a:lnTo>
                  <a:lnTo>
                    <a:pt x="3705" y="1632"/>
                  </a:lnTo>
                  <a:lnTo>
                    <a:pt x="3893" y="1444"/>
                  </a:lnTo>
                  <a:lnTo>
                    <a:pt x="3956" y="1256"/>
                  </a:lnTo>
                  <a:lnTo>
                    <a:pt x="4018" y="1067"/>
                  </a:lnTo>
                  <a:lnTo>
                    <a:pt x="3956" y="816"/>
                  </a:lnTo>
                  <a:lnTo>
                    <a:pt x="3893" y="628"/>
                  </a:lnTo>
                  <a:lnTo>
                    <a:pt x="3705" y="440"/>
                  </a:lnTo>
                  <a:lnTo>
                    <a:pt x="3454" y="314"/>
                  </a:lnTo>
                  <a:lnTo>
                    <a:pt x="3140" y="126"/>
                  </a:lnTo>
                  <a:lnTo>
                    <a:pt x="2763" y="63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7">
              <a:extLst>
                <a:ext uri="{FF2B5EF4-FFF2-40B4-BE49-F238E27FC236}">
                  <a16:creationId xmlns:a16="http://schemas.microsoft.com/office/drawing/2014/main" id="{19F01044-A54A-FF36-37E0-08946A3D9903}"/>
                </a:ext>
              </a:extLst>
            </p:cNvPr>
            <p:cNvSpPr/>
            <p:nvPr/>
          </p:nvSpPr>
          <p:spPr>
            <a:xfrm>
              <a:off x="1660180" y="2279577"/>
              <a:ext cx="441011" cy="260034"/>
            </a:xfrm>
            <a:custGeom>
              <a:avLst/>
              <a:gdLst/>
              <a:ahLst/>
              <a:cxnLst/>
              <a:rect l="l" t="t" r="r" b="b"/>
              <a:pathLst>
                <a:path w="10861" h="6404" extrusionOk="0">
                  <a:moveTo>
                    <a:pt x="5462" y="1"/>
                  </a:moveTo>
                  <a:lnTo>
                    <a:pt x="0" y="3265"/>
                  </a:lnTo>
                  <a:lnTo>
                    <a:pt x="5462" y="6404"/>
                  </a:lnTo>
                  <a:lnTo>
                    <a:pt x="10860" y="3202"/>
                  </a:lnTo>
                  <a:lnTo>
                    <a:pt x="54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7">
              <a:extLst>
                <a:ext uri="{FF2B5EF4-FFF2-40B4-BE49-F238E27FC236}">
                  <a16:creationId xmlns:a16="http://schemas.microsoft.com/office/drawing/2014/main" id="{6BFA0DF9-DA17-927C-6135-A6AD1DD730FB}"/>
                </a:ext>
              </a:extLst>
            </p:cNvPr>
            <p:cNvSpPr/>
            <p:nvPr/>
          </p:nvSpPr>
          <p:spPr>
            <a:xfrm>
              <a:off x="1660180" y="2279577"/>
              <a:ext cx="441011" cy="260034"/>
            </a:xfrm>
            <a:custGeom>
              <a:avLst/>
              <a:gdLst/>
              <a:ahLst/>
              <a:cxnLst/>
              <a:rect l="l" t="t" r="r" b="b"/>
              <a:pathLst>
                <a:path w="10861" h="6404" fill="none" extrusionOk="0">
                  <a:moveTo>
                    <a:pt x="0" y="3265"/>
                  </a:moveTo>
                  <a:lnTo>
                    <a:pt x="5462" y="6404"/>
                  </a:lnTo>
                  <a:lnTo>
                    <a:pt x="10860" y="3202"/>
                  </a:lnTo>
                  <a:lnTo>
                    <a:pt x="5462" y="1"/>
                  </a:lnTo>
                  <a:lnTo>
                    <a:pt x="0" y="3265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7">
              <a:extLst>
                <a:ext uri="{FF2B5EF4-FFF2-40B4-BE49-F238E27FC236}">
                  <a16:creationId xmlns:a16="http://schemas.microsoft.com/office/drawing/2014/main" id="{BC7796B5-A5DB-DB83-0446-2EC071A5B0DD}"/>
                </a:ext>
              </a:extLst>
            </p:cNvPr>
            <p:cNvSpPr/>
            <p:nvPr/>
          </p:nvSpPr>
          <p:spPr>
            <a:xfrm>
              <a:off x="1879405" y="2409593"/>
              <a:ext cx="272744" cy="260034"/>
            </a:xfrm>
            <a:custGeom>
              <a:avLst/>
              <a:gdLst/>
              <a:ahLst/>
              <a:cxnLst/>
              <a:rect l="l" t="t" r="r" b="b"/>
              <a:pathLst>
                <a:path w="6717" h="6404" extrusionOk="0">
                  <a:moveTo>
                    <a:pt x="5461" y="0"/>
                  </a:moveTo>
                  <a:lnTo>
                    <a:pt x="63" y="3202"/>
                  </a:lnTo>
                  <a:lnTo>
                    <a:pt x="0" y="6403"/>
                  </a:lnTo>
                  <a:lnTo>
                    <a:pt x="6717" y="2449"/>
                  </a:lnTo>
                  <a:lnTo>
                    <a:pt x="546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7">
              <a:extLst>
                <a:ext uri="{FF2B5EF4-FFF2-40B4-BE49-F238E27FC236}">
                  <a16:creationId xmlns:a16="http://schemas.microsoft.com/office/drawing/2014/main" id="{862E82B7-E94B-DC44-4BD9-AEB58DA18E84}"/>
                </a:ext>
              </a:extLst>
            </p:cNvPr>
            <p:cNvSpPr/>
            <p:nvPr/>
          </p:nvSpPr>
          <p:spPr>
            <a:xfrm>
              <a:off x="1879405" y="2409593"/>
              <a:ext cx="272744" cy="260034"/>
            </a:xfrm>
            <a:custGeom>
              <a:avLst/>
              <a:gdLst/>
              <a:ahLst/>
              <a:cxnLst/>
              <a:rect l="l" t="t" r="r" b="b"/>
              <a:pathLst>
                <a:path w="6717" h="6404" fill="none" extrusionOk="0">
                  <a:moveTo>
                    <a:pt x="5461" y="0"/>
                  </a:moveTo>
                  <a:lnTo>
                    <a:pt x="6717" y="2449"/>
                  </a:lnTo>
                  <a:lnTo>
                    <a:pt x="0" y="6403"/>
                  </a:lnTo>
                  <a:lnTo>
                    <a:pt x="63" y="3202"/>
                  </a:lnTo>
                  <a:lnTo>
                    <a:pt x="5461" y="0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7">
              <a:extLst>
                <a:ext uri="{FF2B5EF4-FFF2-40B4-BE49-F238E27FC236}">
                  <a16:creationId xmlns:a16="http://schemas.microsoft.com/office/drawing/2014/main" id="{74E8C072-8AD1-20C2-5AEB-9919A52814A4}"/>
                </a:ext>
              </a:extLst>
            </p:cNvPr>
            <p:cNvSpPr/>
            <p:nvPr/>
          </p:nvSpPr>
          <p:spPr>
            <a:xfrm>
              <a:off x="1604105" y="2412151"/>
              <a:ext cx="277860" cy="257476"/>
            </a:xfrm>
            <a:custGeom>
              <a:avLst/>
              <a:gdLst/>
              <a:ahLst/>
              <a:cxnLst/>
              <a:rect l="l" t="t" r="r" b="b"/>
              <a:pathLst>
                <a:path w="6843" h="6341" extrusionOk="0">
                  <a:moveTo>
                    <a:pt x="1381" y="0"/>
                  </a:moveTo>
                  <a:lnTo>
                    <a:pt x="0" y="2386"/>
                  </a:lnTo>
                  <a:lnTo>
                    <a:pt x="6780" y="6340"/>
                  </a:lnTo>
                  <a:lnTo>
                    <a:pt x="6843" y="3139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7">
              <a:extLst>
                <a:ext uri="{FF2B5EF4-FFF2-40B4-BE49-F238E27FC236}">
                  <a16:creationId xmlns:a16="http://schemas.microsoft.com/office/drawing/2014/main" id="{48B7B605-B87F-C121-94CC-252C84B7762D}"/>
                </a:ext>
              </a:extLst>
            </p:cNvPr>
            <p:cNvSpPr/>
            <p:nvPr/>
          </p:nvSpPr>
          <p:spPr>
            <a:xfrm>
              <a:off x="1604105" y="2412151"/>
              <a:ext cx="277860" cy="257476"/>
            </a:xfrm>
            <a:custGeom>
              <a:avLst/>
              <a:gdLst/>
              <a:ahLst/>
              <a:cxnLst/>
              <a:rect l="l" t="t" r="r" b="b"/>
              <a:pathLst>
                <a:path w="6843" h="6341" fill="none" extrusionOk="0">
                  <a:moveTo>
                    <a:pt x="6780" y="6340"/>
                  </a:moveTo>
                  <a:lnTo>
                    <a:pt x="6843" y="3139"/>
                  </a:lnTo>
                  <a:lnTo>
                    <a:pt x="1381" y="0"/>
                  </a:lnTo>
                  <a:lnTo>
                    <a:pt x="0" y="2386"/>
                  </a:lnTo>
                  <a:lnTo>
                    <a:pt x="6780" y="6340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7">
              <a:extLst>
                <a:ext uri="{FF2B5EF4-FFF2-40B4-BE49-F238E27FC236}">
                  <a16:creationId xmlns:a16="http://schemas.microsoft.com/office/drawing/2014/main" id="{4E200E33-7D02-11C1-2D2F-D194239C19E1}"/>
                </a:ext>
              </a:extLst>
            </p:cNvPr>
            <p:cNvSpPr/>
            <p:nvPr/>
          </p:nvSpPr>
          <p:spPr>
            <a:xfrm>
              <a:off x="1749389" y="1892170"/>
              <a:ext cx="252401" cy="583737"/>
            </a:xfrm>
            <a:custGeom>
              <a:avLst/>
              <a:gdLst/>
              <a:ahLst/>
              <a:cxnLst/>
              <a:rect l="l" t="t" r="r" b="b"/>
              <a:pathLst>
                <a:path w="6216" h="14376" extrusionOk="0">
                  <a:moveTo>
                    <a:pt x="6215" y="0"/>
                  </a:moveTo>
                  <a:lnTo>
                    <a:pt x="1" y="63"/>
                  </a:lnTo>
                  <a:lnTo>
                    <a:pt x="1" y="12555"/>
                  </a:lnTo>
                  <a:lnTo>
                    <a:pt x="63" y="12932"/>
                  </a:lnTo>
                  <a:lnTo>
                    <a:pt x="252" y="13246"/>
                  </a:lnTo>
                  <a:lnTo>
                    <a:pt x="566" y="13559"/>
                  </a:lnTo>
                  <a:lnTo>
                    <a:pt x="942" y="13810"/>
                  </a:lnTo>
                  <a:lnTo>
                    <a:pt x="1382" y="14062"/>
                  </a:lnTo>
                  <a:lnTo>
                    <a:pt x="1884" y="14250"/>
                  </a:lnTo>
                  <a:lnTo>
                    <a:pt x="2512" y="14313"/>
                  </a:lnTo>
                  <a:lnTo>
                    <a:pt x="3139" y="14375"/>
                  </a:lnTo>
                  <a:lnTo>
                    <a:pt x="3767" y="14313"/>
                  </a:lnTo>
                  <a:lnTo>
                    <a:pt x="4332" y="14250"/>
                  </a:lnTo>
                  <a:lnTo>
                    <a:pt x="4834" y="14062"/>
                  </a:lnTo>
                  <a:lnTo>
                    <a:pt x="5274" y="13810"/>
                  </a:lnTo>
                  <a:lnTo>
                    <a:pt x="5650" y="13559"/>
                  </a:lnTo>
                  <a:lnTo>
                    <a:pt x="5964" y="13246"/>
                  </a:lnTo>
                  <a:lnTo>
                    <a:pt x="6090" y="12932"/>
                  </a:lnTo>
                  <a:lnTo>
                    <a:pt x="6153" y="12555"/>
                  </a:lnTo>
                  <a:lnTo>
                    <a:pt x="6215" y="1946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7">
              <a:extLst>
                <a:ext uri="{FF2B5EF4-FFF2-40B4-BE49-F238E27FC236}">
                  <a16:creationId xmlns:a16="http://schemas.microsoft.com/office/drawing/2014/main" id="{47D05069-27F6-42B4-1701-83E871DD39F3}"/>
                </a:ext>
              </a:extLst>
            </p:cNvPr>
            <p:cNvSpPr/>
            <p:nvPr/>
          </p:nvSpPr>
          <p:spPr>
            <a:xfrm>
              <a:off x="1749389" y="1892170"/>
              <a:ext cx="252401" cy="583737"/>
            </a:xfrm>
            <a:custGeom>
              <a:avLst/>
              <a:gdLst/>
              <a:ahLst/>
              <a:cxnLst/>
              <a:rect l="l" t="t" r="r" b="b"/>
              <a:pathLst>
                <a:path w="6216" h="14376" fill="none" extrusionOk="0">
                  <a:moveTo>
                    <a:pt x="1" y="63"/>
                  </a:moveTo>
                  <a:lnTo>
                    <a:pt x="1" y="12555"/>
                  </a:lnTo>
                  <a:lnTo>
                    <a:pt x="1" y="12555"/>
                  </a:lnTo>
                  <a:lnTo>
                    <a:pt x="63" y="12932"/>
                  </a:lnTo>
                  <a:lnTo>
                    <a:pt x="252" y="13246"/>
                  </a:lnTo>
                  <a:lnTo>
                    <a:pt x="566" y="13559"/>
                  </a:lnTo>
                  <a:lnTo>
                    <a:pt x="942" y="13810"/>
                  </a:lnTo>
                  <a:lnTo>
                    <a:pt x="1382" y="14062"/>
                  </a:lnTo>
                  <a:lnTo>
                    <a:pt x="1884" y="14250"/>
                  </a:lnTo>
                  <a:lnTo>
                    <a:pt x="2512" y="14313"/>
                  </a:lnTo>
                  <a:lnTo>
                    <a:pt x="3139" y="14375"/>
                  </a:lnTo>
                  <a:lnTo>
                    <a:pt x="3139" y="14375"/>
                  </a:lnTo>
                  <a:lnTo>
                    <a:pt x="3767" y="14313"/>
                  </a:lnTo>
                  <a:lnTo>
                    <a:pt x="4332" y="14250"/>
                  </a:lnTo>
                  <a:lnTo>
                    <a:pt x="4834" y="14062"/>
                  </a:lnTo>
                  <a:lnTo>
                    <a:pt x="5274" y="13810"/>
                  </a:lnTo>
                  <a:lnTo>
                    <a:pt x="5650" y="13559"/>
                  </a:lnTo>
                  <a:lnTo>
                    <a:pt x="5964" y="13246"/>
                  </a:lnTo>
                  <a:lnTo>
                    <a:pt x="6090" y="12932"/>
                  </a:lnTo>
                  <a:lnTo>
                    <a:pt x="6153" y="12555"/>
                  </a:lnTo>
                  <a:lnTo>
                    <a:pt x="6215" y="1946"/>
                  </a:lnTo>
                  <a:lnTo>
                    <a:pt x="62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7">
              <a:extLst>
                <a:ext uri="{FF2B5EF4-FFF2-40B4-BE49-F238E27FC236}">
                  <a16:creationId xmlns:a16="http://schemas.microsoft.com/office/drawing/2014/main" id="{280AF95C-F5FF-300E-85B6-9AD99D49B029}"/>
                </a:ext>
              </a:extLst>
            </p:cNvPr>
            <p:cNvSpPr/>
            <p:nvPr/>
          </p:nvSpPr>
          <p:spPr>
            <a:xfrm>
              <a:off x="1749389" y="1892170"/>
              <a:ext cx="252401" cy="583737"/>
            </a:xfrm>
            <a:custGeom>
              <a:avLst/>
              <a:gdLst/>
              <a:ahLst/>
              <a:cxnLst/>
              <a:rect l="l" t="t" r="r" b="b"/>
              <a:pathLst>
                <a:path w="6216" h="14376" fill="none" extrusionOk="0">
                  <a:moveTo>
                    <a:pt x="1" y="63"/>
                  </a:moveTo>
                  <a:lnTo>
                    <a:pt x="1" y="12555"/>
                  </a:lnTo>
                  <a:lnTo>
                    <a:pt x="1" y="12555"/>
                  </a:lnTo>
                  <a:lnTo>
                    <a:pt x="63" y="12932"/>
                  </a:lnTo>
                  <a:lnTo>
                    <a:pt x="252" y="13246"/>
                  </a:lnTo>
                  <a:lnTo>
                    <a:pt x="566" y="13559"/>
                  </a:lnTo>
                  <a:lnTo>
                    <a:pt x="942" y="13810"/>
                  </a:lnTo>
                  <a:lnTo>
                    <a:pt x="1382" y="14062"/>
                  </a:lnTo>
                  <a:lnTo>
                    <a:pt x="1884" y="14250"/>
                  </a:lnTo>
                  <a:lnTo>
                    <a:pt x="2512" y="14313"/>
                  </a:lnTo>
                  <a:lnTo>
                    <a:pt x="3139" y="14375"/>
                  </a:lnTo>
                  <a:lnTo>
                    <a:pt x="3139" y="14375"/>
                  </a:lnTo>
                  <a:lnTo>
                    <a:pt x="3767" y="14313"/>
                  </a:lnTo>
                  <a:lnTo>
                    <a:pt x="4332" y="14250"/>
                  </a:lnTo>
                  <a:lnTo>
                    <a:pt x="4834" y="14062"/>
                  </a:lnTo>
                  <a:lnTo>
                    <a:pt x="5274" y="13810"/>
                  </a:lnTo>
                  <a:lnTo>
                    <a:pt x="5650" y="13559"/>
                  </a:lnTo>
                  <a:lnTo>
                    <a:pt x="5964" y="13246"/>
                  </a:lnTo>
                  <a:lnTo>
                    <a:pt x="6090" y="12932"/>
                  </a:lnTo>
                  <a:lnTo>
                    <a:pt x="6153" y="12555"/>
                  </a:lnTo>
                  <a:lnTo>
                    <a:pt x="6215" y="1946"/>
                  </a:lnTo>
                  <a:lnTo>
                    <a:pt x="6215" y="0"/>
                  </a:lnTo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7">
              <a:extLst>
                <a:ext uri="{FF2B5EF4-FFF2-40B4-BE49-F238E27FC236}">
                  <a16:creationId xmlns:a16="http://schemas.microsoft.com/office/drawing/2014/main" id="{61578D87-E497-D0DE-7608-D1E26E5FE72D}"/>
                </a:ext>
              </a:extLst>
            </p:cNvPr>
            <p:cNvSpPr/>
            <p:nvPr/>
          </p:nvSpPr>
          <p:spPr>
            <a:xfrm>
              <a:off x="1749389" y="1813154"/>
              <a:ext cx="252401" cy="147883"/>
            </a:xfrm>
            <a:custGeom>
              <a:avLst/>
              <a:gdLst/>
              <a:ahLst/>
              <a:cxnLst/>
              <a:rect l="l" t="t" r="r" b="b"/>
              <a:pathLst>
                <a:path w="6216" h="3642" fill="none" extrusionOk="0">
                  <a:moveTo>
                    <a:pt x="1" y="1821"/>
                  </a:moveTo>
                  <a:lnTo>
                    <a:pt x="1" y="1821"/>
                  </a:lnTo>
                  <a:lnTo>
                    <a:pt x="63" y="2197"/>
                  </a:lnTo>
                  <a:lnTo>
                    <a:pt x="252" y="2574"/>
                  </a:lnTo>
                  <a:lnTo>
                    <a:pt x="566" y="2888"/>
                  </a:lnTo>
                  <a:lnTo>
                    <a:pt x="942" y="3139"/>
                  </a:lnTo>
                  <a:lnTo>
                    <a:pt x="1382" y="3327"/>
                  </a:lnTo>
                  <a:lnTo>
                    <a:pt x="1884" y="3515"/>
                  </a:lnTo>
                  <a:lnTo>
                    <a:pt x="2512" y="3641"/>
                  </a:lnTo>
                  <a:lnTo>
                    <a:pt x="3139" y="3641"/>
                  </a:lnTo>
                  <a:lnTo>
                    <a:pt x="3139" y="3641"/>
                  </a:lnTo>
                  <a:lnTo>
                    <a:pt x="3767" y="3641"/>
                  </a:lnTo>
                  <a:lnTo>
                    <a:pt x="4332" y="3515"/>
                  </a:lnTo>
                  <a:lnTo>
                    <a:pt x="4834" y="3327"/>
                  </a:lnTo>
                  <a:lnTo>
                    <a:pt x="5336" y="3139"/>
                  </a:lnTo>
                  <a:lnTo>
                    <a:pt x="5713" y="2888"/>
                  </a:lnTo>
                  <a:lnTo>
                    <a:pt x="5964" y="2574"/>
                  </a:lnTo>
                  <a:lnTo>
                    <a:pt x="6153" y="2197"/>
                  </a:lnTo>
                  <a:lnTo>
                    <a:pt x="6215" y="1821"/>
                  </a:lnTo>
                  <a:lnTo>
                    <a:pt x="6215" y="1821"/>
                  </a:lnTo>
                  <a:lnTo>
                    <a:pt x="6153" y="1444"/>
                  </a:lnTo>
                  <a:lnTo>
                    <a:pt x="5964" y="1130"/>
                  </a:lnTo>
                  <a:lnTo>
                    <a:pt x="5713" y="816"/>
                  </a:lnTo>
                  <a:lnTo>
                    <a:pt x="5336" y="565"/>
                  </a:lnTo>
                  <a:lnTo>
                    <a:pt x="4834" y="314"/>
                  </a:lnTo>
                  <a:lnTo>
                    <a:pt x="4332" y="126"/>
                  </a:lnTo>
                  <a:lnTo>
                    <a:pt x="3767" y="63"/>
                  </a:lnTo>
                  <a:lnTo>
                    <a:pt x="3139" y="0"/>
                  </a:lnTo>
                  <a:lnTo>
                    <a:pt x="3139" y="0"/>
                  </a:lnTo>
                  <a:lnTo>
                    <a:pt x="2512" y="63"/>
                  </a:lnTo>
                  <a:lnTo>
                    <a:pt x="1884" y="126"/>
                  </a:lnTo>
                  <a:lnTo>
                    <a:pt x="1382" y="314"/>
                  </a:lnTo>
                  <a:lnTo>
                    <a:pt x="942" y="565"/>
                  </a:lnTo>
                  <a:lnTo>
                    <a:pt x="566" y="816"/>
                  </a:lnTo>
                  <a:lnTo>
                    <a:pt x="252" y="1130"/>
                  </a:lnTo>
                  <a:lnTo>
                    <a:pt x="63" y="1444"/>
                  </a:lnTo>
                  <a:lnTo>
                    <a:pt x="1" y="1821"/>
                  </a:lnTo>
                  <a:lnTo>
                    <a:pt x="1" y="182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7">
              <a:extLst>
                <a:ext uri="{FF2B5EF4-FFF2-40B4-BE49-F238E27FC236}">
                  <a16:creationId xmlns:a16="http://schemas.microsoft.com/office/drawing/2014/main" id="{2780761A-B685-44DD-E5E7-D17EDA38C636}"/>
                </a:ext>
              </a:extLst>
            </p:cNvPr>
            <p:cNvSpPr/>
            <p:nvPr/>
          </p:nvSpPr>
          <p:spPr>
            <a:xfrm>
              <a:off x="1706063" y="1787654"/>
              <a:ext cx="339052" cy="198843"/>
            </a:xfrm>
            <a:custGeom>
              <a:avLst/>
              <a:gdLst/>
              <a:ahLst/>
              <a:cxnLst/>
              <a:rect l="l" t="t" r="r" b="b"/>
              <a:pathLst>
                <a:path w="8350" h="4897" extrusionOk="0">
                  <a:moveTo>
                    <a:pt x="4206" y="0"/>
                  </a:moveTo>
                  <a:lnTo>
                    <a:pt x="3327" y="63"/>
                  </a:lnTo>
                  <a:lnTo>
                    <a:pt x="2574" y="189"/>
                  </a:lnTo>
                  <a:lnTo>
                    <a:pt x="1884" y="440"/>
                  </a:lnTo>
                  <a:lnTo>
                    <a:pt x="1256" y="754"/>
                  </a:lnTo>
                  <a:lnTo>
                    <a:pt x="754" y="1068"/>
                  </a:lnTo>
                  <a:lnTo>
                    <a:pt x="377" y="1507"/>
                  </a:lnTo>
                  <a:lnTo>
                    <a:pt x="189" y="1758"/>
                  </a:lnTo>
                  <a:lnTo>
                    <a:pt x="126" y="1946"/>
                  </a:lnTo>
                  <a:lnTo>
                    <a:pt x="63" y="2197"/>
                  </a:lnTo>
                  <a:lnTo>
                    <a:pt x="0" y="2449"/>
                  </a:lnTo>
                  <a:lnTo>
                    <a:pt x="63" y="2700"/>
                  </a:lnTo>
                  <a:lnTo>
                    <a:pt x="126" y="2951"/>
                  </a:lnTo>
                  <a:lnTo>
                    <a:pt x="189" y="3202"/>
                  </a:lnTo>
                  <a:lnTo>
                    <a:pt x="377" y="3390"/>
                  </a:lnTo>
                  <a:lnTo>
                    <a:pt x="754" y="3830"/>
                  </a:lnTo>
                  <a:lnTo>
                    <a:pt x="1256" y="4206"/>
                  </a:lnTo>
                  <a:lnTo>
                    <a:pt x="1884" y="4520"/>
                  </a:lnTo>
                  <a:lnTo>
                    <a:pt x="2574" y="4708"/>
                  </a:lnTo>
                  <a:lnTo>
                    <a:pt x="3327" y="4834"/>
                  </a:lnTo>
                  <a:lnTo>
                    <a:pt x="4206" y="4897"/>
                  </a:lnTo>
                  <a:lnTo>
                    <a:pt x="5022" y="4834"/>
                  </a:lnTo>
                  <a:lnTo>
                    <a:pt x="5776" y="4708"/>
                  </a:lnTo>
                  <a:lnTo>
                    <a:pt x="6529" y="4520"/>
                  </a:lnTo>
                  <a:lnTo>
                    <a:pt x="7094" y="4206"/>
                  </a:lnTo>
                  <a:lnTo>
                    <a:pt x="7596" y="3830"/>
                  </a:lnTo>
                  <a:lnTo>
                    <a:pt x="8036" y="3390"/>
                  </a:lnTo>
                  <a:lnTo>
                    <a:pt x="8161" y="3202"/>
                  </a:lnTo>
                  <a:lnTo>
                    <a:pt x="8224" y="2951"/>
                  </a:lnTo>
                  <a:lnTo>
                    <a:pt x="8287" y="2700"/>
                  </a:lnTo>
                  <a:lnTo>
                    <a:pt x="8349" y="2449"/>
                  </a:lnTo>
                  <a:lnTo>
                    <a:pt x="8287" y="2197"/>
                  </a:lnTo>
                  <a:lnTo>
                    <a:pt x="8224" y="1946"/>
                  </a:lnTo>
                  <a:lnTo>
                    <a:pt x="8161" y="1758"/>
                  </a:lnTo>
                  <a:lnTo>
                    <a:pt x="8036" y="1507"/>
                  </a:lnTo>
                  <a:lnTo>
                    <a:pt x="7596" y="1068"/>
                  </a:lnTo>
                  <a:lnTo>
                    <a:pt x="7094" y="754"/>
                  </a:lnTo>
                  <a:lnTo>
                    <a:pt x="6529" y="440"/>
                  </a:lnTo>
                  <a:lnTo>
                    <a:pt x="5776" y="189"/>
                  </a:lnTo>
                  <a:lnTo>
                    <a:pt x="5022" y="63"/>
                  </a:lnTo>
                  <a:lnTo>
                    <a:pt x="4206" y="0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7">
              <a:extLst>
                <a:ext uri="{FF2B5EF4-FFF2-40B4-BE49-F238E27FC236}">
                  <a16:creationId xmlns:a16="http://schemas.microsoft.com/office/drawing/2014/main" id="{6DC4A3C0-3526-B67A-1781-9C85A2314B81}"/>
                </a:ext>
              </a:extLst>
            </p:cNvPr>
            <p:cNvSpPr/>
            <p:nvPr/>
          </p:nvSpPr>
          <p:spPr>
            <a:xfrm>
              <a:off x="1749389" y="1527664"/>
              <a:ext cx="252401" cy="420627"/>
            </a:xfrm>
            <a:custGeom>
              <a:avLst/>
              <a:gdLst/>
              <a:ahLst/>
              <a:cxnLst/>
              <a:rect l="l" t="t" r="r" b="b"/>
              <a:pathLst>
                <a:path w="6216" h="10359" extrusionOk="0">
                  <a:moveTo>
                    <a:pt x="6215" y="0"/>
                  </a:moveTo>
                  <a:lnTo>
                    <a:pt x="1" y="63"/>
                  </a:lnTo>
                  <a:lnTo>
                    <a:pt x="1" y="8538"/>
                  </a:lnTo>
                  <a:lnTo>
                    <a:pt x="63" y="8914"/>
                  </a:lnTo>
                  <a:lnTo>
                    <a:pt x="252" y="9291"/>
                  </a:lnTo>
                  <a:lnTo>
                    <a:pt x="566" y="9605"/>
                  </a:lnTo>
                  <a:lnTo>
                    <a:pt x="942" y="9856"/>
                  </a:lnTo>
                  <a:lnTo>
                    <a:pt x="1382" y="10044"/>
                  </a:lnTo>
                  <a:lnTo>
                    <a:pt x="1884" y="10233"/>
                  </a:lnTo>
                  <a:lnTo>
                    <a:pt x="2512" y="10358"/>
                  </a:lnTo>
                  <a:lnTo>
                    <a:pt x="3767" y="10358"/>
                  </a:lnTo>
                  <a:lnTo>
                    <a:pt x="4332" y="10233"/>
                  </a:lnTo>
                  <a:lnTo>
                    <a:pt x="4834" y="10044"/>
                  </a:lnTo>
                  <a:lnTo>
                    <a:pt x="5274" y="9856"/>
                  </a:lnTo>
                  <a:lnTo>
                    <a:pt x="5650" y="9605"/>
                  </a:lnTo>
                  <a:lnTo>
                    <a:pt x="5964" y="9291"/>
                  </a:lnTo>
                  <a:lnTo>
                    <a:pt x="6090" y="8914"/>
                  </a:lnTo>
                  <a:lnTo>
                    <a:pt x="6153" y="8538"/>
                  </a:lnTo>
                  <a:lnTo>
                    <a:pt x="6215" y="1946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7">
              <a:extLst>
                <a:ext uri="{FF2B5EF4-FFF2-40B4-BE49-F238E27FC236}">
                  <a16:creationId xmlns:a16="http://schemas.microsoft.com/office/drawing/2014/main" id="{528AF32D-9E1E-C0B1-EE6E-AC2A4A2EFDA8}"/>
                </a:ext>
              </a:extLst>
            </p:cNvPr>
            <p:cNvSpPr/>
            <p:nvPr/>
          </p:nvSpPr>
          <p:spPr>
            <a:xfrm>
              <a:off x="1749389" y="1527664"/>
              <a:ext cx="252401" cy="420627"/>
            </a:xfrm>
            <a:custGeom>
              <a:avLst/>
              <a:gdLst/>
              <a:ahLst/>
              <a:cxnLst/>
              <a:rect l="l" t="t" r="r" b="b"/>
              <a:pathLst>
                <a:path w="6216" h="10359" fill="none" extrusionOk="0">
                  <a:moveTo>
                    <a:pt x="1" y="63"/>
                  </a:moveTo>
                  <a:lnTo>
                    <a:pt x="1" y="8538"/>
                  </a:lnTo>
                  <a:lnTo>
                    <a:pt x="1" y="8538"/>
                  </a:lnTo>
                  <a:lnTo>
                    <a:pt x="63" y="8914"/>
                  </a:lnTo>
                  <a:lnTo>
                    <a:pt x="252" y="9291"/>
                  </a:lnTo>
                  <a:lnTo>
                    <a:pt x="566" y="9605"/>
                  </a:lnTo>
                  <a:lnTo>
                    <a:pt x="942" y="9856"/>
                  </a:lnTo>
                  <a:lnTo>
                    <a:pt x="1382" y="10044"/>
                  </a:lnTo>
                  <a:lnTo>
                    <a:pt x="1884" y="10233"/>
                  </a:lnTo>
                  <a:lnTo>
                    <a:pt x="2512" y="10358"/>
                  </a:lnTo>
                  <a:lnTo>
                    <a:pt x="3139" y="10358"/>
                  </a:lnTo>
                  <a:lnTo>
                    <a:pt x="3139" y="10358"/>
                  </a:lnTo>
                  <a:lnTo>
                    <a:pt x="3767" y="10358"/>
                  </a:lnTo>
                  <a:lnTo>
                    <a:pt x="4332" y="10233"/>
                  </a:lnTo>
                  <a:lnTo>
                    <a:pt x="4834" y="10044"/>
                  </a:lnTo>
                  <a:lnTo>
                    <a:pt x="5274" y="9856"/>
                  </a:lnTo>
                  <a:lnTo>
                    <a:pt x="5650" y="9605"/>
                  </a:lnTo>
                  <a:lnTo>
                    <a:pt x="5964" y="9291"/>
                  </a:lnTo>
                  <a:lnTo>
                    <a:pt x="6090" y="8914"/>
                  </a:lnTo>
                  <a:lnTo>
                    <a:pt x="6153" y="8538"/>
                  </a:lnTo>
                  <a:lnTo>
                    <a:pt x="6215" y="1946"/>
                  </a:lnTo>
                  <a:lnTo>
                    <a:pt x="62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7">
              <a:extLst>
                <a:ext uri="{FF2B5EF4-FFF2-40B4-BE49-F238E27FC236}">
                  <a16:creationId xmlns:a16="http://schemas.microsoft.com/office/drawing/2014/main" id="{8C08989A-3756-270E-CA03-9C78A04FCAA4}"/>
                </a:ext>
              </a:extLst>
            </p:cNvPr>
            <p:cNvSpPr/>
            <p:nvPr/>
          </p:nvSpPr>
          <p:spPr>
            <a:xfrm>
              <a:off x="1749389" y="1527664"/>
              <a:ext cx="252401" cy="420627"/>
            </a:xfrm>
            <a:custGeom>
              <a:avLst/>
              <a:gdLst/>
              <a:ahLst/>
              <a:cxnLst/>
              <a:rect l="l" t="t" r="r" b="b"/>
              <a:pathLst>
                <a:path w="6216" h="10359" fill="none" extrusionOk="0">
                  <a:moveTo>
                    <a:pt x="1" y="63"/>
                  </a:moveTo>
                  <a:lnTo>
                    <a:pt x="1" y="8538"/>
                  </a:lnTo>
                  <a:lnTo>
                    <a:pt x="1" y="8538"/>
                  </a:lnTo>
                  <a:lnTo>
                    <a:pt x="63" y="8914"/>
                  </a:lnTo>
                  <a:lnTo>
                    <a:pt x="252" y="9291"/>
                  </a:lnTo>
                  <a:lnTo>
                    <a:pt x="566" y="9605"/>
                  </a:lnTo>
                  <a:lnTo>
                    <a:pt x="942" y="9856"/>
                  </a:lnTo>
                  <a:lnTo>
                    <a:pt x="1382" y="10044"/>
                  </a:lnTo>
                  <a:lnTo>
                    <a:pt x="1884" y="10233"/>
                  </a:lnTo>
                  <a:lnTo>
                    <a:pt x="2512" y="10358"/>
                  </a:lnTo>
                  <a:lnTo>
                    <a:pt x="3139" y="10358"/>
                  </a:lnTo>
                  <a:lnTo>
                    <a:pt x="3139" y="10358"/>
                  </a:lnTo>
                  <a:lnTo>
                    <a:pt x="3767" y="10358"/>
                  </a:lnTo>
                  <a:lnTo>
                    <a:pt x="4332" y="10233"/>
                  </a:lnTo>
                  <a:lnTo>
                    <a:pt x="4834" y="10044"/>
                  </a:lnTo>
                  <a:lnTo>
                    <a:pt x="5274" y="9856"/>
                  </a:lnTo>
                  <a:lnTo>
                    <a:pt x="5650" y="9605"/>
                  </a:lnTo>
                  <a:lnTo>
                    <a:pt x="5964" y="9291"/>
                  </a:lnTo>
                  <a:lnTo>
                    <a:pt x="6090" y="8914"/>
                  </a:lnTo>
                  <a:lnTo>
                    <a:pt x="6153" y="8538"/>
                  </a:lnTo>
                  <a:lnTo>
                    <a:pt x="6215" y="1946"/>
                  </a:lnTo>
                  <a:lnTo>
                    <a:pt x="6215" y="0"/>
                  </a:lnTo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7">
              <a:extLst>
                <a:ext uri="{FF2B5EF4-FFF2-40B4-BE49-F238E27FC236}">
                  <a16:creationId xmlns:a16="http://schemas.microsoft.com/office/drawing/2014/main" id="{B0A5A317-8A10-A8EC-B1C5-E2418B6EAE62}"/>
                </a:ext>
              </a:extLst>
            </p:cNvPr>
            <p:cNvSpPr/>
            <p:nvPr/>
          </p:nvSpPr>
          <p:spPr>
            <a:xfrm>
              <a:off x="1749389" y="1448647"/>
              <a:ext cx="252401" cy="147883"/>
            </a:xfrm>
            <a:custGeom>
              <a:avLst/>
              <a:gdLst/>
              <a:ahLst/>
              <a:cxnLst/>
              <a:rect l="l" t="t" r="r" b="b"/>
              <a:pathLst>
                <a:path w="6216" h="3642" fill="none" extrusionOk="0">
                  <a:moveTo>
                    <a:pt x="1" y="1821"/>
                  </a:moveTo>
                  <a:lnTo>
                    <a:pt x="1" y="1821"/>
                  </a:lnTo>
                  <a:lnTo>
                    <a:pt x="63" y="2197"/>
                  </a:lnTo>
                  <a:lnTo>
                    <a:pt x="252" y="2574"/>
                  </a:lnTo>
                  <a:lnTo>
                    <a:pt x="566" y="2888"/>
                  </a:lnTo>
                  <a:lnTo>
                    <a:pt x="942" y="3139"/>
                  </a:lnTo>
                  <a:lnTo>
                    <a:pt x="1382" y="3327"/>
                  </a:lnTo>
                  <a:lnTo>
                    <a:pt x="1884" y="3516"/>
                  </a:lnTo>
                  <a:lnTo>
                    <a:pt x="2512" y="3641"/>
                  </a:lnTo>
                  <a:lnTo>
                    <a:pt x="3139" y="3641"/>
                  </a:lnTo>
                  <a:lnTo>
                    <a:pt x="3139" y="3641"/>
                  </a:lnTo>
                  <a:lnTo>
                    <a:pt x="3767" y="3641"/>
                  </a:lnTo>
                  <a:lnTo>
                    <a:pt x="4332" y="3516"/>
                  </a:lnTo>
                  <a:lnTo>
                    <a:pt x="4834" y="3327"/>
                  </a:lnTo>
                  <a:lnTo>
                    <a:pt x="5336" y="3139"/>
                  </a:lnTo>
                  <a:lnTo>
                    <a:pt x="5713" y="2888"/>
                  </a:lnTo>
                  <a:lnTo>
                    <a:pt x="5964" y="2574"/>
                  </a:lnTo>
                  <a:lnTo>
                    <a:pt x="6153" y="2197"/>
                  </a:lnTo>
                  <a:lnTo>
                    <a:pt x="6215" y="1821"/>
                  </a:lnTo>
                  <a:lnTo>
                    <a:pt x="6215" y="1821"/>
                  </a:lnTo>
                  <a:lnTo>
                    <a:pt x="6153" y="1444"/>
                  </a:lnTo>
                  <a:lnTo>
                    <a:pt x="5964" y="1130"/>
                  </a:lnTo>
                  <a:lnTo>
                    <a:pt x="5713" y="816"/>
                  </a:lnTo>
                  <a:lnTo>
                    <a:pt x="5336" y="565"/>
                  </a:lnTo>
                  <a:lnTo>
                    <a:pt x="4834" y="314"/>
                  </a:lnTo>
                  <a:lnTo>
                    <a:pt x="4332" y="126"/>
                  </a:lnTo>
                  <a:lnTo>
                    <a:pt x="3767" y="63"/>
                  </a:lnTo>
                  <a:lnTo>
                    <a:pt x="3139" y="0"/>
                  </a:lnTo>
                  <a:lnTo>
                    <a:pt x="3139" y="0"/>
                  </a:lnTo>
                  <a:lnTo>
                    <a:pt x="2512" y="63"/>
                  </a:lnTo>
                  <a:lnTo>
                    <a:pt x="1884" y="126"/>
                  </a:lnTo>
                  <a:lnTo>
                    <a:pt x="1382" y="314"/>
                  </a:lnTo>
                  <a:lnTo>
                    <a:pt x="942" y="565"/>
                  </a:lnTo>
                  <a:lnTo>
                    <a:pt x="566" y="816"/>
                  </a:lnTo>
                  <a:lnTo>
                    <a:pt x="252" y="1130"/>
                  </a:lnTo>
                  <a:lnTo>
                    <a:pt x="63" y="1444"/>
                  </a:lnTo>
                  <a:lnTo>
                    <a:pt x="1" y="1821"/>
                  </a:lnTo>
                  <a:lnTo>
                    <a:pt x="1" y="182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7">
              <a:extLst>
                <a:ext uri="{FF2B5EF4-FFF2-40B4-BE49-F238E27FC236}">
                  <a16:creationId xmlns:a16="http://schemas.microsoft.com/office/drawing/2014/main" id="{D0927D00-F7A4-B7C2-E6CA-041221717F7B}"/>
                </a:ext>
              </a:extLst>
            </p:cNvPr>
            <p:cNvSpPr/>
            <p:nvPr/>
          </p:nvSpPr>
          <p:spPr>
            <a:xfrm>
              <a:off x="1706063" y="1423148"/>
              <a:ext cx="339052" cy="198883"/>
            </a:xfrm>
            <a:custGeom>
              <a:avLst/>
              <a:gdLst/>
              <a:ahLst/>
              <a:cxnLst/>
              <a:rect l="l" t="t" r="r" b="b"/>
              <a:pathLst>
                <a:path w="8350" h="4898" extrusionOk="0">
                  <a:moveTo>
                    <a:pt x="4206" y="1"/>
                  </a:moveTo>
                  <a:lnTo>
                    <a:pt x="3327" y="63"/>
                  </a:lnTo>
                  <a:lnTo>
                    <a:pt x="2574" y="189"/>
                  </a:lnTo>
                  <a:lnTo>
                    <a:pt x="1884" y="440"/>
                  </a:lnTo>
                  <a:lnTo>
                    <a:pt x="1256" y="754"/>
                  </a:lnTo>
                  <a:lnTo>
                    <a:pt x="754" y="1068"/>
                  </a:lnTo>
                  <a:lnTo>
                    <a:pt x="377" y="1507"/>
                  </a:lnTo>
                  <a:lnTo>
                    <a:pt x="189" y="1758"/>
                  </a:lnTo>
                  <a:lnTo>
                    <a:pt x="126" y="1947"/>
                  </a:lnTo>
                  <a:lnTo>
                    <a:pt x="63" y="2198"/>
                  </a:lnTo>
                  <a:lnTo>
                    <a:pt x="0" y="2449"/>
                  </a:lnTo>
                  <a:lnTo>
                    <a:pt x="63" y="2700"/>
                  </a:lnTo>
                  <a:lnTo>
                    <a:pt x="126" y="2951"/>
                  </a:lnTo>
                  <a:lnTo>
                    <a:pt x="189" y="3202"/>
                  </a:lnTo>
                  <a:lnTo>
                    <a:pt x="377" y="3390"/>
                  </a:lnTo>
                  <a:lnTo>
                    <a:pt x="754" y="3830"/>
                  </a:lnTo>
                  <a:lnTo>
                    <a:pt x="1256" y="4207"/>
                  </a:lnTo>
                  <a:lnTo>
                    <a:pt x="1884" y="4520"/>
                  </a:lnTo>
                  <a:lnTo>
                    <a:pt x="2574" y="4709"/>
                  </a:lnTo>
                  <a:lnTo>
                    <a:pt x="3327" y="4834"/>
                  </a:lnTo>
                  <a:lnTo>
                    <a:pt x="4206" y="4897"/>
                  </a:lnTo>
                  <a:lnTo>
                    <a:pt x="5022" y="4834"/>
                  </a:lnTo>
                  <a:lnTo>
                    <a:pt x="5776" y="4709"/>
                  </a:lnTo>
                  <a:lnTo>
                    <a:pt x="6529" y="4520"/>
                  </a:lnTo>
                  <a:lnTo>
                    <a:pt x="7094" y="4207"/>
                  </a:lnTo>
                  <a:lnTo>
                    <a:pt x="7596" y="3830"/>
                  </a:lnTo>
                  <a:lnTo>
                    <a:pt x="8036" y="3390"/>
                  </a:lnTo>
                  <a:lnTo>
                    <a:pt x="8161" y="3202"/>
                  </a:lnTo>
                  <a:lnTo>
                    <a:pt x="8224" y="2951"/>
                  </a:lnTo>
                  <a:lnTo>
                    <a:pt x="8287" y="2700"/>
                  </a:lnTo>
                  <a:lnTo>
                    <a:pt x="8349" y="2449"/>
                  </a:lnTo>
                  <a:lnTo>
                    <a:pt x="8287" y="2198"/>
                  </a:lnTo>
                  <a:lnTo>
                    <a:pt x="8224" y="1947"/>
                  </a:lnTo>
                  <a:lnTo>
                    <a:pt x="8161" y="1758"/>
                  </a:lnTo>
                  <a:lnTo>
                    <a:pt x="8036" y="1507"/>
                  </a:lnTo>
                  <a:lnTo>
                    <a:pt x="7596" y="1068"/>
                  </a:lnTo>
                  <a:lnTo>
                    <a:pt x="7094" y="754"/>
                  </a:lnTo>
                  <a:lnTo>
                    <a:pt x="6529" y="440"/>
                  </a:lnTo>
                  <a:lnTo>
                    <a:pt x="5776" y="189"/>
                  </a:lnTo>
                  <a:lnTo>
                    <a:pt x="5022" y="63"/>
                  </a:lnTo>
                  <a:lnTo>
                    <a:pt x="4206" y="1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7">
              <a:extLst>
                <a:ext uri="{FF2B5EF4-FFF2-40B4-BE49-F238E27FC236}">
                  <a16:creationId xmlns:a16="http://schemas.microsoft.com/office/drawing/2014/main" id="{B266A685-FFA1-C79B-F2D0-2B5B3D2A1A54}"/>
                </a:ext>
              </a:extLst>
            </p:cNvPr>
            <p:cNvSpPr/>
            <p:nvPr/>
          </p:nvSpPr>
          <p:spPr>
            <a:xfrm>
              <a:off x="1749389" y="1168273"/>
              <a:ext cx="252401" cy="420587"/>
            </a:xfrm>
            <a:custGeom>
              <a:avLst/>
              <a:gdLst/>
              <a:ahLst/>
              <a:cxnLst/>
              <a:rect l="l" t="t" r="r" b="b"/>
              <a:pathLst>
                <a:path w="6216" h="10358" extrusionOk="0">
                  <a:moveTo>
                    <a:pt x="1" y="0"/>
                  </a:moveTo>
                  <a:lnTo>
                    <a:pt x="1" y="8537"/>
                  </a:lnTo>
                  <a:lnTo>
                    <a:pt x="63" y="8914"/>
                  </a:lnTo>
                  <a:lnTo>
                    <a:pt x="252" y="9228"/>
                  </a:lnTo>
                  <a:lnTo>
                    <a:pt x="566" y="9542"/>
                  </a:lnTo>
                  <a:lnTo>
                    <a:pt x="942" y="9856"/>
                  </a:lnTo>
                  <a:lnTo>
                    <a:pt x="1382" y="10044"/>
                  </a:lnTo>
                  <a:lnTo>
                    <a:pt x="1884" y="10232"/>
                  </a:lnTo>
                  <a:lnTo>
                    <a:pt x="2512" y="10358"/>
                  </a:lnTo>
                  <a:lnTo>
                    <a:pt x="3767" y="10358"/>
                  </a:lnTo>
                  <a:lnTo>
                    <a:pt x="4332" y="10232"/>
                  </a:lnTo>
                  <a:lnTo>
                    <a:pt x="4834" y="10044"/>
                  </a:lnTo>
                  <a:lnTo>
                    <a:pt x="5274" y="9856"/>
                  </a:lnTo>
                  <a:lnTo>
                    <a:pt x="5650" y="9542"/>
                  </a:lnTo>
                  <a:lnTo>
                    <a:pt x="5964" y="9228"/>
                  </a:lnTo>
                  <a:lnTo>
                    <a:pt x="6090" y="8914"/>
                  </a:lnTo>
                  <a:lnTo>
                    <a:pt x="6153" y="8537"/>
                  </a:lnTo>
                  <a:lnTo>
                    <a:pt x="6215" y="1946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7">
              <a:extLst>
                <a:ext uri="{FF2B5EF4-FFF2-40B4-BE49-F238E27FC236}">
                  <a16:creationId xmlns:a16="http://schemas.microsoft.com/office/drawing/2014/main" id="{4AF967AC-4237-8DAB-41C1-6C14AD8EDD0C}"/>
                </a:ext>
              </a:extLst>
            </p:cNvPr>
            <p:cNvSpPr/>
            <p:nvPr/>
          </p:nvSpPr>
          <p:spPr>
            <a:xfrm>
              <a:off x="1749389" y="1168273"/>
              <a:ext cx="252401" cy="420587"/>
            </a:xfrm>
            <a:custGeom>
              <a:avLst/>
              <a:gdLst/>
              <a:ahLst/>
              <a:cxnLst/>
              <a:rect l="l" t="t" r="r" b="b"/>
              <a:pathLst>
                <a:path w="6216" h="10358" fill="none" extrusionOk="0">
                  <a:moveTo>
                    <a:pt x="1" y="0"/>
                  </a:moveTo>
                  <a:lnTo>
                    <a:pt x="1" y="8537"/>
                  </a:lnTo>
                  <a:lnTo>
                    <a:pt x="1" y="8537"/>
                  </a:lnTo>
                  <a:lnTo>
                    <a:pt x="63" y="8914"/>
                  </a:lnTo>
                  <a:lnTo>
                    <a:pt x="252" y="9228"/>
                  </a:lnTo>
                  <a:lnTo>
                    <a:pt x="566" y="9542"/>
                  </a:lnTo>
                  <a:lnTo>
                    <a:pt x="942" y="9856"/>
                  </a:lnTo>
                  <a:lnTo>
                    <a:pt x="1382" y="10044"/>
                  </a:lnTo>
                  <a:lnTo>
                    <a:pt x="1884" y="10232"/>
                  </a:lnTo>
                  <a:lnTo>
                    <a:pt x="2512" y="10358"/>
                  </a:lnTo>
                  <a:lnTo>
                    <a:pt x="3139" y="10358"/>
                  </a:lnTo>
                  <a:lnTo>
                    <a:pt x="3139" y="10358"/>
                  </a:lnTo>
                  <a:lnTo>
                    <a:pt x="3767" y="10358"/>
                  </a:lnTo>
                  <a:lnTo>
                    <a:pt x="4332" y="10232"/>
                  </a:lnTo>
                  <a:lnTo>
                    <a:pt x="4834" y="10044"/>
                  </a:lnTo>
                  <a:lnTo>
                    <a:pt x="5274" y="9856"/>
                  </a:lnTo>
                  <a:lnTo>
                    <a:pt x="5650" y="9542"/>
                  </a:lnTo>
                  <a:lnTo>
                    <a:pt x="5964" y="9228"/>
                  </a:lnTo>
                  <a:lnTo>
                    <a:pt x="6090" y="8914"/>
                  </a:lnTo>
                  <a:lnTo>
                    <a:pt x="6153" y="8537"/>
                  </a:lnTo>
                  <a:lnTo>
                    <a:pt x="6215" y="1946"/>
                  </a:lnTo>
                  <a:lnTo>
                    <a:pt x="62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7">
              <a:extLst>
                <a:ext uri="{FF2B5EF4-FFF2-40B4-BE49-F238E27FC236}">
                  <a16:creationId xmlns:a16="http://schemas.microsoft.com/office/drawing/2014/main" id="{E6847F9B-93DA-E451-FB69-19B60768A1E8}"/>
                </a:ext>
              </a:extLst>
            </p:cNvPr>
            <p:cNvSpPr/>
            <p:nvPr/>
          </p:nvSpPr>
          <p:spPr>
            <a:xfrm>
              <a:off x="1749389" y="1168273"/>
              <a:ext cx="252401" cy="420587"/>
            </a:xfrm>
            <a:custGeom>
              <a:avLst/>
              <a:gdLst/>
              <a:ahLst/>
              <a:cxnLst/>
              <a:rect l="l" t="t" r="r" b="b"/>
              <a:pathLst>
                <a:path w="6216" h="10358" fill="none" extrusionOk="0">
                  <a:moveTo>
                    <a:pt x="1" y="0"/>
                  </a:moveTo>
                  <a:lnTo>
                    <a:pt x="1" y="8537"/>
                  </a:lnTo>
                  <a:lnTo>
                    <a:pt x="1" y="8537"/>
                  </a:lnTo>
                  <a:lnTo>
                    <a:pt x="63" y="8914"/>
                  </a:lnTo>
                  <a:lnTo>
                    <a:pt x="252" y="9228"/>
                  </a:lnTo>
                  <a:lnTo>
                    <a:pt x="566" y="9542"/>
                  </a:lnTo>
                  <a:lnTo>
                    <a:pt x="942" y="9856"/>
                  </a:lnTo>
                  <a:lnTo>
                    <a:pt x="1382" y="10044"/>
                  </a:lnTo>
                  <a:lnTo>
                    <a:pt x="1884" y="10232"/>
                  </a:lnTo>
                  <a:lnTo>
                    <a:pt x="2512" y="10358"/>
                  </a:lnTo>
                  <a:lnTo>
                    <a:pt x="3139" y="10358"/>
                  </a:lnTo>
                  <a:lnTo>
                    <a:pt x="3139" y="10358"/>
                  </a:lnTo>
                  <a:lnTo>
                    <a:pt x="3767" y="10358"/>
                  </a:lnTo>
                  <a:lnTo>
                    <a:pt x="4332" y="10232"/>
                  </a:lnTo>
                  <a:lnTo>
                    <a:pt x="4834" y="10044"/>
                  </a:lnTo>
                  <a:lnTo>
                    <a:pt x="5274" y="9856"/>
                  </a:lnTo>
                  <a:lnTo>
                    <a:pt x="5650" y="9542"/>
                  </a:lnTo>
                  <a:lnTo>
                    <a:pt x="5964" y="9228"/>
                  </a:lnTo>
                  <a:lnTo>
                    <a:pt x="6090" y="8914"/>
                  </a:lnTo>
                  <a:lnTo>
                    <a:pt x="6153" y="8537"/>
                  </a:lnTo>
                  <a:lnTo>
                    <a:pt x="6215" y="1946"/>
                  </a:lnTo>
                  <a:lnTo>
                    <a:pt x="6215" y="0"/>
                  </a:lnTo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7">
              <a:extLst>
                <a:ext uri="{FF2B5EF4-FFF2-40B4-BE49-F238E27FC236}">
                  <a16:creationId xmlns:a16="http://schemas.microsoft.com/office/drawing/2014/main" id="{B991638E-7E0E-3F2E-8588-FD5BC323C9C6}"/>
                </a:ext>
              </a:extLst>
            </p:cNvPr>
            <p:cNvSpPr/>
            <p:nvPr/>
          </p:nvSpPr>
          <p:spPr>
            <a:xfrm>
              <a:off x="1749389" y="1089257"/>
              <a:ext cx="252401" cy="147883"/>
            </a:xfrm>
            <a:custGeom>
              <a:avLst/>
              <a:gdLst/>
              <a:ahLst/>
              <a:cxnLst/>
              <a:rect l="l" t="t" r="r" b="b"/>
              <a:pathLst>
                <a:path w="6216" h="3642" fill="none" extrusionOk="0">
                  <a:moveTo>
                    <a:pt x="1" y="1821"/>
                  </a:moveTo>
                  <a:lnTo>
                    <a:pt x="1" y="1821"/>
                  </a:lnTo>
                  <a:lnTo>
                    <a:pt x="63" y="2197"/>
                  </a:lnTo>
                  <a:lnTo>
                    <a:pt x="252" y="2511"/>
                  </a:lnTo>
                  <a:lnTo>
                    <a:pt x="566" y="2825"/>
                  </a:lnTo>
                  <a:lnTo>
                    <a:pt x="942" y="3139"/>
                  </a:lnTo>
                  <a:lnTo>
                    <a:pt x="1382" y="3327"/>
                  </a:lnTo>
                  <a:lnTo>
                    <a:pt x="1884" y="3516"/>
                  </a:lnTo>
                  <a:lnTo>
                    <a:pt x="2512" y="3641"/>
                  </a:lnTo>
                  <a:lnTo>
                    <a:pt x="3139" y="3641"/>
                  </a:lnTo>
                  <a:lnTo>
                    <a:pt x="3139" y="3641"/>
                  </a:lnTo>
                  <a:lnTo>
                    <a:pt x="3767" y="3641"/>
                  </a:lnTo>
                  <a:lnTo>
                    <a:pt x="4332" y="3516"/>
                  </a:lnTo>
                  <a:lnTo>
                    <a:pt x="4834" y="3327"/>
                  </a:lnTo>
                  <a:lnTo>
                    <a:pt x="5336" y="3139"/>
                  </a:lnTo>
                  <a:lnTo>
                    <a:pt x="5713" y="2825"/>
                  </a:lnTo>
                  <a:lnTo>
                    <a:pt x="5964" y="2511"/>
                  </a:lnTo>
                  <a:lnTo>
                    <a:pt x="6153" y="2197"/>
                  </a:lnTo>
                  <a:lnTo>
                    <a:pt x="6215" y="1821"/>
                  </a:lnTo>
                  <a:lnTo>
                    <a:pt x="6215" y="1821"/>
                  </a:lnTo>
                  <a:lnTo>
                    <a:pt x="6153" y="1444"/>
                  </a:lnTo>
                  <a:lnTo>
                    <a:pt x="5964" y="1130"/>
                  </a:lnTo>
                  <a:lnTo>
                    <a:pt x="5713" y="816"/>
                  </a:lnTo>
                  <a:lnTo>
                    <a:pt x="5336" y="502"/>
                  </a:lnTo>
                  <a:lnTo>
                    <a:pt x="4834" y="314"/>
                  </a:lnTo>
                  <a:lnTo>
                    <a:pt x="4332" y="126"/>
                  </a:lnTo>
                  <a:lnTo>
                    <a:pt x="3767" y="0"/>
                  </a:lnTo>
                  <a:lnTo>
                    <a:pt x="3139" y="0"/>
                  </a:lnTo>
                  <a:lnTo>
                    <a:pt x="3139" y="0"/>
                  </a:lnTo>
                  <a:lnTo>
                    <a:pt x="2512" y="0"/>
                  </a:lnTo>
                  <a:lnTo>
                    <a:pt x="1884" y="126"/>
                  </a:lnTo>
                  <a:lnTo>
                    <a:pt x="1382" y="314"/>
                  </a:lnTo>
                  <a:lnTo>
                    <a:pt x="942" y="502"/>
                  </a:lnTo>
                  <a:lnTo>
                    <a:pt x="566" y="816"/>
                  </a:lnTo>
                  <a:lnTo>
                    <a:pt x="252" y="1130"/>
                  </a:lnTo>
                  <a:lnTo>
                    <a:pt x="63" y="1444"/>
                  </a:lnTo>
                  <a:lnTo>
                    <a:pt x="1" y="1821"/>
                  </a:lnTo>
                  <a:lnTo>
                    <a:pt x="1" y="182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7">
              <a:extLst>
                <a:ext uri="{FF2B5EF4-FFF2-40B4-BE49-F238E27FC236}">
                  <a16:creationId xmlns:a16="http://schemas.microsoft.com/office/drawing/2014/main" id="{5B477C57-CA30-8A3B-E1C1-EB4981CFE0C7}"/>
                </a:ext>
              </a:extLst>
            </p:cNvPr>
            <p:cNvSpPr/>
            <p:nvPr/>
          </p:nvSpPr>
          <p:spPr>
            <a:xfrm>
              <a:off x="1749389" y="1089257"/>
              <a:ext cx="252401" cy="147883"/>
            </a:xfrm>
            <a:custGeom>
              <a:avLst/>
              <a:gdLst/>
              <a:ahLst/>
              <a:cxnLst/>
              <a:rect l="l" t="t" r="r" b="b"/>
              <a:pathLst>
                <a:path w="6216" h="3642" extrusionOk="0">
                  <a:moveTo>
                    <a:pt x="2512" y="0"/>
                  </a:moveTo>
                  <a:lnTo>
                    <a:pt x="1884" y="126"/>
                  </a:lnTo>
                  <a:lnTo>
                    <a:pt x="1382" y="314"/>
                  </a:lnTo>
                  <a:lnTo>
                    <a:pt x="942" y="502"/>
                  </a:lnTo>
                  <a:lnTo>
                    <a:pt x="566" y="816"/>
                  </a:lnTo>
                  <a:lnTo>
                    <a:pt x="252" y="1130"/>
                  </a:lnTo>
                  <a:lnTo>
                    <a:pt x="63" y="1444"/>
                  </a:lnTo>
                  <a:lnTo>
                    <a:pt x="1" y="1821"/>
                  </a:lnTo>
                  <a:lnTo>
                    <a:pt x="63" y="2197"/>
                  </a:lnTo>
                  <a:lnTo>
                    <a:pt x="252" y="2511"/>
                  </a:lnTo>
                  <a:lnTo>
                    <a:pt x="566" y="2825"/>
                  </a:lnTo>
                  <a:lnTo>
                    <a:pt x="942" y="3139"/>
                  </a:lnTo>
                  <a:lnTo>
                    <a:pt x="1382" y="3327"/>
                  </a:lnTo>
                  <a:lnTo>
                    <a:pt x="1884" y="3516"/>
                  </a:lnTo>
                  <a:lnTo>
                    <a:pt x="2512" y="3641"/>
                  </a:lnTo>
                  <a:lnTo>
                    <a:pt x="3767" y="3641"/>
                  </a:lnTo>
                  <a:lnTo>
                    <a:pt x="4332" y="3516"/>
                  </a:lnTo>
                  <a:lnTo>
                    <a:pt x="4834" y="3327"/>
                  </a:lnTo>
                  <a:lnTo>
                    <a:pt x="5336" y="3139"/>
                  </a:lnTo>
                  <a:lnTo>
                    <a:pt x="5713" y="2825"/>
                  </a:lnTo>
                  <a:lnTo>
                    <a:pt x="5964" y="2511"/>
                  </a:lnTo>
                  <a:lnTo>
                    <a:pt x="6153" y="2197"/>
                  </a:lnTo>
                  <a:lnTo>
                    <a:pt x="6215" y="1821"/>
                  </a:lnTo>
                  <a:lnTo>
                    <a:pt x="6153" y="1444"/>
                  </a:lnTo>
                  <a:lnTo>
                    <a:pt x="5964" y="1130"/>
                  </a:lnTo>
                  <a:lnTo>
                    <a:pt x="5713" y="816"/>
                  </a:lnTo>
                  <a:lnTo>
                    <a:pt x="5336" y="502"/>
                  </a:lnTo>
                  <a:lnTo>
                    <a:pt x="4834" y="314"/>
                  </a:lnTo>
                  <a:lnTo>
                    <a:pt x="4332" y="126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7">
              <a:extLst>
                <a:ext uri="{FF2B5EF4-FFF2-40B4-BE49-F238E27FC236}">
                  <a16:creationId xmlns:a16="http://schemas.microsoft.com/office/drawing/2014/main" id="{AB9E4B49-8557-05A0-DBC6-7266A81F6F57}"/>
                </a:ext>
              </a:extLst>
            </p:cNvPr>
            <p:cNvSpPr/>
            <p:nvPr/>
          </p:nvSpPr>
          <p:spPr>
            <a:xfrm>
              <a:off x="1795272" y="1114716"/>
              <a:ext cx="163191" cy="86732"/>
            </a:xfrm>
            <a:custGeom>
              <a:avLst/>
              <a:gdLst/>
              <a:ahLst/>
              <a:cxnLst/>
              <a:rect l="l" t="t" r="r" b="b"/>
              <a:pathLst>
                <a:path w="4019" h="2136" extrusionOk="0">
                  <a:moveTo>
                    <a:pt x="1570" y="1"/>
                  </a:moveTo>
                  <a:lnTo>
                    <a:pt x="1193" y="64"/>
                  </a:lnTo>
                  <a:lnTo>
                    <a:pt x="879" y="189"/>
                  </a:lnTo>
                  <a:lnTo>
                    <a:pt x="566" y="315"/>
                  </a:lnTo>
                  <a:lnTo>
                    <a:pt x="314" y="440"/>
                  </a:lnTo>
                  <a:lnTo>
                    <a:pt x="126" y="629"/>
                  </a:lnTo>
                  <a:lnTo>
                    <a:pt x="1" y="817"/>
                  </a:lnTo>
                  <a:lnTo>
                    <a:pt x="1" y="1068"/>
                  </a:lnTo>
                  <a:lnTo>
                    <a:pt x="1" y="1256"/>
                  </a:lnTo>
                  <a:lnTo>
                    <a:pt x="126" y="1507"/>
                  </a:lnTo>
                  <a:lnTo>
                    <a:pt x="314" y="1633"/>
                  </a:lnTo>
                  <a:lnTo>
                    <a:pt x="566" y="1821"/>
                  </a:lnTo>
                  <a:lnTo>
                    <a:pt x="879" y="1947"/>
                  </a:lnTo>
                  <a:lnTo>
                    <a:pt x="1193" y="2072"/>
                  </a:lnTo>
                  <a:lnTo>
                    <a:pt x="1570" y="2135"/>
                  </a:lnTo>
                  <a:lnTo>
                    <a:pt x="2386" y="2135"/>
                  </a:lnTo>
                  <a:lnTo>
                    <a:pt x="2763" y="2072"/>
                  </a:lnTo>
                  <a:lnTo>
                    <a:pt x="3139" y="1947"/>
                  </a:lnTo>
                  <a:lnTo>
                    <a:pt x="3390" y="1821"/>
                  </a:lnTo>
                  <a:lnTo>
                    <a:pt x="3641" y="1633"/>
                  </a:lnTo>
                  <a:lnTo>
                    <a:pt x="3830" y="1507"/>
                  </a:lnTo>
                  <a:lnTo>
                    <a:pt x="3955" y="1256"/>
                  </a:lnTo>
                  <a:lnTo>
                    <a:pt x="4018" y="1068"/>
                  </a:lnTo>
                  <a:lnTo>
                    <a:pt x="3955" y="817"/>
                  </a:lnTo>
                  <a:lnTo>
                    <a:pt x="3830" y="629"/>
                  </a:lnTo>
                  <a:lnTo>
                    <a:pt x="3641" y="440"/>
                  </a:lnTo>
                  <a:lnTo>
                    <a:pt x="3390" y="315"/>
                  </a:lnTo>
                  <a:lnTo>
                    <a:pt x="3139" y="189"/>
                  </a:lnTo>
                  <a:lnTo>
                    <a:pt x="2763" y="64"/>
                  </a:lnTo>
                  <a:lnTo>
                    <a:pt x="23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7">
              <a:extLst>
                <a:ext uri="{FF2B5EF4-FFF2-40B4-BE49-F238E27FC236}">
                  <a16:creationId xmlns:a16="http://schemas.microsoft.com/office/drawing/2014/main" id="{6FBBDA67-F86A-5B87-99FD-FF59162E229A}"/>
                </a:ext>
              </a:extLst>
            </p:cNvPr>
            <p:cNvSpPr/>
            <p:nvPr/>
          </p:nvSpPr>
          <p:spPr>
            <a:xfrm>
              <a:off x="2345833" y="1963512"/>
              <a:ext cx="616912" cy="2309409"/>
            </a:xfrm>
            <a:custGeom>
              <a:avLst/>
              <a:gdLst/>
              <a:ahLst/>
              <a:cxnLst/>
              <a:rect l="l" t="t" r="r" b="b"/>
              <a:pathLst>
                <a:path w="15193" h="56875" extrusionOk="0">
                  <a:moveTo>
                    <a:pt x="1" y="1"/>
                  </a:moveTo>
                  <a:lnTo>
                    <a:pt x="1" y="48023"/>
                  </a:lnTo>
                  <a:lnTo>
                    <a:pt x="15067" y="56874"/>
                  </a:lnTo>
                  <a:lnTo>
                    <a:pt x="15192" y="89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7">
              <a:extLst>
                <a:ext uri="{FF2B5EF4-FFF2-40B4-BE49-F238E27FC236}">
                  <a16:creationId xmlns:a16="http://schemas.microsoft.com/office/drawing/2014/main" id="{7393D054-35DF-2F5C-77AC-3E04C75F3C30}"/>
                </a:ext>
              </a:extLst>
            </p:cNvPr>
            <p:cNvSpPr/>
            <p:nvPr/>
          </p:nvSpPr>
          <p:spPr>
            <a:xfrm>
              <a:off x="2345833" y="1963512"/>
              <a:ext cx="616912" cy="2309409"/>
            </a:xfrm>
            <a:custGeom>
              <a:avLst/>
              <a:gdLst/>
              <a:ahLst/>
              <a:cxnLst/>
              <a:rect l="l" t="t" r="r" b="b"/>
              <a:pathLst>
                <a:path w="15193" h="56875" fill="none" extrusionOk="0">
                  <a:moveTo>
                    <a:pt x="1" y="1"/>
                  </a:moveTo>
                  <a:lnTo>
                    <a:pt x="1" y="48023"/>
                  </a:lnTo>
                  <a:lnTo>
                    <a:pt x="15067" y="56874"/>
                  </a:lnTo>
                  <a:lnTo>
                    <a:pt x="15192" y="8915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7">
              <a:extLst>
                <a:ext uri="{FF2B5EF4-FFF2-40B4-BE49-F238E27FC236}">
                  <a16:creationId xmlns:a16="http://schemas.microsoft.com/office/drawing/2014/main" id="{53C1DCED-809E-7402-3A20-3CE1B8A155D6}"/>
                </a:ext>
              </a:extLst>
            </p:cNvPr>
            <p:cNvSpPr/>
            <p:nvPr/>
          </p:nvSpPr>
          <p:spPr>
            <a:xfrm>
              <a:off x="2960144" y="1741771"/>
              <a:ext cx="994132" cy="2531153"/>
            </a:xfrm>
            <a:custGeom>
              <a:avLst/>
              <a:gdLst/>
              <a:ahLst/>
              <a:cxnLst/>
              <a:rect l="l" t="t" r="r" b="b"/>
              <a:pathLst>
                <a:path w="24483" h="62336" extrusionOk="0">
                  <a:moveTo>
                    <a:pt x="24483" y="0"/>
                  </a:moveTo>
                  <a:lnTo>
                    <a:pt x="63" y="14376"/>
                  </a:lnTo>
                  <a:lnTo>
                    <a:pt x="1" y="62335"/>
                  </a:lnTo>
                  <a:lnTo>
                    <a:pt x="24483" y="48148"/>
                  </a:lnTo>
                  <a:lnTo>
                    <a:pt x="24483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7">
              <a:extLst>
                <a:ext uri="{FF2B5EF4-FFF2-40B4-BE49-F238E27FC236}">
                  <a16:creationId xmlns:a16="http://schemas.microsoft.com/office/drawing/2014/main" id="{A5AF8B18-682F-409E-440B-AA606046B2AA}"/>
                </a:ext>
              </a:extLst>
            </p:cNvPr>
            <p:cNvSpPr/>
            <p:nvPr/>
          </p:nvSpPr>
          <p:spPr>
            <a:xfrm>
              <a:off x="2960144" y="1741771"/>
              <a:ext cx="994132" cy="2531153"/>
            </a:xfrm>
            <a:custGeom>
              <a:avLst/>
              <a:gdLst/>
              <a:ahLst/>
              <a:cxnLst/>
              <a:rect l="l" t="t" r="r" b="b"/>
              <a:pathLst>
                <a:path w="24483" h="62336" fill="none" extrusionOk="0">
                  <a:moveTo>
                    <a:pt x="63" y="14376"/>
                  </a:moveTo>
                  <a:lnTo>
                    <a:pt x="24483" y="0"/>
                  </a:lnTo>
                  <a:lnTo>
                    <a:pt x="24483" y="48148"/>
                  </a:lnTo>
                  <a:lnTo>
                    <a:pt x="1" y="62335"/>
                  </a:lnTo>
                  <a:lnTo>
                    <a:pt x="63" y="14376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7">
              <a:extLst>
                <a:ext uri="{FF2B5EF4-FFF2-40B4-BE49-F238E27FC236}">
                  <a16:creationId xmlns:a16="http://schemas.microsoft.com/office/drawing/2014/main" id="{6551780B-CD41-623E-1C41-FE5D80550915}"/>
                </a:ext>
              </a:extLst>
            </p:cNvPr>
            <p:cNvSpPr/>
            <p:nvPr/>
          </p:nvSpPr>
          <p:spPr>
            <a:xfrm>
              <a:off x="2348391" y="1379823"/>
              <a:ext cx="1605887" cy="945690"/>
            </a:xfrm>
            <a:custGeom>
              <a:avLst/>
              <a:gdLst/>
              <a:ahLst/>
              <a:cxnLst/>
              <a:rect l="l" t="t" r="r" b="b"/>
              <a:pathLst>
                <a:path w="39549" h="23290" extrusionOk="0">
                  <a:moveTo>
                    <a:pt x="24169" y="0"/>
                  </a:moveTo>
                  <a:lnTo>
                    <a:pt x="1" y="14376"/>
                  </a:lnTo>
                  <a:lnTo>
                    <a:pt x="15129" y="23290"/>
                  </a:lnTo>
                  <a:lnTo>
                    <a:pt x="39549" y="8914"/>
                  </a:lnTo>
                  <a:lnTo>
                    <a:pt x="24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7">
              <a:extLst>
                <a:ext uri="{FF2B5EF4-FFF2-40B4-BE49-F238E27FC236}">
                  <a16:creationId xmlns:a16="http://schemas.microsoft.com/office/drawing/2014/main" id="{C92700D8-472F-3FEE-F963-959B1FC1236D}"/>
                </a:ext>
              </a:extLst>
            </p:cNvPr>
            <p:cNvSpPr/>
            <p:nvPr/>
          </p:nvSpPr>
          <p:spPr>
            <a:xfrm>
              <a:off x="2348391" y="1379823"/>
              <a:ext cx="1605887" cy="945690"/>
            </a:xfrm>
            <a:custGeom>
              <a:avLst/>
              <a:gdLst/>
              <a:ahLst/>
              <a:cxnLst/>
              <a:rect l="l" t="t" r="r" b="b"/>
              <a:pathLst>
                <a:path w="39549" h="23290" fill="none" extrusionOk="0">
                  <a:moveTo>
                    <a:pt x="39549" y="8914"/>
                  </a:moveTo>
                  <a:lnTo>
                    <a:pt x="24169" y="0"/>
                  </a:lnTo>
                  <a:lnTo>
                    <a:pt x="1" y="14376"/>
                  </a:lnTo>
                  <a:lnTo>
                    <a:pt x="15129" y="23290"/>
                  </a:lnTo>
                  <a:lnTo>
                    <a:pt x="39549" y="8914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7">
              <a:extLst>
                <a:ext uri="{FF2B5EF4-FFF2-40B4-BE49-F238E27FC236}">
                  <a16:creationId xmlns:a16="http://schemas.microsoft.com/office/drawing/2014/main" id="{66B1AA26-B81E-DAFD-F5AE-1463E619328C}"/>
                </a:ext>
              </a:extLst>
            </p:cNvPr>
            <p:cNvSpPr/>
            <p:nvPr/>
          </p:nvSpPr>
          <p:spPr>
            <a:xfrm>
              <a:off x="3113102" y="2249002"/>
              <a:ext cx="124901" cy="285534"/>
            </a:xfrm>
            <a:custGeom>
              <a:avLst/>
              <a:gdLst/>
              <a:ahLst/>
              <a:cxnLst/>
              <a:rect l="l" t="t" r="r" b="b"/>
              <a:pathLst>
                <a:path w="3076" h="7032" extrusionOk="0">
                  <a:moveTo>
                    <a:pt x="3076" y="1"/>
                  </a:moveTo>
                  <a:lnTo>
                    <a:pt x="0" y="1758"/>
                  </a:lnTo>
                  <a:lnTo>
                    <a:pt x="0" y="7031"/>
                  </a:lnTo>
                  <a:lnTo>
                    <a:pt x="3076" y="5274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7">
              <a:extLst>
                <a:ext uri="{FF2B5EF4-FFF2-40B4-BE49-F238E27FC236}">
                  <a16:creationId xmlns:a16="http://schemas.microsoft.com/office/drawing/2014/main" id="{9C4F119B-D889-D7A9-BA77-17FCB0D51ED4}"/>
                </a:ext>
              </a:extLst>
            </p:cNvPr>
            <p:cNvSpPr/>
            <p:nvPr/>
          </p:nvSpPr>
          <p:spPr>
            <a:xfrm>
              <a:off x="3314462" y="2129219"/>
              <a:ext cx="124942" cy="288052"/>
            </a:xfrm>
            <a:custGeom>
              <a:avLst/>
              <a:gdLst/>
              <a:ahLst/>
              <a:cxnLst/>
              <a:rect l="l" t="t" r="r" b="b"/>
              <a:pathLst>
                <a:path w="3077" h="7094" extrusionOk="0">
                  <a:moveTo>
                    <a:pt x="3076" y="0"/>
                  </a:moveTo>
                  <a:lnTo>
                    <a:pt x="0" y="1821"/>
                  </a:lnTo>
                  <a:lnTo>
                    <a:pt x="63" y="7094"/>
                  </a:lnTo>
                  <a:lnTo>
                    <a:pt x="3076" y="5336"/>
                  </a:lnTo>
                  <a:lnTo>
                    <a:pt x="30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7">
              <a:extLst>
                <a:ext uri="{FF2B5EF4-FFF2-40B4-BE49-F238E27FC236}">
                  <a16:creationId xmlns:a16="http://schemas.microsoft.com/office/drawing/2014/main" id="{F3471CD8-7F7C-7888-243D-11C1DD093BC7}"/>
                </a:ext>
              </a:extLst>
            </p:cNvPr>
            <p:cNvSpPr/>
            <p:nvPr/>
          </p:nvSpPr>
          <p:spPr>
            <a:xfrm>
              <a:off x="3518379" y="2011953"/>
              <a:ext cx="122383" cy="285534"/>
            </a:xfrm>
            <a:custGeom>
              <a:avLst/>
              <a:gdLst/>
              <a:ahLst/>
              <a:cxnLst/>
              <a:rect l="l" t="t" r="r" b="b"/>
              <a:pathLst>
                <a:path w="3014" h="7032" extrusionOk="0">
                  <a:moveTo>
                    <a:pt x="3013" y="1"/>
                  </a:moveTo>
                  <a:lnTo>
                    <a:pt x="0" y="1758"/>
                  </a:lnTo>
                  <a:lnTo>
                    <a:pt x="0" y="7031"/>
                  </a:lnTo>
                  <a:lnTo>
                    <a:pt x="3013" y="5274"/>
                  </a:lnTo>
                  <a:lnTo>
                    <a:pt x="30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7">
              <a:extLst>
                <a:ext uri="{FF2B5EF4-FFF2-40B4-BE49-F238E27FC236}">
                  <a16:creationId xmlns:a16="http://schemas.microsoft.com/office/drawing/2014/main" id="{90283669-6B2A-2068-E113-9939DD11E6A9}"/>
                </a:ext>
              </a:extLst>
            </p:cNvPr>
            <p:cNvSpPr/>
            <p:nvPr/>
          </p:nvSpPr>
          <p:spPr>
            <a:xfrm>
              <a:off x="3719739" y="1892170"/>
              <a:ext cx="124942" cy="285494"/>
            </a:xfrm>
            <a:custGeom>
              <a:avLst/>
              <a:gdLst/>
              <a:ahLst/>
              <a:cxnLst/>
              <a:rect l="l" t="t" r="r" b="b"/>
              <a:pathLst>
                <a:path w="3077" h="7031" extrusionOk="0">
                  <a:moveTo>
                    <a:pt x="3076" y="0"/>
                  </a:moveTo>
                  <a:lnTo>
                    <a:pt x="0" y="1758"/>
                  </a:lnTo>
                  <a:lnTo>
                    <a:pt x="63" y="7031"/>
                  </a:lnTo>
                  <a:lnTo>
                    <a:pt x="3076" y="5273"/>
                  </a:lnTo>
                  <a:lnTo>
                    <a:pt x="30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7">
              <a:extLst>
                <a:ext uri="{FF2B5EF4-FFF2-40B4-BE49-F238E27FC236}">
                  <a16:creationId xmlns:a16="http://schemas.microsoft.com/office/drawing/2014/main" id="{1984D751-0A57-6F6E-E2D2-D50D875806A6}"/>
                </a:ext>
              </a:extLst>
            </p:cNvPr>
            <p:cNvSpPr/>
            <p:nvPr/>
          </p:nvSpPr>
          <p:spPr>
            <a:xfrm>
              <a:off x="3113102" y="2562509"/>
              <a:ext cx="124901" cy="288092"/>
            </a:xfrm>
            <a:custGeom>
              <a:avLst/>
              <a:gdLst/>
              <a:ahLst/>
              <a:cxnLst/>
              <a:rect l="l" t="t" r="r" b="b"/>
              <a:pathLst>
                <a:path w="3076" h="7095" extrusionOk="0">
                  <a:moveTo>
                    <a:pt x="3076" y="1"/>
                  </a:moveTo>
                  <a:lnTo>
                    <a:pt x="0" y="1758"/>
                  </a:lnTo>
                  <a:lnTo>
                    <a:pt x="0" y="7094"/>
                  </a:lnTo>
                  <a:lnTo>
                    <a:pt x="3076" y="5337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7">
              <a:extLst>
                <a:ext uri="{FF2B5EF4-FFF2-40B4-BE49-F238E27FC236}">
                  <a16:creationId xmlns:a16="http://schemas.microsoft.com/office/drawing/2014/main" id="{3A29EC84-A094-A5D1-2E52-512FF572D02C}"/>
                </a:ext>
              </a:extLst>
            </p:cNvPr>
            <p:cNvSpPr/>
            <p:nvPr/>
          </p:nvSpPr>
          <p:spPr>
            <a:xfrm>
              <a:off x="3314462" y="2442726"/>
              <a:ext cx="124942" cy="288052"/>
            </a:xfrm>
            <a:custGeom>
              <a:avLst/>
              <a:gdLst/>
              <a:ahLst/>
              <a:cxnLst/>
              <a:rect l="l" t="t" r="r" b="b"/>
              <a:pathLst>
                <a:path w="3077" h="7094" extrusionOk="0">
                  <a:moveTo>
                    <a:pt x="3076" y="0"/>
                  </a:moveTo>
                  <a:lnTo>
                    <a:pt x="0" y="1821"/>
                  </a:lnTo>
                  <a:lnTo>
                    <a:pt x="63" y="7094"/>
                  </a:lnTo>
                  <a:lnTo>
                    <a:pt x="3076" y="5336"/>
                  </a:lnTo>
                  <a:lnTo>
                    <a:pt x="30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7">
              <a:extLst>
                <a:ext uri="{FF2B5EF4-FFF2-40B4-BE49-F238E27FC236}">
                  <a16:creationId xmlns:a16="http://schemas.microsoft.com/office/drawing/2014/main" id="{5408E9CC-BDB8-10EF-8FA2-29E0013C46F3}"/>
                </a:ext>
              </a:extLst>
            </p:cNvPr>
            <p:cNvSpPr/>
            <p:nvPr/>
          </p:nvSpPr>
          <p:spPr>
            <a:xfrm>
              <a:off x="3518379" y="2325460"/>
              <a:ext cx="122383" cy="285534"/>
            </a:xfrm>
            <a:custGeom>
              <a:avLst/>
              <a:gdLst/>
              <a:ahLst/>
              <a:cxnLst/>
              <a:rect l="l" t="t" r="r" b="b"/>
              <a:pathLst>
                <a:path w="3014" h="7032" extrusionOk="0">
                  <a:moveTo>
                    <a:pt x="3013" y="1"/>
                  </a:moveTo>
                  <a:lnTo>
                    <a:pt x="0" y="1758"/>
                  </a:lnTo>
                  <a:lnTo>
                    <a:pt x="0" y="7031"/>
                  </a:lnTo>
                  <a:lnTo>
                    <a:pt x="3013" y="5274"/>
                  </a:lnTo>
                  <a:lnTo>
                    <a:pt x="30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7">
              <a:extLst>
                <a:ext uri="{FF2B5EF4-FFF2-40B4-BE49-F238E27FC236}">
                  <a16:creationId xmlns:a16="http://schemas.microsoft.com/office/drawing/2014/main" id="{83E94B45-A63C-DF51-4646-75FCFFF8FB3D}"/>
                </a:ext>
              </a:extLst>
            </p:cNvPr>
            <p:cNvSpPr/>
            <p:nvPr/>
          </p:nvSpPr>
          <p:spPr>
            <a:xfrm>
              <a:off x="3719739" y="2205677"/>
              <a:ext cx="124942" cy="288052"/>
            </a:xfrm>
            <a:custGeom>
              <a:avLst/>
              <a:gdLst/>
              <a:ahLst/>
              <a:cxnLst/>
              <a:rect l="l" t="t" r="r" b="b"/>
              <a:pathLst>
                <a:path w="3077" h="7094" extrusionOk="0">
                  <a:moveTo>
                    <a:pt x="3076" y="0"/>
                  </a:moveTo>
                  <a:lnTo>
                    <a:pt x="0" y="1758"/>
                  </a:lnTo>
                  <a:lnTo>
                    <a:pt x="63" y="7094"/>
                  </a:lnTo>
                  <a:lnTo>
                    <a:pt x="3076" y="5336"/>
                  </a:lnTo>
                  <a:lnTo>
                    <a:pt x="30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7">
              <a:extLst>
                <a:ext uri="{FF2B5EF4-FFF2-40B4-BE49-F238E27FC236}">
                  <a16:creationId xmlns:a16="http://schemas.microsoft.com/office/drawing/2014/main" id="{E3F9D1C4-5B2C-952D-9FB6-F5793230C7A5}"/>
                </a:ext>
              </a:extLst>
            </p:cNvPr>
            <p:cNvSpPr/>
            <p:nvPr/>
          </p:nvSpPr>
          <p:spPr>
            <a:xfrm>
              <a:off x="3113102" y="2876057"/>
              <a:ext cx="124901" cy="288052"/>
            </a:xfrm>
            <a:custGeom>
              <a:avLst/>
              <a:gdLst/>
              <a:ahLst/>
              <a:cxnLst/>
              <a:rect l="l" t="t" r="r" b="b"/>
              <a:pathLst>
                <a:path w="3076" h="7094" extrusionOk="0">
                  <a:moveTo>
                    <a:pt x="3076" y="0"/>
                  </a:moveTo>
                  <a:lnTo>
                    <a:pt x="0" y="1758"/>
                  </a:lnTo>
                  <a:lnTo>
                    <a:pt x="0" y="7094"/>
                  </a:lnTo>
                  <a:lnTo>
                    <a:pt x="3076" y="5336"/>
                  </a:lnTo>
                  <a:lnTo>
                    <a:pt x="30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7">
              <a:extLst>
                <a:ext uri="{FF2B5EF4-FFF2-40B4-BE49-F238E27FC236}">
                  <a16:creationId xmlns:a16="http://schemas.microsoft.com/office/drawing/2014/main" id="{7BEA5F89-55BD-574C-4B34-CD089009971F}"/>
                </a:ext>
              </a:extLst>
            </p:cNvPr>
            <p:cNvSpPr/>
            <p:nvPr/>
          </p:nvSpPr>
          <p:spPr>
            <a:xfrm>
              <a:off x="3314462" y="2756233"/>
              <a:ext cx="124942" cy="288092"/>
            </a:xfrm>
            <a:custGeom>
              <a:avLst/>
              <a:gdLst/>
              <a:ahLst/>
              <a:cxnLst/>
              <a:rect l="l" t="t" r="r" b="b"/>
              <a:pathLst>
                <a:path w="3077" h="7095" extrusionOk="0">
                  <a:moveTo>
                    <a:pt x="3076" y="1"/>
                  </a:moveTo>
                  <a:lnTo>
                    <a:pt x="0" y="1821"/>
                  </a:lnTo>
                  <a:lnTo>
                    <a:pt x="63" y="7094"/>
                  </a:lnTo>
                  <a:lnTo>
                    <a:pt x="3076" y="5336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7">
              <a:extLst>
                <a:ext uri="{FF2B5EF4-FFF2-40B4-BE49-F238E27FC236}">
                  <a16:creationId xmlns:a16="http://schemas.microsoft.com/office/drawing/2014/main" id="{AD1E914D-D16D-8265-D6E4-536078650927}"/>
                </a:ext>
              </a:extLst>
            </p:cNvPr>
            <p:cNvSpPr/>
            <p:nvPr/>
          </p:nvSpPr>
          <p:spPr>
            <a:xfrm>
              <a:off x="3518379" y="2639008"/>
              <a:ext cx="122383" cy="288052"/>
            </a:xfrm>
            <a:custGeom>
              <a:avLst/>
              <a:gdLst/>
              <a:ahLst/>
              <a:cxnLst/>
              <a:rect l="l" t="t" r="r" b="b"/>
              <a:pathLst>
                <a:path w="3014" h="7094" extrusionOk="0">
                  <a:moveTo>
                    <a:pt x="3013" y="0"/>
                  </a:moveTo>
                  <a:lnTo>
                    <a:pt x="0" y="1758"/>
                  </a:lnTo>
                  <a:lnTo>
                    <a:pt x="0" y="7094"/>
                  </a:lnTo>
                  <a:lnTo>
                    <a:pt x="3013" y="5336"/>
                  </a:lnTo>
                  <a:lnTo>
                    <a:pt x="30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7">
              <a:extLst>
                <a:ext uri="{FF2B5EF4-FFF2-40B4-BE49-F238E27FC236}">
                  <a16:creationId xmlns:a16="http://schemas.microsoft.com/office/drawing/2014/main" id="{B424D15F-D68E-25C3-B119-CB97026EF985}"/>
                </a:ext>
              </a:extLst>
            </p:cNvPr>
            <p:cNvSpPr/>
            <p:nvPr/>
          </p:nvSpPr>
          <p:spPr>
            <a:xfrm>
              <a:off x="3719739" y="2519184"/>
              <a:ext cx="124942" cy="288092"/>
            </a:xfrm>
            <a:custGeom>
              <a:avLst/>
              <a:gdLst/>
              <a:ahLst/>
              <a:cxnLst/>
              <a:rect l="l" t="t" r="r" b="b"/>
              <a:pathLst>
                <a:path w="3077" h="7095" extrusionOk="0">
                  <a:moveTo>
                    <a:pt x="3076" y="1"/>
                  </a:moveTo>
                  <a:lnTo>
                    <a:pt x="0" y="1758"/>
                  </a:lnTo>
                  <a:lnTo>
                    <a:pt x="63" y="7094"/>
                  </a:lnTo>
                  <a:lnTo>
                    <a:pt x="3076" y="5336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7">
              <a:extLst>
                <a:ext uri="{FF2B5EF4-FFF2-40B4-BE49-F238E27FC236}">
                  <a16:creationId xmlns:a16="http://schemas.microsoft.com/office/drawing/2014/main" id="{FEA9D1D0-AA16-ED5E-5923-B328615058C4}"/>
                </a:ext>
              </a:extLst>
            </p:cNvPr>
            <p:cNvSpPr/>
            <p:nvPr/>
          </p:nvSpPr>
          <p:spPr>
            <a:xfrm>
              <a:off x="3113102" y="3189564"/>
              <a:ext cx="124901" cy="288052"/>
            </a:xfrm>
            <a:custGeom>
              <a:avLst/>
              <a:gdLst/>
              <a:ahLst/>
              <a:cxnLst/>
              <a:rect l="l" t="t" r="r" b="b"/>
              <a:pathLst>
                <a:path w="3076" h="7094" extrusionOk="0">
                  <a:moveTo>
                    <a:pt x="3076" y="0"/>
                  </a:moveTo>
                  <a:lnTo>
                    <a:pt x="0" y="1821"/>
                  </a:lnTo>
                  <a:lnTo>
                    <a:pt x="0" y="7094"/>
                  </a:lnTo>
                  <a:lnTo>
                    <a:pt x="3076" y="5336"/>
                  </a:lnTo>
                  <a:lnTo>
                    <a:pt x="30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7">
              <a:extLst>
                <a:ext uri="{FF2B5EF4-FFF2-40B4-BE49-F238E27FC236}">
                  <a16:creationId xmlns:a16="http://schemas.microsoft.com/office/drawing/2014/main" id="{89EB84B7-9F7F-A7D3-DC69-17D72CDB9A90}"/>
                </a:ext>
              </a:extLst>
            </p:cNvPr>
            <p:cNvSpPr/>
            <p:nvPr/>
          </p:nvSpPr>
          <p:spPr>
            <a:xfrm>
              <a:off x="3314462" y="3072298"/>
              <a:ext cx="124942" cy="285534"/>
            </a:xfrm>
            <a:custGeom>
              <a:avLst/>
              <a:gdLst/>
              <a:ahLst/>
              <a:cxnLst/>
              <a:rect l="l" t="t" r="r" b="b"/>
              <a:pathLst>
                <a:path w="3077" h="7032" extrusionOk="0">
                  <a:moveTo>
                    <a:pt x="3076" y="1"/>
                  </a:moveTo>
                  <a:lnTo>
                    <a:pt x="0" y="1758"/>
                  </a:lnTo>
                  <a:lnTo>
                    <a:pt x="63" y="7031"/>
                  </a:lnTo>
                  <a:lnTo>
                    <a:pt x="3076" y="5274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7">
              <a:extLst>
                <a:ext uri="{FF2B5EF4-FFF2-40B4-BE49-F238E27FC236}">
                  <a16:creationId xmlns:a16="http://schemas.microsoft.com/office/drawing/2014/main" id="{B5F83FFA-6217-EFED-FE28-5E16088AAC27}"/>
                </a:ext>
              </a:extLst>
            </p:cNvPr>
            <p:cNvSpPr/>
            <p:nvPr/>
          </p:nvSpPr>
          <p:spPr>
            <a:xfrm>
              <a:off x="3518379" y="2952515"/>
              <a:ext cx="122383" cy="288052"/>
            </a:xfrm>
            <a:custGeom>
              <a:avLst/>
              <a:gdLst/>
              <a:ahLst/>
              <a:cxnLst/>
              <a:rect l="l" t="t" r="r" b="b"/>
              <a:pathLst>
                <a:path w="3014" h="7094" extrusionOk="0">
                  <a:moveTo>
                    <a:pt x="3013" y="0"/>
                  </a:moveTo>
                  <a:lnTo>
                    <a:pt x="0" y="1758"/>
                  </a:lnTo>
                  <a:lnTo>
                    <a:pt x="0" y="7094"/>
                  </a:lnTo>
                  <a:lnTo>
                    <a:pt x="3013" y="5336"/>
                  </a:lnTo>
                  <a:lnTo>
                    <a:pt x="30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7">
              <a:extLst>
                <a:ext uri="{FF2B5EF4-FFF2-40B4-BE49-F238E27FC236}">
                  <a16:creationId xmlns:a16="http://schemas.microsoft.com/office/drawing/2014/main" id="{A1BB5266-D641-A5BF-73F0-F3D781B2994D}"/>
                </a:ext>
              </a:extLst>
            </p:cNvPr>
            <p:cNvSpPr/>
            <p:nvPr/>
          </p:nvSpPr>
          <p:spPr>
            <a:xfrm>
              <a:off x="3719739" y="2832691"/>
              <a:ext cx="124942" cy="288092"/>
            </a:xfrm>
            <a:custGeom>
              <a:avLst/>
              <a:gdLst/>
              <a:ahLst/>
              <a:cxnLst/>
              <a:rect l="l" t="t" r="r" b="b"/>
              <a:pathLst>
                <a:path w="3077" h="7095" extrusionOk="0">
                  <a:moveTo>
                    <a:pt x="3076" y="1"/>
                  </a:moveTo>
                  <a:lnTo>
                    <a:pt x="0" y="1821"/>
                  </a:lnTo>
                  <a:lnTo>
                    <a:pt x="63" y="7094"/>
                  </a:lnTo>
                  <a:lnTo>
                    <a:pt x="3076" y="5337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7">
              <a:extLst>
                <a:ext uri="{FF2B5EF4-FFF2-40B4-BE49-F238E27FC236}">
                  <a16:creationId xmlns:a16="http://schemas.microsoft.com/office/drawing/2014/main" id="{25E16883-98FA-8D2C-1473-0DFCCFCD3EC2}"/>
                </a:ext>
              </a:extLst>
            </p:cNvPr>
            <p:cNvSpPr/>
            <p:nvPr/>
          </p:nvSpPr>
          <p:spPr>
            <a:xfrm>
              <a:off x="3113102" y="3497996"/>
              <a:ext cx="124901" cy="288052"/>
            </a:xfrm>
            <a:custGeom>
              <a:avLst/>
              <a:gdLst/>
              <a:ahLst/>
              <a:cxnLst/>
              <a:rect l="l" t="t" r="r" b="b"/>
              <a:pathLst>
                <a:path w="3076" h="7094" extrusionOk="0">
                  <a:moveTo>
                    <a:pt x="3076" y="0"/>
                  </a:moveTo>
                  <a:lnTo>
                    <a:pt x="0" y="1758"/>
                  </a:lnTo>
                  <a:lnTo>
                    <a:pt x="0" y="7094"/>
                  </a:lnTo>
                  <a:lnTo>
                    <a:pt x="3076" y="5336"/>
                  </a:lnTo>
                  <a:lnTo>
                    <a:pt x="30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7">
              <a:extLst>
                <a:ext uri="{FF2B5EF4-FFF2-40B4-BE49-F238E27FC236}">
                  <a16:creationId xmlns:a16="http://schemas.microsoft.com/office/drawing/2014/main" id="{21A2E56E-3200-C4C7-1E77-6EE87BDBCBB3}"/>
                </a:ext>
              </a:extLst>
            </p:cNvPr>
            <p:cNvSpPr/>
            <p:nvPr/>
          </p:nvSpPr>
          <p:spPr>
            <a:xfrm>
              <a:off x="3314462" y="3380730"/>
              <a:ext cx="124942" cy="285534"/>
            </a:xfrm>
            <a:custGeom>
              <a:avLst/>
              <a:gdLst/>
              <a:ahLst/>
              <a:cxnLst/>
              <a:rect l="l" t="t" r="r" b="b"/>
              <a:pathLst>
                <a:path w="3077" h="7032" extrusionOk="0">
                  <a:moveTo>
                    <a:pt x="3076" y="0"/>
                  </a:moveTo>
                  <a:lnTo>
                    <a:pt x="0" y="1758"/>
                  </a:lnTo>
                  <a:lnTo>
                    <a:pt x="63" y="7031"/>
                  </a:lnTo>
                  <a:lnTo>
                    <a:pt x="3076" y="5273"/>
                  </a:lnTo>
                  <a:lnTo>
                    <a:pt x="30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7">
              <a:extLst>
                <a:ext uri="{FF2B5EF4-FFF2-40B4-BE49-F238E27FC236}">
                  <a16:creationId xmlns:a16="http://schemas.microsoft.com/office/drawing/2014/main" id="{B37F9406-FFEC-7508-B4D1-F62508B8B474}"/>
                </a:ext>
              </a:extLst>
            </p:cNvPr>
            <p:cNvSpPr/>
            <p:nvPr/>
          </p:nvSpPr>
          <p:spPr>
            <a:xfrm>
              <a:off x="3518379" y="3260906"/>
              <a:ext cx="122383" cy="288092"/>
            </a:xfrm>
            <a:custGeom>
              <a:avLst/>
              <a:gdLst/>
              <a:ahLst/>
              <a:cxnLst/>
              <a:rect l="l" t="t" r="r" b="b"/>
              <a:pathLst>
                <a:path w="3014" h="7095" extrusionOk="0">
                  <a:moveTo>
                    <a:pt x="3013" y="1"/>
                  </a:moveTo>
                  <a:lnTo>
                    <a:pt x="0" y="1759"/>
                  </a:lnTo>
                  <a:lnTo>
                    <a:pt x="0" y="7094"/>
                  </a:lnTo>
                  <a:lnTo>
                    <a:pt x="3013" y="5337"/>
                  </a:lnTo>
                  <a:lnTo>
                    <a:pt x="30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7">
              <a:extLst>
                <a:ext uri="{FF2B5EF4-FFF2-40B4-BE49-F238E27FC236}">
                  <a16:creationId xmlns:a16="http://schemas.microsoft.com/office/drawing/2014/main" id="{E0BEDA83-B83D-DEFA-C6E7-E3AC5FE5FEBA}"/>
                </a:ext>
              </a:extLst>
            </p:cNvPr>
            <p:cNvSpPr/>
            <p:nvPr/>
          </p:nvSpPr>
          <p:spPr>
            <a:xfrm>
              <a:off x="3719739" y="3141123"/>
              <a:ext cx="124942" cy="288092"/>
            </a:xfrm>
            <a:custGeom>
              <a:avLst/>
              <a:gdLst/>
              <a:ahLst/>
              <a:cxnLst/>
              <a:rect l="l" t="t" r="r" b="b"/>
              <a:pathLst>
                <a:path w="3077" h="7095" extrusionOk="0">
                  <a:moveTo>
                    <a:pt x="3076" y="1"/>
                  </a:moveTo>
                  <a:lnTo>
                    <a:pt x="0" y="1758"/>
                  </a:lnTo>
                  <a:lnTo>
                    <a:pt x="63" y="7094"/>
                  </a:lnTo>
                  <a:lnTo>
                    <a:pt x="3076" y="5336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7">
              <a:extLst>
                <a:ext uri="{FF2B5EF4-FFF2-40B4-BE49-F238E27FC236}">
                  <a16:creationId xmlns:a16="http://schemas.microsoft.com/office/drawing/2014/main" id="{6FD5FC41-7EFB-8E2A-1F0B-4CB6CA9B1159}"/>
                </a:ext>
              </a:extLst>
            </p:cNvPr>
            <p:cNvSpPr/>
            <p:nvPr/>
          </p:nvSpPr>
          <p:spPr>
            <a:xfrm>
              <a:off x="3355229" y="3735044"/>
              <a:ext cx="267668" cy="305877"/>
            </a:xfrm>
            <a:custGeom>
              <a:avLst/>
              <a:gdLst/>
              <a:ahLst/>
              <a:cxnLst/>
              <a:rect l="l" t="t" r="r" b="b"/>
              <a:pathLst>
                <a:path w="6592" h="7533" extrusionOk="0">
                  <a:moveTo>
                    <a:pt x="6592" y="0"/>
                  </a:moveTo>
                  <a:lnTo>
                    <a:pt x="1" y="3829"/>
                  </a:lnTo>
                  <a:lnTo>
                    <a:pt x="1" y="7533"/>
                  </a:lnTo>
                  <a:lnTo>
                    <a:pt x="6592" y="3578"/>
                  </a:lnTo>
                  <a:lnTo>
                    <a:pt x="6592" y="0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7">
              <a:extLst>
                <a:ext uri="{FF2B5EF4-FFF2-40B4-BE49-F238E27FC236}">
                  <a16:creationId xmlns:a16="http://schemas.microsoft.com/office/drawing/2014/main" id="{846E3527-47AF-E7E0-1143-0FBEEC33F8CF}"/>
                </a:ext>
              </a:extLst>
            </p:cNvPr>
            <p:cNvSpPr/>
            <p:nvPr/>
          </p:nvSpPr>
          <p:spPr>
            <a:xfrm>
              <a:off x="3355229" y="3735044"/>
              <a:ext cx="267668" cy="305877"/>
            </a:xfrm>
            <a:custGeom>
              <a:avLst/>
              <a:gdLst/>
              <a:ahLst/>
              <a:cxnLst/>
              <a:rect l="l" t="t" r="r" b="b"/>
              <a:pathLst>
                <a:path w="6592" h="7533" fill="none" extrusionOk="0">
                  <a:moveTo>
                    <a:pt x="6592" y="0"/>
                  </a:moveTo>
                  <a:lnTo>
                    <a:pt x="6592" y="3578"/>
                  </a:lnTo>
                  <a:lnTo>
                    <a:pt x="1" y="7533"/>
                  </a:lnTo>
                  <a:lnTo>
                    <a:pt x="1" y="3829"/>
                  </a:lnTo>
                  <a:lnTo>
                    <a:pt x="6592" y="0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7">
              <a:extLst>
                <a:ext uri="{FF2B5EF4-FFF2-40B4-BE49-F238E27FC236}">
                  <a16:creationId xmlns:a16="http://schemas.microsoft.com/office/drawing/2014/main" id="{6C9B2825-34D7-F501-3D74-1BBC24A14C53}"/>
                </a:ext>
              </a:extLst>
            </p:cNvPr>
            <p:cNvSpPr/>
            <p:nvPr/>
          </p:nvSpPr>
          <p:spPr>
            <a:xfrm>
              <a:off x="2957586" y="3383288"/>
              <a:ext cx="994132" cy="578621"/>
            </a:xfrm>
            <a:custGeom>
              <a:avLst/>
              <a:gdLst/>
              <a:ahLst/>
              <a:cxnLst/>
              <a:rect l="l" t="t" r="r" b="b"/>
              <a:pathLst>
                <a:path w="24483" h="14250" fill="none" extrusionOk="0">
                  <a:moveTo>
                    <a:pt x="1" y="14250"/>
                  </a:moveTo>
                  <a:lnTo>
                    <a:pt x="24483" y="0"/>
                  </a:lnTo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7">
              <a:extLst>
                <a:ext uri="{FF2B5EF4-FFF2-40B4-BE49-F238E27FC236}">
                  <a16:creationId xmlns:a16="http://schemas.microsoft.com/office/drawing/2014/main" id="{24D49946-044C-89EC-C249-7608B9D50A47}"/>
                </a:ext>
              </a:extLst>
            </p:cNvPr>
            <p:cNvSpPr/>
            <p:nvPr/>
          </p:nvSpPr>
          <p:spPr>
            <a:xfrm>
              <a:off x="2371333" y="2315268"/>
              <a:ext cx="435935" cy="390052"/>
            </a:xfrm>
            <a:custGeom>
              <a:avLst/>
              <a:gdLst/>
              <a:ahLst/>
              <a:cxnLst/>
              <a:rect l="l" t="t" r="r" b="b"/>
              <a:pathLst>
                <a:path w="10736" h="9606" extrusionOk="0">
                  <a:moveTo>
                    <a:pt x="1" y="1"/>
                  </a:moveTo>
                  <a:lnTo>
                    <a:pt x="63" y="3390"/>
                  </a:lnTo>
                  <a:lnTo>
                    <a:pt x="10735" y="9605"/>
                  </a:lnTo>
                  <a:lnTo>
                    <a:pt x="10735" y="640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7">
              <a:extLst>
                <a:ext uri="{FF2B5EF4-FFF2-40B4-BE49-F238E27FC236}">
                  <a16:creationId xmlns:a16="http://schemas.microsoft.com/office/drawing/2014/main" id="{ECB42A62-9B6B-683C-2429-CBA92FA01A81}"/>
                </a:ext>
              </a:extLst>
            </p:cNvPr>
            <p:cNvSpPr/>
            <p:nvPr/>
          </p:nvSpPr>
          <p:spPr>
            <a:xfrm>
              <a:off x="2371333" y="2315268"/>
              <a:ext cx="435935" cy="390052"/>
            </a:xfrm>
            <a:custGeom>
              <a:avLst/>
              <a:gdLst/>
              <a:ahLst/>
              <a:cxnLst/>
              <a:rect l="l" t="t" r="r" b="b"/>
              <a:pathLst>
                <a:path w="10736" h="9606" fill="none" extrusionOk="0">
                  <a:moveTo>
                    <a:pt x="10735" y="6404"/>
                  </a:moveTo>
                  <a:lnTo>
                    <a:pt x="10735" y="9605"/>
                  </a:lnTo>
                  <a:lnTo>
                    <a:pt x="63" y="3390"/>
                  </a:lnTo>
                  <a:lnTo>
                    <a:pt x="1" y="1"/>
                  </a:lnTo>
                  <a:lnTo>
                    <a:pt x="10735" y="6404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7">
              <a:extLst>
                <a:ext uri="{FF2B5EF4-FFF2-40B4-BE49-F238E27FC236}">
                  <a16:creationId xmlns:a16="http://schemas.microsoft.com/office/drawing/2014/main" id="{860929C1-FC4E-0891-9540-0A90FE5F5694}"/>
                </a:ext>
              </a:extLst>
            </p:cNvPr>
            <p:cNvSpPr/>
            <p:nvPr/>
          </p:nvSpPr>
          <p:spPr>
            <a:xfrm>
              <a:off x="2371333" y="2254118"/>
              <a:ext cx="542970" cy="321186"/>
            </a:xfrm>
            <a:custGeom>
              <a:avLst/>
              <a:gdLst/>
              <a:ahLst/>
              <a:cxnLst/>
              <a:rect l="l" t="t" r="r" b="b"/>
              <a:pathLst>
                <a:path w="13372" h="7910" extrusionOk="0">
                  <a:moveTo>
                    <a:pt x="2700" y="0"/>
                  </a:moveTo>
                  <a:lnTo>
                    <a:pt x="1" y="1507"/>
                  </a:lnTo>
                  <a:lnTo>
                    <a:pt x="10735" y="7910"/>
                  </a:lnTo>
                  <a:lnTo>
                    <a:pt x="13372" y="6278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7">
              <a:extLst>
                <a:ext uri="{FF2B5EF4-FFF2-40B4-BE49-F238E27FC236}">
                  <a16:creationId xmlns:a16="http://schemas.microsoft.com/office/drawing/2014/main" id="{3C433EA4-7AAB-64AC-2CAD-673A026D2443}"/>
                </a:ext>
              </a:extLst>
            </p:cNvPr>
            <p:cNvSpPr/>
            <p:nvPr/>
          </p:nvSpPr>
          <p:spPr>
            <a:xfrm>
              <a:off x="2371333" y="2254118"/>
              <a:ext cx="542970" cy="321186"/>
            </a:xfrm>
            <a:custGeom>
              <a:avLst/>
              <a:gdLst/>
              <a:ahLst/>
              <a:cxnLst/>
              <a:rect l="l" t="t" r="r" b="b"/>
              <a:pathLst>
                <a:path w="13372" h="7910" fill="none" extrusionOk="0">
                  <a:moveTo>
                    <a:pt x="10735" y="7910"/>
                  </a:moveTo>
                  <a:lnTo>
                    <a:pt x="13372" y="6278"/>
                  </a:lnTo>
                  <a:lnTo>
                    <a:pt x="2700" y="0"/>
                  </a:lnTo>
                  <a:lnTo>
                    <a:pt x="1" y="1507"/>
                  </a:lnTo>
                  <a:lnTo>
                    <a:pt x="10735" y="7910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7">
              <a:extLst>
                <a:ext uri="{FF2B5EF4-FFF2-40B4-BE49-F238E27FC236}">
                  <a16:creationId xmlns:a16="http://schemas.microsoft.com/office/drawing/2014/main" id="{3673A47F-424E-B63D-3EC3-16537B34F972}"/>
                </a:ext>
              </a:extLst>
            </p:cNvPr>
            <p:cNvSpPr/>
            <p:nvPr/>
          </p:nvSpPr>
          <p:spPr>
            <a:xfrm>
              <a:off x="2807226" y="2508992"/>
              <a:ext cx="109633" cy="196325"/>
            </a:xfrm>
            <a:custGeom>
              <a:avLst/>
              <a:gdLst/>
              <a:ahLst/>
              <a:cxnLst/>
              <a:rect l="l" t="t" r="r" b="b"/>
              <a:pathLst>
                <a:path w="2700" h="4835" extrusionOk="0">
                  <a:moveTo>
                    <a:pt x="2637" y="1"/>
                  </a:moveTo>
                  <a:lnTo>
                    <a:pt x="0" y="1633"/>
                  </a:lnTo>
                  <a:lnTo>
                    <a:pt x="0" y="4834"/>
                  </a:lnTo>
                  <a:lnTo>
                    <a:pt x="2699" y="3328"/>
                  </a:lnTo>
                  <a:lnTo>
                    <a:pt x="263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7">
              <a:extLst>
                <a:ext uri="{FF2B5EF4-FFF2-40B4-BE49-F238E27FC236}">
                  <a16:creationId xmlns:a16="http://schemas.microsoft.com/office/drawing/2014/main" id="{2B563488-E6D1-2FA0-6A52-147D28EA4D23}"/>
                </a:ext>
              </a:extLst>
            </p:cNvPr>
            <p:cNvSpPr/>
            <p:nvPr/>
          </p:nvSpPr>
          <p:spPr>
            <a:xfrm>
              <a:off x="2807226" y="2508992"/>
              <a:ext cx="109633" cy="196325"/>
            </a:xfrm>
            <a:custGeom>
              <a:avLst/>
              <a:gdLst/>
              <a:ahLst/>
              <a:cxnLst/>
              <a:rect l="l" t="t" r="r" b="b"/>
              <a:pathLst>
                <a:path w="2700" h="4835" fill="none" extrusionOk="0">
                  <a:moveTo>
                    <a:pt x="0" y="4834"/>
                  </a:moveTo>
                  <a:lnTo>
                    <a:pt x="2699" y="3328"/>
                  </a:lnTo>
                  <a:lnTo>
                    <a:pt x="2637" y="1"/>
                  </a:lnTo>
                  <a:lnTo>
                    <a:pt x="0" y="1633"/>
                  </a:lnTo>
                  <a:lnTo>
                    <a:pt x="0" y="4834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7">
              <a:extLst>
                <a:ext uri="{FF2B5EF4-FFF2-40B4-BE49-F238E27FC236}">
                  <a16:creationId xmlns:a16="http://schemas.microsoft.com/office/drawing/2014/main" id="{2A8694C3-404F-2642-4C3D-6D2E21231F5B}"/>
                </a:ext>
              </a:extLst>
            </p:cNvPr>
            <p:cNvSpPr/>
            <p:nvPr/>
          </p:nvSpPr>
          <p:spPr>
            <a:xfrm>
              <a:off x="2371333" y="2626258"/>
              <a:ext cx="435935" cy="390011"/>
            </a:xfrm>
            <a:custGeom>
              <a:avLst/>
              <a:gdLst/>
              <a:ahLst/>
              <a:cxnLst/>
              <a:rect l="l" t="t" r="r" b="b"/>
              <a:pathLst>
                <a:path w="10736" h="9605" extrusionOk="0">
                  <a:moveTo>
                    <a:pt x="1" y="0"/>
                  </a:moveTo>
                  <a:lnTo>
                    <a:pt x="63" y="3327"/>
                  </a:lnTo>
                  <a:lnTo>
                    <a:pt x="10735" y="9605"/>
                  </a:lnTo>
                  <a:lnTo>
                    <a:pt x="10735" y="640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7">
              <a:extLst>
                <a:ext uri="{FF2B5EF4-FFF2-40B4-BE49-F238E27FC236}">
                  <a16:creationId xmlns:a16="http://schemas.microsoft.com/office/drawing/2014/main" id="{03574794-BEBC-1BB0-F6BE-F7C9F3EDF8A0}"/>
                </a:ext>
              </a:extLst>
            </p:cNvPr>
            <p:cNvSpPr/>
            <p:nvPr/>
          </p:nvSpPr>
          <p:spPr>
            <a:xfrm>
              <a:off x="2371333" y="2626258"/>
              <a:ext cx="435935" cy="390011"/>
            </a:xfrm>
            <a:custGeom>
              <a:avLst/>
              <a:gdLst/>
              <a:ahLst/>
              <a:cxnLst/>
              <a:rect l="l" t="t" r="r" b="b"/>
              <a:pathLst>
                <a:path w="10736" h="9605" fill="none" extrusionOk="0">
                  <a:moveTo>
                    <a:pt x="10735" y="6403"/>
                  </a:moveTo>
                  <a:lnTo>
                    <a:pt x="10735" y="9605"/>
                  </a:lnTo>
                  <a:lnTo>
                    <a:pt x="63" y="3327"/>
                  </a:lnTo>
                  <a:lnTo>
                    <a:pt x="1" y="0"/>
                  </a:lnTo>
                  <a:lnTo>
                    <a:pt x="10735" y="6403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7">
              <a:extLst>
                <a:ext uri="{FF2B5EF4-FFF2-40B4-BE49-F238E27FC236}">
                  <a16:creationId xmlns:a16="http://schemas.microsoft.com/office/drawing/2014/main" id="{FDF72CDC-B511-13B2-72DA-57CA09F2EEE0}"/>
                </a:ext>
              </a:extLst>
            </p:cNvPr>
            <p:cNvSpPr/>
            <p:nvPr/>
          </p:nvSpPr>
          <p:spPr>
            <a:xfrm>
              <a:off x="2371333" y="2562509"/>
              <a:ext cx="542970" cy="323784"/>
            </a:xfrm>
            <a:custGeom>
              <a:avLst/>
              <a:gdLst/>
              <a:ahLst/>
              <a:cxnLst/>
              <a:rect l="l" t="t" r="r" b="b"/>
              <a:pathLst>
                <a:path w="13372" h="7974" extrusionOk="0">
                  <a:moveTo>
                    <a:pt x="2700" y="1"/>
                  </a:moveTo>
                  <a:lnTo>
                    <a:pt x="1" y="1507"/>
                  </a:lnTo>
                  <a:lnTo>
                    <a:pt x="10735" y="7973"/>
                  </a:lnTo>
                  <a:lnTo>
                    <a:pt x="13372" y="6341"/>
                  </a:lnTo>
                  <a:lnTo>
                    <a:pt x="27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7">
              <a:extLst>
                <a:ext uri="{FF2B5EF4-FFF2-40B4-BE49-F238E27FC236}">
                  <a16:creationId xmlns:a16="http://schemas.microsoft.com/office/drawing/2014/main" id="{013E6BCE-0B56-E700-AC85-8E277A9E3358}"/>
                </a:ext>
              </a:extLst>
            </p:cNvPr>
            <p:cNvSpPr/>
            <p:nvPr/>
          </p:nvSpPr>
          <p:spPr>
            <a:xfrm>
              <a:off x="2371333" y="2562509"/>
              <a:ext cx="542970" cy="323784"/>
            </a:xfrm>
            <a:custGeom>
              <a:avLst/>
              <a:gdLst/>
              <a:ahLst/>
              <a:cxnLst/>
              <a:rect l="l" t="t" r="r" b="b"/>
              <a:pathLst>
                <a:path w="13372" h="7974" fill="none" extrusionOk="0">
                  <a:moveTo>
                    <a:pt x="10735" y="7973"/>
                  </a:moveTo>
                  <a:lnTo>
                    <a:pt x="13372" y="6341"/>
                  </a:lnTo>
                  <a:lnTo>
                    <a:pt x="2700" y="1"/>
                  </a:lnTo>
                  <a:lnTo>
                    <a:pt x="1" y="1507"/>
                  </a:lnTo>
                  <a:lnTo>
                    <a:pt x="10735" y="7973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7">
              <a:extLst>
                <a:ext uri="{FF2B5EF4-FFF2-40B4-BE49-F238E27FC236}">
                  <a16:creationId xmlns:a16="http://schemas.microsoft.com/office/drawing/2014/main" id="{8C47E956-E12A-A5D2-C157-8CF996A9C044}"/>
                </a:ext>
              </a:extLst>
            </p:cNvPr>
            <p:cNvSpPr/>
            <p:nvPr/>
          </p:nvSpPr>
          <p:spPr>
            <a:xfrm>
              <a:off x="2807226" y="2819982"/>
              <a:ext cx="109633" cy="196285"/>
            </a:xfrm>
            <a:custGeom>
              <a:avLst/>
              <a:gdLst/>
              <a:ahLst/>
              <a:cxnLst/>
              <a:rect l="l" t="t" r="r" b="b"/>
              <a:pathLst>
                <a:path w="2700" h="4834" extrusionOk="0">
                  <a:moveTo>
                    <a:pt x="2637" y="0"/>
                  </a:moveTo>
                  <a:lnTo>
                    <a:pt x="0" y="1632"/>
                  </a:lnTo>
                  <a:lnTo>
                    <a:pt x="0" y="4834"/>
                  </a:lnTo>
                  <a:lnTo>
                    <a:pt x="2699" y="3264"/>
                  </a:lnTo>
                  <a:lnTo>
                    <a:pt x="2637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7">
              <a:extLst>
                <a:ext uri="{FF2B5EF4-FFF2-40B4-BE49-F238E27FC236}">
                  <a16:creationId xmlns:a16="http://schemas.microsoft.com/office/drawing/2014/main" id="{EE3C5CEC-2E58-4F09-FE2C-E07047A263CA}"/>
                </a:ext>
              </a:extLst>
            </p:cNvPr>
            <p:cNvSpPr/>
            <p:nvPr/>
          </p:nvSpPr>
          <p:spPr>
            <a:xfrm>
              <a:off x="2807226" y="2819982"/>
              <a:ext cx="109633" cy="196285"/>
            </a:xfrm>
            <a:custGeom>
              <a:avLst/>
              <a:gdLst/>
              <a:ahLst/>
              <a:cxnLst/>
              <a:rect l="l" t="t" r="r" b="b"/>
              <a:pathLst>
                <a:path w="2700" h="4834" fill="none" extrusionOk="0">
                  <a:moveTo>
                    <a:pt x="0" y="4834"/>
                  </a:moveTo>
                  <a:lnTo>
                    <a:pt x="2699" y="3264"/>
                  </a:lnTo>
                  <a:lnTo>
                    <a:pt x="2637" y="0"/>
                  </a:lnTo>
                  <a:lnTo>
                    <a:pt x="0" y="1632"/>
                  </a:lnTo>
                  <a:lnTo>
                    <a:pt x="0" y="4834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7">
              <a:extLst>
                <a:ext uri="{FF2B5EF4-FFF2-40B4-BE49-F238E27FC236}">
                  <a16:creationId xmlns:a16="http://schemas.microsoft.com/office/drawing/2014/main" id="{2C5DDBF5-E909-8257-727E-42ABD70476AC}"/>
                </a:ext>
              </a:extLst>
            </p:cNvPr>
            <p:cNvSpPr/>
            <p:nvPr/>
          </p:nvSpPr>
          <p:spPr>
            <a:xfrm>
              <a:off x="2980528" y="1469031"/>
              <a:ext cx="627104" cy="670429"/>
            </a:xfrm>
            <a:custGeom>
              <a:avLst/>
              <a:gdLst/>
              <a:ahLst/>
              <a:cxnLst/>
              <a:rect l="l" t="t" r="r" b="b"/>
              <a:pathLst>
                <a:path w="15444" h="16511" extrusionOk="0">
                  <a:moveTo>
                    <a:pt x="15443" y="1"/>
                  </a:moveTo>
                  <a:lnTo>
                    <a:pt x="1" y="9291"/>
                  </a:lnTo>
                  <a:lnTo>
                    <a:pt x="1" y="16510"/>
                  </a:lnTo>
                  <a:lnTo>
                    <a:pt x="15381" y="7345"/>
                  </a:lnTo>
                  <a:lnTo>
                    <a:pt x="15443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7">
              <a:extLst>
                <a:ext uri="{FF2B5EF4-FFF2-40B4-BE49-F238E27FC236}">
                  <a16:creationId xmlns:a16="http://schemas.microsoft.com/office/drawing/2014/main" id="{A53715CF-9678-BC40-7462-EF147064AA4C}"/>
                </a:ext>
              </a:extLst>
            </p:cNvPr>
            <p:cNvSpPr/>
            <p:nvPr/>
          </p:nvSpPr>
          <p:spPr>
            <a:xfrm>
              <a:off x="2980528" y="1469031"/>
              <a:ext cx="627104" cy="670429"/>
            </a:xfrm>
            <a:custGeom>
              <a:avLst/>
              <a:gdLst/>
              <a:ahLst/>
              <a:cxnLst/>
              <a:rect l="l" t="t" r="r" b="b"/>
              <a:pathLst>
                <a:path w="15444" h="16511" fill="none" extrusionOk="0">
                  <a:moveTo>
                    <a:pt x="1" y="9291"/>
                  </a:moveTo>
                  <a:lnTo>
                    <a:pt x="1" y="16510"/>
                  </a:lnTo>
                  <a:lnTo>
                    <a:pt x="15381" y="7345"/>
                  </a:lnTo>
                  <a:lnTo>
                    <a:pt x="15443" y="1"/>
                  </a:lnTo>
                  <a:lnTo>
                    <a:pt x="1" y="929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7">
              <a:extLst>
                <a:ext uri="{FF2B5EF4-FFF2-40B4-BE49-F238E27FC236}">
                  <a16:creationId xmlns:a16="http://schemas.microsoft.com/office/drawing/2014/main" id="{A23E4985-6A8F-5594-525A-1FC484686FF3}"/>
                </a:ext>
              </a:extLst>
            </p:cNvPr>
            <p:cNvSpPr/>
            <p:nvPr/>
          </p:nvSpPr>
          <p:spPr>
            <a:xfrm>
              <a:off x="2870935" y="1407840"/>
              <a:ext cx="736697" cy="438493"/>
            </a:xfrm>
            <a:custGeom>
              <a:avLst/>
              <a:gdLst/>
              <a:ahLst/>
              <a:cxnLst/>
              <a:rect l="l" t="t" r="r" b="b"/>
              <a:pathLst>
                <a:path w="18143" h="10799" extrusionOk="0">
                  <a:moveTo>
                    <a:pt x="15443" y="1"/>
                  </a:moveTo>
                  <a:lnTo>
                    <a:pt x="0" y="9166"/>
                  </a:lnTo>
                  <a:lnTo>
                    <a:pt x="2700" y="10798"/>
                  </a:lnTo>
                  <a:lnTo>
                    <a:pt x="18142" y="1508"/>
                  </a:lnTo>
                  <a:lnTo>
                    <a:pt x="154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7">
              <a:extLst>
                <a:ext uri="{FF2B5EF4-FFF2-40B4-BE49-F238E27FC236}">
                  <a16:creationId xmlns:a16="http://schemas.microsoft.com/office/drawing/2014/main" id="{F6D6DCFA-AC8F-A50F-CD5E-7AF9C24B6F58}"/>
                </a:ext>
              </a:extLst>
            </p:cNvPr>
            <p:cNvSpPr/>
            <p:nvPr/>
          </p:nvSpPr>
          <p:spPr>
            <a:xfrm>
              <a:off x="2870935" y="1407840"/>
              <a:ext cx="736697" cy="438493"/>
            </a:xfrm>
            <a:custGeom>
              <a:avLst/>
              <a:gdLst/>
              <a:ahLst/>
              <a:cxnLst/>
              <a:rect l="l" t="t" r="r" b="b"/>
              <a:pathLst>
                <a:path w="18143" h="10799" fill="none" extrusionOk="0">
                  <a:moveTo>
                    <a:pt x="2700" y="10798"/>
                  </a:moveTo>
                  <a:lnTo>
                    <a:pt x="0" y="9166"/>
                  </a:lnTo>
                  <a:lnTo>
                    <a:pt x="15443" y="1"/>
                  </a:lnTo>
                  <a:lnTo>
                    <a:pt x="18142" y="1508"/>
                  </a:lnTo>
                  <a:lnTo>
                    <a:pt x="2700" y="10798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7">
              <a:extLst>
                <a:ext uri="{FF2B5EF4-FFF2-40B4-BE49-F238E27FC236}">
                  <a16:creationId xmlns:a16="http://schemas.microsoft.com/office/drawing/2014/main" id="{3E8628C9-EE7F-4CBD-F417-AB4179FB7A4C}"/>
                </a:ext>
              </a:extLst>
            </p:cNvPr>
            <p:cNvSpPr/>
            <p:nvPr/>
          </p:nvSpPr>
          <p:spPr>
            <a:xfrm>
              <a:off x="2870935" y="1780020"/>
              <a:ext cx="109633" cy="359435"/>
            </a:xfrm>
            <a:custGeom>
              <a:avLst/>
              <a:gdLst/>
              <a:ahLst/>
              <a:cxnLst/>
              <a:rect l="l" t="t" r="r" b="b"/>
              <a:pathLst>
                <a:path w="2700" h="8852" extrusionOk="0">
                  <a:moveTo>
                    <a:pt x="0" y="0"/>
                  </a:moveTo>
                  <a:lnTo>
                    <a:pt x="0" y="7282"/>
                  </a:lnTo>
                  <a:lnTo>
                    <a:pt x="2700" y="8851"/>
                  </a:lnTo>
                  <a:lnTo>
                    <a:pt x="2700" y="1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7">
              <a:extLst>
                <a:ext uri="{FF2B5EF4-FFF2-40B4-BE49-F238E27FC236}">
                  <a16:creationId xmlns:a16="http://schemas.microsoft.com/office/drawing/2014/main" id="{7DA3A363-76A8-060F-75D6-A3D4B7D8A77B}"/>
                </a:ext>
              </a:extLst>
            </p:cNvPr>
            <p:cNvSpPr/>
            <p:nvPr/>
          </p:nvSpPr>
          <p:spPr>
            <a:xfrm>
              <a:off x="2870935" y="1780020"/>
              <a:ext cx="109633" cy="359435"/>
            </a:xfrm>
            <a:custGeom>
              <a:avLst/>
              <a:gdLst/>
              <a:ahLst/>
              <a:cxnLst/>
              <a:rect l="l" t="t" r="r" b="b"/>
              <a:pathLst>
                <a:path w="2700" h="8852" fill="none" extrusionOk="0">
                  <a:moveTo>
                    <a:pt x="2700" y="8851"/>
                  </a:moveTo>
                  <a:lnTo>
                    <a:pt x="0" y="7282"/>
                  </a:lnTo>
                  <a:lnTo>
                    <a:pt x="0" y="0"/>
                  </a:lnTo>
                  <a:lnTo>
                    <a:pt x="2700" y="1632"/>
                  </a:lnTo>
                  <a:lnTo>
                    <a:pt x="2700" y="885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7">
              <a:extLst>
                <a:ext uri="{FF2B5EF4-FFF2-40B4-BE49-F238E27FC236}">
                  <a16:creationId xmlns:a16="http://schemas.microsoft.com/office/drawing/2014/main" id="{C0FE22C7-54D7-3CDF-6E77-2135256F4C96}"/>
                </a:ext>
              </a:extLst>
            </p:cNvPr>
            <p:cNvSpPr/>
            <p:nvPr/>
          </p:nvSpPr>
          <p:spPr>
            <a:xfrm>
              <a:off x="2037440" y="4295792"/>
              <a:ext cx="249843" cy="420627"/>
            </a:xfrm>
            <a:custGeom>
              <a:avLst/>
              <a:gdLst/>
              <a:ahLst/>
              <a:cxnLst/>
              <a:rect l="l" t="t" r="r" b="b"/>
              <a:pathLst>
                <a:path w="6153" h="10359" extrusionOk="0">
                  <a:moveTo>
                    <a:pt x="0" y="0"/>
                  </a:moveTo>
                  <a:lnTo>
                    <a:pt x="0" y="8475"/>
                  </a:lnTo>
                  <a:lnTo>
                    <a:pt x="63" y="8852"/>
                  </a:lnTo>
                  <a:lnTo>
                    <a:pt x="251" y="9228"/>
                  </a:lnTo>
                  <a:lnTo>
                    <a:pt x="502" y="9542"/>
                  </a:lnTo>
                  <a:lnTo>
                    <a:pt x="879" y="9793"/>
                  </a:lnTo>
                  <a:lnTo>
                    <a:pt x="1318" y="10044"/>
                  </a:lnTo>
                  <a:lnTo>
                    <a:pt x="1883" y="10170"/>
                  </a:lnTo>
                  <a:lnTo>
                    <a:pt x="2448" y="10295"/>
                  </a:lnTo>
                  <a:lnTo>
                    <a:pt x="3076" y="10358"/>
                  </a:lnTo>
                  <a:lnTo>
                    <a:pt x="3704" y="10295"/>
                  </a:lnTo>
                  <a:lnTo>
                    <a:pt x="4269" y="10170"/>
                  </a:lnTo>
                  <a:lnTo>
                    <a:pt x="4834" y="10044"/>
                  </a:lnTo>
                  <a:lnTo>
                    <a:pt x="5273" y="9793"/>
                  </a:lnTo>
                  <a:lnTo>
                    <a:pt x="5650" y="9542"/>
                  </a:lnTo>
                  <a:lnTo>
                    <a:pt x="5901" y="9228"/>
                  </a:lnTo>
                  <a:lnTo>
                    <a:pt x="6089" y="8852"/>
                  </a:lnTo>
                  <a:lnTo>
                    <a:pt x="6152" y="8475"/>
                  </a:lnTo>
                  <a:lnTo>
                    <a:pt x="6152" y="1884"/>
                  </a:lnTo>
                  <a:lnTo>
                    <a:pt x="6152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7">
              <a:extLst>
                <a:ext uri="{FF2B5EF4-FFF2-40B4-BE49-F238E27FC236}">
                  <a16:creationId xmlns:a16="http://schemas.microsoft.com/office/drawing/2014/main" id="{94412FD2-FE77-5BB9-9EB5-2CCB122AFBB5}"/>
                </a:ext>
              </a:extLst>
            </p:cNvPr>
            <p:cNvSpPr/>
            <p:nvPr/>
          </p:nvSpPr>
          <p:spPr>
            <a:xfrm>
              <a:off x="2037440" y="4295792"/>
              <a:ext cx="249843" cy="420627"/>
            </a:xfrm>
            <a:custGeom>
              <a:avLst/>
              <a:gdLst/>
              <a:ahLst/>
              <a:cxnLst/>
              <a:rect l="l" t="t" r="r" b="b"/>
              <a:pathLst>
                <a:path w="6153" h="10359" fill="none" extrusionOk="0">
                  <a:moveTo>
                    <a:pt x="0" y="0"/>
                  </a:moveTo>
                  <a:lnTo>
                    <a:pt x="0" y="8475"/>
                  </a:lnTo>
                  <a:lnTo>
                    <a:pt x="0" y="8475"/>
                  </a:lnTo>
                  <a:lnTo>
                    <a:pt x="63" y="8852"/>
                  </a:lnTo>
                  <a:lnTo>
                    <a:pt x="251" y="9228"/>
                  </a:lnTo>
                  <a:lnTo>
                    <a:pt x="502" y="9542"/>
                  </a:lnTo>
                  <a:lnTo>
                    <a:pt x="879" y="9793"/>
                  </a:lnTo>
                  <a:lnTo>
                    <a:pt x="1318" y="10044"/>
                  </a:lnTo>
                  <a:lnTo>
                    <a:pt x="1883" y="10170"/>
                  </a:lnTo>
                  <a:lnTo>
                    <a:pt x="2448" y="10295"/>
                  </a:lnTo>
                  <a:lnTo>
                    <a:pt x="3076" y="10358"/>
                  </a:lnTo>
                  <a:lnTo>
                    <a:pt x="3076" y="10358"/>
                  </a:lnTo>
                  <a:lnTo>
                    <a:pt x="3704" y="10295"/>
                  </a:lnTo>
                  <a:lnTo>
                    <a:pt x="4269" y="10170"/>
                  </a:lnTo>
                  <a:lnTo>
                    <a:pt x="4834" y="10044"/>
                  </a:lnTo>
                  <a:lnTo>
                    <a:pt x="5273" y="9793"/>
                  </a:lnTo>
                  <a:lnTo>
                    <a:pt x="5650" y="9542"/>
                  </a:lnTo>
                  <a:lnTo>
                    <a:pt x="5901" y="9228"/>
                  </a:lnTo>
                  <a:lnTo>
                    <a:pt x="6089" y="8852"/>
                  </a:lnTo>
                  <a:lnTo>
                    <a:pt x="6152" y="8475"/>
                  </a:lnTo>
                  <a:lnTo>
                    <a:pt x="6152" y="1884"/>
                  </a:lnTo>
                  <a:lnTo>
                    <a:pt x="615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7">
              <a:extLst>
                <a:ext uri="{FF2B5EF4-FFF2-40B4-BE49-F238E27FC236}">
                  <a16:creationId xmlns:a16="http://schemas.microsoft.com/office/drawing/2014/main" id="{B8682649-E43A-E498-26D0-A8BBAC80A7B8}"/>
                </a:ext>
              </a:extLst>
            </p:cNvPr>
            <p:cNvSpPr/>
            <p:nvPr/>
          </p:nvSpPr>
          <p:spPr>
            <a:xfrm>
              <a:off x="2037440" y="4295792"/>
              <a:ext cx="249843" cy="420627"/>
            </a:xfrm>
            <a:custGeom>
              <a:avLst/>
              <a:gdLst/>
              <a:ahLst/>
              <a:cxnLst/>
              <a:rect l="l" t="t" r="r" b="b"/>
              <a:pathLst>
                <a:path w="6153" h="10359" fill="none" extrusionOk="0">
                  <a:moveTo>
                    <a:pt x="0" y="0"/>
                  </a:moveTo>
                  <a:lnTo>
                    <a:pt x="0" y="8475"/>
                  </a:lnTo>
                  <a:lnTo>
                    <a:pt x="0" y="8475"/>
                  </a:lnTo>
                  <a:lnTo>
                    <a:pt x="63" y="8852"/>
                  </a:lnTo>
                  <a:lnTo>
                    <a:pt x="251" y="9228"/>
                  </a:lnTo>
                  <a:lnTo>
                    <a:pt x="502" y="9542"/>
                  </a:lnTo>
                  <a:lnTo>
                    <a:pt x="879" y="9793"/>
                  </a:lnTo>
                  <a:lnTo>
                    <a:pt x="1318" y="10044"/>
                  </a:lnTo>
                  <a:lnTo>
                    <a:pt x="1883" y="10170"/>
                  </a:lnTo>
                  <a:lnTo>
                    <a:pt x="2448" y="10295"/>
                  </a:lnTo>
                  <a:lnTo>
                    <a:pt x="3076" y="10358"/>
                  </a:lnTo>
                  <a:lnTo>
                    <a:pt x="3076" y="10358"/>
                  </a:lnTo>
                  <a:lnTo>
                    <a:pt x="3704" y="10295"/>
                  </a:lnTo>
                  <a:lnTo>
                    <a:pt x="4269" y="10170"/>
                  </a:lnTo>
                  <a:lnTo>
                    <a:pt x="4834" y="10044"/>
                  </a:lnTo>
                  <a:lnTo>
                    <a:pt x="5273" y="9793"/>
                  </a:lnTo>
                  <a:lnTo>
                    <a:pt x="5650" y="9542"/>
                  </a:lnTo>
                  <a:lnTo>
                    <a:pt x="5901" y="9228"/>
                  </a:lnTo>
                  <a:lnTo>
                    <a:pt x="6089" y="8852"/>
                  </a:lnTo>
                  <a:lnTo>
                    <a:pt x="6152" y="8475"/>
                  </a:lnTo>
                  <a:lnTo>
                    <a:pt x="6152" y="1884"/>
                  </a:lnTo>
                  <a:lnTo>
                    <a:pt x="6152" y="0"/>
                  </a:lnTo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7">
              <a:extLst>
                <a:ext uri="{FF2B5EF4-FFF2-40B4-BE49-F238E27FC236}">
                  <a16:creationId xmlns:a16="http://schemas.microsoft.com/office/drawing/2014/main" id="{06FC441A-0FE9-F5D7-C0EA-FA63D476407D}"/>
                </a:ext>
              </a:extLst>
            </p:cNvPr>
            <p:cNvSpPr/>
            <p:nvPr/>
          </p:nvSpPr>
          <p:spPr>
            <a:xfrm>
              <a:off x="2037440" y="4214218"/>
              <a:ext cx="252360" cy="150442"/>
            </a:xfrm>
            <a:custGeom>
              <a:avLst/>
              <a:gdLst/>
              <a:ahLst/>
              <a:cxnLst/>
              <a:rect l="l" t="t" r="r" b="b"/>
              <a:pathLst>
                <a:path w="6215" h="3705" fill="none" extrusionOk="0">
                  <a:moveTo>
                    <a:pt x="0" y="1821"/>
                  </a:moveTo>
                  <a:lnTo>
                    <a:pt x="0" y="1821"/>
                  </a:lnTo>
                  <a:lnTo>
                    <a:pt x="63" y="2198"/>
                  </a:lnTo>
                  <a:lnTo>
                    <a:pt x="251" y="2574"/>
                  </a:lnTo>
                  <a:lnTo>
                    <a:pt x="502" y="2888"/>
                  </a:lnTo>
                  <a:lnTo>
                    <a:pt x="879" y="3139"/>
                  </a:lnTo>
                  <a:lnTo>
                    <a:pt x="1318" y="3390"/>
                  </a:lnTo>
                  <a:lnTo>
                    <a:pt x="1883" y="3516"/>
                  </a:lnTo>
                  <a:lnTo>
                    <a:pt x="2448" y="3642"/>
                  </a:lnTo>
                  <a:lnTo>
                    <a:pt x="3076" y="3704"/>
                  </a:lnTo>
                  <a:lnTo>
                    <a:pt x="3076" y="3704"/>
                  </a:lnTo>
                  <a:lnTo>
                    <a:pt x="3704" y="3642"/>
                  </a:lnTo>
                  <a:lnTo>
                    <a:pt x="4269" y="3516"/>
                  </a:lnTo>
                  <a:lnTo>
                    <a:pt x="4834" y="3390"/>
                  </a:lnTo>
                  <a:lnTo>
                    <a:pt x="5273" y="3139"/>
                  </a:lnTo>
                  <a:lnTo>
                    <a:pt x="5650" y="2888"/>
                  </a:lnTo>
                  <a:lnTo>
                    <a:pt x="5964" y="2574"/>
                  </a:lnTo>
                  <a:lnTo>
                    <a:pt x="6152" y="2198"/>
                  </a:lnTo>
                  <a:lnTo>
                    <a:pt x="6215" y="1821"/>
                  </a:lnTo>
                  <a:lnTo>
                    <a:pt x="6215" y="1821"/>
                  </a:lnTo>
                  <a:lnTo>
                    <a:pt x="6152" y="1507"/>
                  </a:lnTo>
                  <a:lnTo>
                    <a:pt x="5964" y="1131"/>
                  </a:lnTo>
                  <a:lnTo>
                    <a:pt x="5650" y="817"/>
                  </a:lnTo>
                  <a:lnTo>
                    <a:pt x="5273" y="566"/>
                  </a:lnTo>
                  <a:lnTo>
                    <a:pt x="4834" y="314"/>
                  </a:lnTo>
                  <a:lnTo>
                    <a:pt x="4269" y="189"/>
                  </a:lnTo>
                  <a:lnTo>
                    <a:pt x="3704" y="63"/>
                  </a:lnTo>
                  <a:lnTo>
                    <a:pt x="3076" y="1"/>
                  </a:lnTo>
                  <a:lnTo>
                    <a:pt x="3076" y="1"/>
                  </a:lnTo>
                  <a:lnTo>
                    <a:pt x="2448" y="63"/>
                  </a:lnTo>
                  <a:lnTo>
                    <a:pt x="1883" y="189"/>
                  </a:lnTo>
                  <a:lnTo>
                    <a:pt x="1318" y="314"/>
                  </a:lnTo>
                  <a:lnTo>
                    <a:pt x="879" y="566"/>
                  </a:lnTo>
                  <a:lnTo>
                    <a:pt x="502" y="817"/>
                  </a:lnTo>
                  <a:lnTo>
                    <a:pt x="251" y="1131"/>
                  </a:lnTo>
                  <a:lnTo>
                    <a:pt x="63" y="1507"/>
                  </a:lnTo>
                  <a:lnTo>
                    <a:pt x="0" y="1821"/>
                  </a:lnTo>
                  <a:lnTo>
                    <a:pt x="0" y="182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7">
              <a:extLst>
                <a:ext uri="{FF2B5EF4-FFF2-40B4-BE49-F238E27FC236}">
                  <a16:creationId xmlns:a16="http://schemas.microsoft.com/office/drawing/2014/main" id="{622251AE-F5F8-308A-D657-C513F43B2301}"/>
                </a:ext>
              </a:extLst>
            </p:cNvPr>
            <p:cNvSpPr/>
            <p:nvPr/>
          </p:nvSpPr>
          <p:spPr>
            <a:xfrm>
              <a:off x="2037440" y="4214218"/>
              <a:ext cx="252360" cy="150442"/>
            </a:xfrm>
            <a:custGeom>
              <a:avLst/>
              <a:gdLst/>
              <a:ahLst/>
              <a:cxnLst/>
              <a:rect l="l" t="t" r="r" b="b"/>
              <a:pathLst>
                <a:path w="6215" h="3705" extrusionOk="0">
                  <a:moveTo>
                    <a:pt x="3076" y="1"/>
                  </a:moveTo>
                  <a:lnTo>
                    <a:pt x="2448" y="63"/>
                  </a:lnTo>
                  <a:lnTo>
                    <a:pt x="1883" y="189"/>
                  </a:lnTo>
                  <a:lnTo>
                    <a:pt x="1318" y="314"/>
                  </a:lnTo>
                  <a:lnTo>
                    <a:pt x="879" y="566"/>
                  </a:lnTo>
                  <a:lnTo>
                    <a:pt x="502" y="817"/>
                  </a:lnTo>
                  <a:lnTo>
                    <a:pt x="251" y="1131"/>
                  </a:lnTo>
                  <a:lnTo>
                    <a:pt x="63" y="1507"/>
                  </a:lnTo>
                  <a:lnTo>
                    <a:pt x="0" y="1821"/>
                  </a:lnTo>
                  <a:lnTo>
                    <a:pt x="63" y="2198"/>
                  </a:lnTo>
                  <a:lnTo>
                    <a:pt x="251" y="2574"/>
                  </a:lnTo>
                  <a:lnTo>
                    <a:pt x="502" y="2888"/>
                  </a:lnTo>
                  <a:lnTo>
                    <a:pt x="879" y="3139"/>
                  </a:lnTo>
                  <a:lnTo>
                    <a:pt x="1318" y="3390"/>
                  </a:lnTo>
                  <a:lnTo>
                    <a:pt x="1883" y="3516"/>
                  </a:lnTo>
                  <a:lnTo>
                    <a:pt x="2448" y="3642"/>
                  </a:lnTo>
                  <a:lnTo>
                    <a:pt x="3076" y="3704"/>
                  </a:lnTo>
                  <a:lnTo>
                    <a:pt x="3704" y="3642"/>
                  </a:lnTo>
                  <a:lnTo>
                    <a:pt x="4269" y="3516"/>
                  </a:lnTo>
                  <a:lnTo>
                    <a:pt x="4834" y="3390"/>
                  </a:lnTo>
                  <a:lnTo>
                    <a:pt x="5273" y="3139"/>
                  </a:lnTo>
                  <a:lnTo>
                    <a:pt x="5650" y="2888"/>
                  </a:lnTo>
                  <a:lnTo>
                    <a:pt x="5964" y="2574"/>
                  </a:lnTo>
                  <a:lnTo>
                    <a:pt x="6152" y="2198"/>
                  </a:lnTo>
                  <a:lnTo>
                    <a:pt x="6215" y="1821"/>
                  </a:lnTo>
                  <a:lnTo>
                    <a:pt x="6152" y="1507"/>
                  </a:lnTo>
                  <a:lnTo>
                    <a:pt x="5964" y="1131"/>
                  </a:lnTo>
                  <a:lnTo>
                    <a:pt x="5650" y="817"/>
                  </a:lnTo>
                  <a:lnTo>
                    <a:pt x="5273" y="566"/>
                  </a:lnTo>
                  <a:lnTo>
                    <a:pt x="4834" y="314"/>
                  </a:lnTo>
                  <a:lnTo>
                    <a:pt x="4269" y="189"/>
                  </a:lnTo>
                  <a:lnTo>
                    <a:pt x="3704" y="63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7">
              <a:extLst>
                <a:ext uri="{FF2B5EF4-FFF2-40B4-BE49-F238E27FC236}">
                  <a16:creationId xmlns:a16="http://schemas.microsoft.com/office/drawing/2014/main" id="{AA1D2A0E-540D-8BB8-4266-89647DE6648F}"/>
                </a:ext>
              </a:extLst>
            </p:cNvPr>
            <p:cNvSpPr/>
            <p:nvPr/>
          </p:nvSpPr>
          <p:spPr>
            <a:xfrm>
              <a:off x="1382362" y="3921094"/>
              <a:ext cx="249802" cy="420627"/>
            </a:xfrm>
            <a:custGeom>
              <a:avLst/>
              <a:gdLst/>
              <a:ahLst/>
              <a:cxnLst/>
              <a:rect l="l" t="t" r="r" b="b"/>
              <a:pathLst>
                <a:path w="6152" h="10359" extrusionOk="0">
                  <a:moveTo>
                    <a:pt x="6152" y="1"/>
                  </a:moveTo>
                  <a:lnTo>
                    <a:pt x="0" y="63"/>
                  </a:lnTo>
                  <a:lnTo>
                    <a:pt x="0" y="8538"/>
                  </a:lnTo>
                  <a:lnTo>
                    <a:pt x="63" y="8915"/>
                  </a:lnTo>
                  <a:lnTo>
                    <a:pt x="251" y="9228"/>
                  </a:lnTo>
                  <a:lnTo>
                    <a:pt x="502" y="9542"/>
                  </a:lnTo>
                  <a:lnTo>
                    <a:pt x="879" y="9856"/>
                  </a:lnTo>
                  <a:lnTo>
                    <a:pt x="1381" y="10044"/>
                  </a:lnTo>
                  <a:lnTo>
                    <a:pt x="1883" y="10233"/>
                  </a:lnTo>
                  <a:lnTo>
                    <a:pt x="2448" y="10358"/>
                  </a:lnTo>
                  <a:lnTo>
                    <a:pt x="3704" y="10358"/>
                  </a:lnTo>
                  <a:lnTo>
                    <a:pt x="4269" y="10233"/>
                  </a:lnTo>
                  <a:lnTo>
                    <a:pt x="4834" y="10044"/>
                  </a:lnTo>
                  <a:lnTo>
                    <a:pt x="5273" y="9856"/>
                  </a:lnTo>
                  <a:lnTo>
                    <a:pt x="5650" y="9542"/>
                  </a:lnTo>
                  <a:lnTo>
                    <a:pt x="5901" y="9228"/>
                  </a:lnTo>
                  <a:lnTo>
                    <a:pt x="6089" y="8915"/>
                  </a:lnTo>
                  <a:lnTo>
                    <a:pt x="6152" y="8538"/>
                  </a:lnTo>
                  <a:lnTo>
                    <a:pt x="6152" y="1947"/>
                  </a:lnTo>
                  <a:lnTo>
                    <a:pt x="6152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7">
              <a:extLst>
                <a:ext uri="{FF2B5EF4-FFF2-40B4-BE49-F238E27FC236}">
                  <a16:creationId xmlns:a16="http://schemas.microsoft.com/office/drawing/2014/main" id="{154AB837-B276-C554-1357-7802C907C108}"/>
                </a:ext>
              </a:extLst>
            </p:cNvPr>
            <p:cNvSpPr/>
            <p:nvPr/>
          </p:nvSpPr>
          <p:spPr>
            <a:xfrm>
              <a:off x="1382362" y="3921094"/>
              <a:ext cx="249802" cy="420627"/>
            </a:xfrm>
            <a:custGeom>
              <a:avLst/>
              <a:gdLst/>
              <a:ahLst/>
              <a:cxnLst/>
              <a:rect l="l" t="t" r="r" b="b"/>
              <a:pathLst>
                <a:path w="6152" h="10359" fill="none" extrusionOk="0">
                  <a:moveTo>
                    <a:pt x="0" y="63"/>
                  </a:moveTo>
                  <a:lnTo>
                    <a:pt x="0" y="8538"/>
                  </a:lnTo>
                  <a:lnTo>
                    <a:pt x="0" y="8538"/>
                  </a:lnTo>
                  <a:lnTo>
                    <a:pt x="63" y="8915"/>
                  </a:lnTo>
                  <a:lnTo>
                    <a:pt x="251" y="9228"/>
                  </a:lnTo>
                  <a:lnTo>
                    <a:pt x="502" y="9542"/>
                  </a:lnTo>
                  <a:lnTo>
                    <a:pt x="879" y="9856"/>
                  </a:lnTo>
                  <a:lnTo>
                    <a:pt x="1381" y="10044"/>
                  </a:lnTo>
                  <a:lnTo>
                    <a:pt x="1883" y="10233"/>
                  </a:lnTo>
                  <a:lnTo>
                    <a:pt x="2448" y="10358"/>
                  </a:lnTo>
                  <a:lnTo>
                    <a:pt x="3076" y="10358"/>
                  </a:lnTo>
                  <a:lnTo>
                    <a:pt x="3076" y="10358"/>
                  </a:lnTo>
                  <a:lnTo>
                    <a:pt x="3704" y="10358"/>
                  </a:lnTo>
                  <a:lnTo>
                    <a:pt x="4269" y="10233"/>
                  </a:lnTo>
                  <a:lnTo>
                    <a:pt x="4834" y="10044"/>
                  </a:lnTo>
                  <a:lnTo>
                    <a:pt x="5273" y="9856"/>
                  </a:lnTo>
                  <a:lnTo>
                    <a:pt x="5650" y="9542"/>
                  </a:lnTo>
                  <a:lnTo>
                    <a:pt x="5901" y="9228"/>
                  </a:lnTo>
                  <a:lnTo>
                    <a:pt x="6089" y="8915"/>
                  </a:lnTo>
                  <a:lnTo>
                    <a:pt x="6152" y="8538"/>
                  </a:lnTo>
                  <a:lnTo>
                    <a:pt x="6152" y="1947"/>
                  </a:lnTo>
                  <a:lnTo>
                    <a:pt x="615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7">
              <a:extLst>
                <a:ext uri="{FF2B5EF4-FFF2-40B4-BE49-F238E27FC236}">
                  <a16:creationId xmlns:a16="http://schemas.microsoft.com/office/drawing/2014/main" id="{FC659D77-B46D-598D-4EEE-2394551C061D}"/>
                </a:ext>
              </a:extLst>
            </p:cNvPr>
            <p:cNvSpPr/>
            <p:nvPr/>
          </p:nvSpPr>
          <p:spPr>
            <a:xfrm>
              <a:off x="1382362" y="3921094"/>
              <a:ext cx="249802" cy="420627"/>
            </a:xfrm>
            <a:custGeom>
              <a:avLst/>
              <a:gdLst/>
              <a:ahLst/>
              <a:cxnLst/>
              <a:rect l="l" t="t" r="r" b="b"/>
              <a:pathLst>
                <a:path w="6152" h="10359" fill="none" extrusionOk="0">
                  <a:moveTo>
                    <a:pt x="0" y="63"/>
                  </a:moveTo>
                  <a:lnTo>
                    <a:pt x="0" y="8538"/>
                  </a:lnTo>
                  <a:lnTo>
                    <a:pt x="0" y="8538"/>
                  </a:lnTo>
                  <a:lnTo>
                    <a:pt x="63" y="8915"/>
                  </a:lnTo>
                  <a:lnTo>
                    <a:pt x="251" y="9228"/>
                  </a:lnTo>
                  <a:lnTo>
                    <a:pt x="502" y="9542"/>
                  </a:lnTo>
                  <a:lnTo>
                    <a:pt x="879" y="9856"/>
                  </a:lnTo>
                  <a:lnTo>
                    <a:pt x="1381" y="10044"/>
                  </a:lnTo>
                  <a:lnTo>
                    <a:pt x="1883" y="10233"/>
                  </a:lnTo>
                  <a:lnTo>
                    <a:pt x="2448" y="10358"/>
                  </a:lnTo>
                  <a:lnTo>
                    <a:pt x="3076" y="10358"/>
                  </a:lnTo>
                  <a:lnTo>
                    <a:pt x="3076" y="10358"/>
                  </a:lnTo>
                  <a:lnTo>
                    <a:pt x="3704" y="10358"/>
                  </a:lnTo>
                  <a:lnTo>
                    <a:pt x="4269" y="10233"/>
                  </a:lnTo>
                  <a:lnTo>
                    <a:pt x="4834" y="10044"/>
                  </a:lnTo>
                  <a:lnTo>
                    <a:pt x="5273" y="9856"/>
                  </a:lnTo>
                  <a:lnTo>
                    <a:pt x="5650" y="9542"/>
                  </a:lnTo>
                  <a:lnTo>
                    <a:pt x="5901" y="9228"/>
                  </a:lnTo>
                  <a:lnTo>
                    <a:pt x="6089" y="8915"/>
                  </a:lnTo>
                  <a:lnTo>
                    <a:pt x="6152" y="8538"/>
                  </a:lnTo>
                  <a:lnTo>
                    <a:pt x="6152" y="1947"/>
                  </a:lnTo>
                  <a:lnTo>
                    <a:pt x="6152" y="1"/>
                  </a:lnTo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7">
              <a:extLst>
                <a:ext uri="{FF2B5EF4-FFF2-40B4-BE49-F238E27FC236}">
                  <a16:creationId xmlns:a16="http://schemas.microsoft.com/office/drawing/2014/main" id="{2678F4F7-4BFF-D270-D297-CF8024402D11}"/>
                </a:ext>
              </a:extLst>
            </p:cNvPr>
            <p:cNvSpPr/>
            <p:nvPr/>
          </p:nvSpPr>
          <p:spPr>
            <a:xfrm>
              <a:off x="1382362" y="3842078"/>
              <a:ext cx="252360" cy="147883"/>
            </a:xfrm>
            <a:custGeom>
              <a:avLst/>
              <a:gdLst/>
              <a:ahLst/>
              <a:cxnLst/>
              <a:rect l="l" t="t" r="r" b="b"/>
              <a:pathLst>
                <a:path w="6215" h="3642" fill="none" extrusionOk="0">
                  <a:moveTo>
                    <a:pt x="0" y="1821"/>
                  </a:moveTo>
                  <a:lnTo>
                    <a:pt x="0" y="1821"/>
                  </a:lnTo>
                  <a:lnTo>
                    <a:pt x="63" y="2198"/>
                  </a:lnTo>
                  <a:lnTo>
                    <a:pt x="251" y="2512"/>
                  </a:lnTo>
                  <a:lnTo>
                    <a:pt x="502" y="2825"/>
                  </a:lnTo>
                  <a:lnTo>
                    <a:pt x="879" y="3139"/>
                  </a:lnTo>
                  <a:lnTo>
                    <a:pt x="1381" y="3328"/>
                  </a:lnTo>
                  <a:lnTo>
                    <a:pt x="1883" y="3516"/>
                  </a:lnTo>
                  <a:lnTo>
                    <a:pt x="2448" y="3641"/>
                  </a:lnTo>
                  <a:lnTo>
                    <a:pt x="3076" y="3641"/>
                  </a:lnTo>
                  <a:lnTo>
                    <a:pt x="3076" y="3641"/>
                  </a:lnTo>
                  <a:lnTo>
                    <a:pt x="3704" y="3641"/>
                  </a:lnTo>
                  <a:lnTo>
                    <a:pt x="4269" y="3516"/>
                  </a:lnTo>
                  <a:lnTo>
                    <a:pt x="4834" y="3328"/>
                  </a:lnTo>
                  <a:lnTo>
                    <a:pt x="5273" y="3139"/>
                  </a:lnTo>
                  <a:lnTo>
                    <a:pt x="5650" y="2825"/>
                  </a:lnTo>
                  <a:lnTo>
                    <a:pt x="5964" y="2512"/>
                  </a:lnTo>
                  <a:lnTo>
                    <a:pt x="6152" y="2198"/>
                  </a:lnTo>
                  <a:lnTo>
                    <a:pt x="6215" y="1821"/>
                  </a:lnTo>
                  <a:lnTo>
                    <a:pt x="6215" y="1821"/>
                  </a:lnTo>
                  <a:lnTo>
                    <a:pt x="6152" y="1444"/>
                  </a:lnTo>
                  <a:lnTo>
                    <a:pt x="5964" y="1130"/>
                  </a:lnTo>
                  <a:lnTo>
                    <a:pt x="5650" y="817"/>
                  </a:lnTo>
                  <a:lnTo>
                    <a:pt x="5273" y="566"/>
                  </a:lnTo>
                  <a:lnTo>
                    <a:pt x="4834" y="314"/>
                  </a:lnTo>
                  <a:lnTo>
                    <a:pt x="4269" y="126"/>
                  </a:lnTo>
                  <a:lnTo>
                    <a:pt x="3704" y="63"/>
                  </a:lnTo>
                  <a:lnTo>
                    <a:pt x="3076" y="1"/>
                  </a:lnTo>
                  <a:lnTo>
                    <a:pt x="3076" y="1"/>
                  </a:lnTo>
                  <a:lnTo>
                    <a:pt x="2448" y="63"/>
                  </a:lnTo>
                  <a:lnTo>
                    <a:pt x="1883" y="126"/>
                  </a:lnTo>
                  <a:lnTo>
                    <a:pt x="1381" y="314"/>
                  </a:lnTo>
                  <a:lnTo>
                    <a:pt x="879" y="566"/>
                  </a:lnTo>
                  <a:lnTo>
                    <a:pt x="502" y="817"/>
                  </a:lnTo>
                  <a:lnTo>
                    <a:pt x="251" y="1130"/>
                  </a:lnTo>
                  <a:lnTo>
                    <a:pt x="63" y="1444"/>
                  </a:lnTo>
                  <a:lnTo>
                    <a:pt x="0" y="1821"/>
                  </a:lnTo>
                  <a:lnTo>
                    <a:pt x="0" y="182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7">
              <a:extLst>
                <a:ext uri="{FF2B5EF4-FFF2-40B4-BE49-F238E27FC236}">
                  <a16:creationId xmlns:a16="http://schemas.microsoft.com/office/drawing/2014/main" id="{E433CD21-229E-FCDB-7536-905439D7EF97}"/>
                </a:ext>
              </a:extLst>
            </p:cNvPr>
            <p:cNvSpPr/>
            <p:nvPr/>
          </p:nvSpPr>
          <p:spPr>
            <a:xfrm>
              <a:off x="1382362" y="3842078"/>
              <a:ext cx="252360" cy="147883"/>
            </a:xfrm>
            <a:custGeom>
              <a:avLst/>
              <a:gdLst/>
              <a:ahLst/>
              <a:cxnLst/>
              <a:rect l="l" t="t" r="r" b="b"/>
              <a:pathLst>
                <a:path w="6215" h="3642" extrusionOk="0">
                  <a:moveTo>
                    <a:pt x="3076" y="1"/>
                  </a:moveTo>
                  <a:lnTo>
                    <a:pt x="2448" y="63"/>
                  </a:lnTo>
                  <a:lnTo>
                    <a:pt x="1883" y="126"/>
                  </a:lnTo>
                  <a:lnTo>
                    <a:pt x="1381" y="314"/>
                  </a:lnTo>
                  <a:lnTo>
                    <a:pt x="879" y="566"/>
                  </a:lnTo>
                  <a:lnTo>
                    <a:pt x="502" y="817"/>
                  </a:lnTo>
                  <a:lnTo>
                    <a:pt x="251" y="1130"/>
                  </a:lnTo>
                  <a:lnTo>
                    <a:pt x="63" y="1444"/>
                  </a:lnTo>
                  <a:lnTo>
                    <a:pt x="0" y="1821"/>
                  </a:lnTo>
                  <a:lnTo>
                    <a:pt x="63" y="2198"/>
                  </a:lnTo>
                  <a:lnTo>
                    <a:pt x="251" y="2512"/>
                  </a:lnTo>
                  <a:lnTo>
                    <a:pt x="502" y="2825"/>
                  </a:lnTo>
                  <a:lnTo>
                    <a:pt x="879" y="3139"/>
                  </a:lnTo>
                  <a:lnTo>
                    <a:pt x="1381" y="3328"/>
                  </a:lnTo>
                  <a:lnTo>
                    <a:pt x="1883" y="3516"/>
                  </a:lnTo>
                  <a:lnTo>
                    <a:pt x="2448" y="3641"/>
                  </a:lnTo>
                  <a:lnTo>
                    <a:pt x="3704" y="3641"/>
                  </a:lnTo>
                  <a:lnTo>
                    <a:pt x="4269" y="3516"/>
                  </a:lnTo>
                  <a:lnTo>
                    <a:pt x="4834" y="3328"/>
                  </a:lnTo>
                  <a:lnTo>
                    <a:pt x="5273" y="3139"/>
                  </a:lnTo>
                  <a:lnTo>
                    <a:pt x="5650" y="2825"/>
                  </a:lnTo>
                  <a:lnTo>
                    <a:pt x="5964" y="2512"/>
                  </a:lnTo>
                  <a:lnTo>
                    <a:pt x="6152" y="2198"/>
                  </a:lnTo>
                  <a:lnTo>
                    <a:pt x="6215" y="1821"/>
                  </a:lnTo>
                  <a:lnTo>
                    <a:pt x="6152" y="1444"/>
                  </a:lnTo>
                  <a:lnTo>
                    <a:pt x="5964" y="1130"/>
                  </a:lnTo>
                  <a:lnTo>
                    <a:pt x="5650" y="817"/>
                  </a:lnTo>
                  <a:lnTo>
                    <a:pt x="5273" y="566"/>
                  </a:lnTo>
                  <a:lnTo>
                    <a:pt x="4834" y="314"/>
                  </a:lnTo>
                  <a:lnTo>
                    <a:pt x="4269" y="126"/>
                  </a:lnTo>
                  <a:lnTo>
                    <a:pt x="3704" y="63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7">
              <a:extLst>
                <a:ext uri="{FF2B5EF4-FFF2-40B4-BE49-F238E27FC236}">
                  <a16:creationId xmlns:a16="http://schemas.microsoft.com/office/drawing/2014/main" id="{C4937364-9320-8FE2-FDBF-73CE795E5F40}"/>
                </a:ext>
              </a:extLst>
            </p:cNvPr>
            <p:cNvSpPr/>
            <p:nvPr/>
          </p:nvSpPr>
          <p:spPr>
            <a:xfrm>
              <a:off x="1349187" y="3416421"/>
              <a:ext cx="616912" cy="1121551"/>
            </a:xfrm>
            <a:custGeom>
              <a:avLst/>
              <a:gdLst/>
              <a:ahLst/>
              <a:cxnLst/>
              <a:rect l="l" t="t" r="r" b="b"/>
              <a:pathLst>
                <a:path w="15193" h="27621" extrusionOk="0">
                  <a:moveTo>
                    <a:pt x="1" y="0"/>
                  </a:moveTo>
                  <a:lnTo>
                    <a:pt x="1" y="18770"/>
                  </a:lnTo>
                  <a:lnTo>
                    <a:pt x="15130" y="27621"/>
                  </a:lnTo>
                  <a:lnTo>
                    <a:pt x="15192" y="891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7">
              <a:extLst>
                <a:ext uri="{FF2B5EF4-FFF2-40B4-BE49-F238E27FC236}">
                  <a16:creationId xmlns:a16="http://schemas.microsoft.com/office/drawing/2014/main" id="{A285C594-38D4-907A-09C6-DB6C644E196C}"/>
                </a:ext>
              </a:extLst>
            </p:cNvPr>
            <p:cNvSpPr/>
            <p:nvPr/>
          </p:nvSpPr>
          <p:spPr>
            <a:xfrm>
              <a:off x="1349187" y="3416421"/>
              <a:ext cx="616912" cy="1121551"/>
            </a:xfrm>
            <a:custGeom>
              <a:avLst/>
              <a:gdLst/>
              <a:ahLst/>
              <a:cxnLst/>
              <a:rect l="l" t="t" r="r" b="b"/>
              <a:pathLst>
                <a:path w="15193" h="27621" fill="none" extrusionOk="0">
                  <a:moveTo>
                    <a:pt x="1" y="0"/>
                  </a:moveTo>
                  <a:lnTo>
                    <a:pt x="1" y="18770"/>
                  </a:lnTo>
                  <a:lnTo>
                    <a:pt x="15130" y="27621"/>
                  </a:lnTo>
                  <a:lnTo>
                    <a:pt x="15192" y="8914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7">
              <a:extLst>
                <a:ext uri="{FF2B5EF4-FFF2-40B4-BE49-F238E27FC236}">
                  <a16:creationId xmlns:a16="http://schemas.microsoft.com/office/drawing/2014/main" id="{CB8ADCCC-AD39-C6CC-EBA4-0B694DAB7264}"/>
                </a:ext>
              </a:extLst>
            </p:cNvPr>
            <p:cNvSpPr/>
            <p:nvPr/>
          </p:nvSpPr>
          <p:spPr>
            <a:xfrm>
              <a:off x="1963498" y="3194640"/>
              <a:ext cx="994132" cy="1343335"/>
            </a:xfrm>
            <a:custGeom>
              <a:avLst/>
              <a:gdLst/>
              <a:ahLst/>
              <a:cxnLst/>
              <a:rect l="l" t="t" r="r" b="b"/>
              <a:pathLst>
                <a:path w="24483" h="33083" extrusionOk="0">
                  <a:moveTo>
                    <a:pt x="24483" y="1"/>
                  </a:moveTo>
                  <a:lnTo>
                    <a:pt x="126" y="14376"/>
                  </a:lnTo>
                  <a:lnTo>
                    <a:pt x="1" y="33083"/>
                  </a:lnTo>
                  <a:lnTo>
                    <a:pt x="24483" y="18896"/>
                  </a:lnTo>
                  <a:lnTo>
                    <a:pt x="24483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7">
              <a:extLst>
                <a:ext uri="{FF2B5EF4-FFF2-40B4-BE49-F238E27FC236}">
                  <a16:creationId xmlns:a16="http://schemas.microsoft.com/office/drawing/2014/main" id="{23D97C0F-3B4D-07D7-6912-5E7CEEECB9DA}"/>
                </a:ext>
              </a:extLst>
            </p:cNvPr>
            <p:cNvSpPr/>
            <p:nvPr/>
          </p:nvSpPr>
          <p:spPr>
            <a:xfrm>
              <a:off x="1963498" y="3194640"/>
              <a:ext cx="994132" cy="1343335"/>
            </a:xfrm>
            <a:custGeom>
              <a:avLst/>
              <a:gdLst/>
              <a:ahLst/>
              <a:cxnLst/>
              <a:rect l="l" t="t" r="r" b="b"/>
              <a:pathLst>
                <a:path w="24483" h="33083" fill="none" extrusionOk="0">
                  <a:moveTo>
                    <a:pt x="126" y="14376"/>
                  </a:moveTo>
                  <a:lnTo>
                    <a:pt x="24483" y="1"/>
                  </a:lnTo>
                  <a:lnTo>
                    <a:pt x="24483" y="18896"/>
                  </a:lnTo>
                  <a:lnTo>
                    <a:pt x="1" y="33083"/>
                  </a:lnTo>
                  <a:lnTo>
                    <a:pt x="126" y="14376"/>
                  </a:lnTo>
                  <a:close/>
                </a:path>
              </a:pathLst>
            </a:custGeom>
            <a:solidFill>
              <a:schemeClr val="accent6"/>
            </a:solidFill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7">
              <a:extLst>
                <a:ext uri="{FF2B5EF4-FFF2-40B4-BE49-F238E27FC236}">
                  <a16:creationId xmlns:a16="http://schemas.microsoft.com/office/drawing/2014/main" id="{411FF9E1-C826-5572-98A6-ACC27ED6F0A9}"/>
                </a:ext>
              </a:extLst>
            </p:cNvPr>
            <p:cNvSpPr/>
            <p:nvPr/>
          </p:nvSpPr>
          <p:spPr>
            <a:xfrm>
              <a:off x="1351746" y="2832691"/>
              <a:ext cx="1605887" cy="945731"/>
            </a:xfrm>
            <a:custGeom>
              <a:avLst/>
              <a:gdLst/>
              <a:ahLst/>
              <a:cxnLst/>
              <a:rect l="l" t="t" r="r" b="b"/>
              <a:pathLst>
                <a:path w="39549" h="23291" extrusionOk="0">
                  <a:moveTo>
                    <a:pt x="24232" y="1"/>
                  </a:moveTo>
                  <a:lnTo>
                    <a:pt x="1" y="14376"/>
                  </a:lnTo>
                  <a:lnTo>
                    <a:pt x="15192" y="23290"/>
                  </a:lnTo>
                  <a:lnTo>
                    <a:pt x="39549" y="8915"/>
                  </a:lnTo>
                  <a:lnTo>
                    <a:pt x="2423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7">
              <a:extLst>
                <a:ext uri="{FF2B5EF4-FFF2-40B4-BE49-F238E27FC236}">
                  <a16:creationId xmlns:a16="http://schemas.microsoft.com/office/drawing/2014/main" id="{34810FDE-D0FF-5259-ADAE-BB019ABE99A7}"/>
                </a:ext>
              </a:extLst>
            </p:cNvPr>
            <p:cNvSpPr/>
            <p:nvPr/>
          </p:nvSpPr>
          <p:spPr>
            <a:xfrm>
              <a:off x="1351746" y="2832691"/>
              <a:ext cx="1605887" cy="945731"/>
            </a:xfrm>
            <a:custGeom>
              <a:avLst/>
              <a:gdLst/>
              <a:ahLst/>
              <a:cxnLst/>
              <a:rect l="l" t="t" r="r" b="b"/>
              <a:pathLst>
                <a:path w="39549" h="23291" fill="none" extrusionOk="0">
                  <a:moveTo>
                    <a:pt x="39549" y="8915"/>
                  </a:moveTo>
                  <a:lnTo>
                    <a:pt x="24232" y="1"/>
                  </a:lnTo>
                  <a:lnTo>
                    <a:pt x="1" y="14376"/>
                  </a:lnTo>
                  <a:lnTo>
                    <a:pt x="15192" y="23290"/>
                  </a:lnTo>
                  <a:lnTo>
                    <a:pt x="39549" y="8915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7">
              <a:extLst>
                <a:ext uri="{FF2B5EF4-FFF2-40B4-BE49-F238E27FC236}">
                  <a16:creationId xmlns:a16="http://schemas.microsoft.com/office/drawing/2014/main" id="{86ABF18D-4F61-5BEB-2808-70823614E44D}"/>
                </a:ext>
              </a:extLst>
            </p:cNvPr>
            <p:cNvSpPr/>
            <p:nvPr/>
          </p:nvSpPr>
          <p:spPr>
            <a:xfrm>
              <a:off x="2062899" y="3373096"/>
              <a:ext cx="823388" cy="703522"/>
            </a:xfrm>
            <a:custGeom>
              <a:avLst/>
              <a:gdLst/>
              <a:ahLst/>
              <a:cxnLst/>
              <a:rect l="l" t="t" r="r" b="b"/>
              <a:pathLst>
                <a:path w="20278" h="17326" extrusionOk="0">
                  <a:moveTo>
                    <a:pt x="20277" y="0"/>
                  </a:moveTo>
                  <a:lnTo>
                    <a:pt x="1" y="11802"/>
                  </a:lnTo>
                  <a:lnTo>
                    <a:pt x="1" y="17326"/>
                  </a:lnTo>
                  <a:lnTo>
                    <a:pt x="20277" y="5524"/>
                  </a:lnTo>
                  <a:lnTo>
                    <a:pt x="202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7">
              <a:extLst>
                <a:ext uri="{FF2B5EF4-FFF2-40B4-BE49-F238E27FC236}">
                  <a16:creationId xmlns:a16="http://schemas.microsoft.com/office/drawing/2014/main" id="{2432F0B1-71E7-4BE8-0D78-4040EA336C6A}"/>
                </a:ext>
              </a:extLst>
            </p:cNvPr>
            <p:cNvSpPr/>
            <p:nvPr/>
          </p:nvSpPr>
          <p:spPr>
            <a:xfrm>
              <a:off x="2062899" y="3653470"/>
              <a:ext cx="823388" cy="703522"/>
            </a:xfrm>
            <a:custGeom>
              <a:avLst/>
              <a:gdLst/>
              <a:ahLst/>
              <a:cxnLst/>
              <a:rect l="l" t="t" r="r" b="b"/>
              <a:pathLst>
                <a:path w="20278" h="17326" extrusionOk="0">
                  <a:moveTo>
                    <a:pt x="20277" y="0"/>
                  </a:moveTo>
                  <a:lnTo>
                    <a:pt x="1" y="11802"/>
                  </a:lnTo>
                  <a:lnTo>
                    <a:pt x="1" y="17326"/>
                  </a:lnTo>
                  <a:lnTo>
                    <a:pt x="20277" y="5524"/>
                  </a:lnTo>
                  <a:lnTo>
                    <a:pt x="202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" name="Google Shape;228;p27">
            <a:extLst>
              <a:ext uri="{FF2B5EF4-FFF2-40B4-BE49-F238E27FC236}">
                <a16:creationId xmlns:a16="http://schemas.microsoft.com/office/drawing/2014/main" id="{87DB98C3-3566-F074-E118-B9B441DB0220}"/>
              </a:ext>
            </a:extLst>
          </p:cNvPr>
          <p:cNvSpPr/>
          <p:nvPr/>
        </p:nvSpPr>
        <p:spPr>
          <a:xfrm>
            <a:off x="3302700" y="3475288"/>
            <a:ext cx="608400" cy="608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9" name="Google Shape;229;p27">
            <a:extLst>
              <a:ext uri="{FF2B5EF4-FFF2-40B4-BE49-F238E27FC236}">
                <a16:creationId xmlns:a16="http://schemas.microsoft.com/office/drawing/2014/main" id="{AF6CEA4D-DD4F-7E99-2D8A-E474D4B8C200}"/>
              </a:ext>
            </a:extLst>
          </p:cNvPr>
          <p:cNvGrpSpPr/>
          <p:nvPr/>
        </p:nvGrpSpPr>
        <p:grpSpPr>
          <a:xfrm>
            <a:off x="3443586" y="3610885"/>
            <a:ext cx="339411" cy="337193"/>
            <a:chOff x="3863900" y="4993625"/>
            <a:chExt cx="482050" cy="478900"/>
          </a:xfrm>
        </p:grpSpPr>
        <p:sp>
          <p:nvSpPr>
            <p:cNvPr id="230" name="Google Shape;230;p27">
              <a:extLst>
                <a:ext uri="{FF2B5EF4-FFF2-40B4-BE49-F238E27FC236}">
                  <a16:creationId xmlns:a16="http://schemas.microsoft.com/office/drawing/2014/main" id="{3C1FBD56-1295-D8A7-6C2A-E3267B138075}"/>
                </a:ext>
              </a:extLst>
            </p:cNvPr>
            <p:cNvSpPr/>
            <p:nvPr/>
          </p:nvSpPr>
          <p:spPr>
            <a:xfrm>
              <a:off x="3877525" y="5058825"/>
              <a:ext cx="315450" cy="164750"/>
            </a:xfrm>
            <a:custGeom>
              <a:avLst/>
              <a:gdLst/>
              <a:ahLst/>
              <a:cxnLst/>
              <a:rect l="l" t="t" r="r" b="b"/>
              <a:pathLst>
                <a:path w="12618" h="6590" extrusionOk="0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1" y="1913"/>
                    <a:pt x="0" y="1952"/>
                  </a:cubicBezTo>
                  <a:lnTo>
                    <a:pt x="8892" y="6589"/>
                  </a:lnTo>
                  <a:lnTo>
                    <a:pt x="12617" y="4746"/>
                  </a:lnTo>
                  <a:lnTo>
                    <a:pt x="36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1" name="Google Shape;231;p27">
              <a:extLst>
                <a:ext uri="{FF2B5EF4-FFF2-40B4-BE49-F238E27FC236}">
                  <a16:creationId xmlns:a16="http://schemas.microsoft.com/office/drawing/2014/main" id="{FEAB8C32-D2AC-BCC6-70E5-2B0840AF08B4}"/>
                </a:ext>
              </a:extLst>
            </p:cNvPr>
            <p:cNvSpPr/>
            <p:nvPr/>
          </p:nvSpPr>
          <p:spPr>
            <a:xfrm>
              <a:off x="4113750" y="5133350"/>
              <a:ext cx="232200" cy="339175"/>
            </a:xfrm>
            <a:custGeom>
              <a:avLst/>
              <a:gdLst/>
              <a:ahLst/>
              <a:cxnLst/>
              <a:rect l="l" t="t" r="r" b="b"/>
              <a:pathLst>
                <a:path w="9288" h="13567" extrusionOk="0">
                  <a:moveTo>
                    <a:pt x="9284" y="1"/>
                  </a:moveTo>
                  <a:lnTo>
                    <a:pt x="4836" y="2202"/>
                  </a:lnTo>
                  <a:lnTo>
                    <a:pt x="4836" y="4680"/>
                  </a:lnTo>
                  <a:cubicBezTo>
                    <a:pt x="4836" y="4993"/>
                    <a:pt x="4584" y="5246"/>
                    <a:pt x="4270" y="5246"/>
                  </a:cubicBezTo>
                  <a:cubicBezTo>
                    <a:pt x="3957" y="5246"/>
                    <a:pt x="3707" y="4993"/>
                    <a:pt x="3707" y="4680"/>
                  </a:cubicBezTo>
                  <a:lnTo>
                    <a:pt x="3707" y="2762"/>
                  </a:lnTo>
                  <a:lnTo>
                    <a:pt x="0" y="4593"/>
                  </a:lnTo>
                  <a:lnTo>
                    <a:pt x="0" y="13566"/>
                  </a:lnTo>
                  <a:cubicBezTo>
                    <a:pt x="12" y="13560"/>
                    <a:pt x="24" y="13557"/>
                    <a:pt x="37" y="13551"/>
                  </a:cubicBezTo>
                  <a:lnTo>
                    <a:pt x="8552" y="9236"/>
                  </a:lnTo>
                  <a:cubicBezTo>
                    <a:pt x="9004" y="9010"/>
                    <a:pt x="9287" y="8550"/>
                    <a:pt x="9287" y="8047"/>
                  </a:cubicBezTo>
                  <a:lnTo>
                    <a:pt x="9287" y="52"/>
                  </a:lnTo>
                  <a:cubicBezTo>
                    <a:pt x="9287" y="34"/>
                    <a:pt x="9287" y="19"/>
                    <a:pt x="9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2" name="Google Shape;232;p27">
              <a:extLst>
                <a:ext uri="{FF2B5EF4-FFF2-40B4-BE49-F238E27FC236}">
                  <a16:creationId xmlns:a16="http://schemas.microsoft.com/office/drawing/2014/main" id="{8297F706-9B51-3B34-4287-0E8944059E9F}"/>
                </a:ext>
              </a:extLst>
            </p:cNvPr>
            <p:cNvSpPr/>
            <p:nvPr/>
          </p:nvSpPr>
          <p:spPr>
            <a:xfrm>
              <a:off x="3998800" y="4993625"/>
              <a:ext cx="334125" cy="168500"/>
            </a:xfrm>
            <a:custGeom>
              <a:avLst/>
              <a:gdLst/>
              <a:ahLst/>
              <a:cxnLst/>
              <a:rect l="l" t="t" r="r" b="b"/>
              <a:pathLst>
                <a:path w="13365" h="6740" extrusionOk="0">
                  <a:moveTo>
                    <a:pt x="4045" y="1"/>
                  </a:moveTo>
                  <a:cubicBezTo>
                    <a:pt x="3833" y="1"/>
                    <a:pt x="3623" y="51"/>
                    <a:pt x="3430" y="151"/>
                  </a:cubicBezTo>
                  <a:lnTo>
                    <a:pt x="0" y="1970"/>
                  </a:lnTo>
                  <a:lnTo>
                    <a:pt x="9013" y="6740"/>
                  </a:lnTo>
                  <a:lnTo>
                    <a:pt x="13364" y="4587"/>
                  </a:lnTo>
                  <a:cubicBezTo>
                    <a:pt x="13298" y="4536"/>
                    <a:pt x="13226" y="4491"/>
                    <a:pt x="13150" y="4454"/>
                  </a:cubicBezTo>
                  <a:lnTo>
                    <a:pt x="4638" y="139"/>
                  </a:lnTo>
                  <a:lnTo>
                    <a:pt x="4635" y="139"/>
                  </a:lnTo>
                  <a:cubicBezTo>
                    <a:pt x="4448" y="47"/>
                    <a:pt x="4246" y="1"/>
                    <a:pt x="40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3" name="Google Shape;233;p27">
              <a:extLst>
                <a:ext uri="{FF2B5EF4-FFF2-40B4-BE49-F238E27FC236}">
                  <a16:creationId xmlns:a16="http://schemas.microsoft.com/office/drawing/2014/main" id="{46F78AE2-00B5-40D5-2832-DEFCBA1D43BD}"/>
                </a:ext>
              </a:extLst>
            </p:cNvPr>
            <p:cNvSpPr/>
            <p:nvPr/>
          </p:nvSpPr>
          <p:spPr>
            <a:xfrm>
              <a:off x="3863900" y="5132450"/>
              <a:ext cx="221650" cy="339925"/>
            </a:xfrm>
            <a:custGeom>
              <a:avLst/>
              <a:gdLst/>
              <a:ahLst/>
              <a:cxnLst/>
              <a:rect l="l" t="t" r="r" b="b"/>
              <a:pathLst>
                <a:path w="8866" h="13597" extrusionOk="0">
                  <a:moveTo>
                    <a:pt x="6" y="1"/>
                  </a:moveTo>
                  <a:cubicBezTo>
                    <a:pt x="3" y="25"/>
                    <a:pt x="0" y="52"/>
                    <a:pt x="0" y="76"/>
                  </a:cubicBezTo>
                  <a:lnTo>
                    <a:pt x="0" y="8095"/>
                  </a:lnTo>
                  <a:cubicBezTo>
                    <a:pt x="0" y="8589"/>
                    <a:pt x="274" y="9043"/>
                    <a:pt x="714" y="9269"/>
                  </a:cubicBezTo>
                  <a:lnTo>
                    <a:pt x="8820" y="13572"/>
                  </a:lnTo>
                  <a:lnTo>
                    <a:pt x="8826" y="13575"/>
                  </a:lnTo>
                  <a:lnTo>
                    <a:pt x="8865" y="13596"/>
                  </a:lnTo>
                  <a:lnTo>
                    <a:pt x="8865" y="4620"/>
                  </a:lnTo>
                  <a:lnTo>
                    <a:pt x="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cxnSp>
        <p:nvCxnSpPr>
          <p:cNvPr id="234" name="Google Shape;234;p27">
            <a:extLst>
              <a:ext uri="{FF2B5EF4-FFF2-40B4-BE49-F238E27FC236}">
                <a16:creationId xmlns:a16="http://schemas.microsoft.com/office/drawing/2014/main" id="{C12CA2CD-5CF5-5752-C4A7-190EEE15E874}"/>
              </a:ext>
            </a:extLst>
          </p:cNvPr>
          <p:cNvCxnSpPr>
            <a:stCxn id="228" idx="5"/>
          </p:cNvCxnSpPr>
          <p:nvPr/>
        </p:nvCxnSpPr>
        <p:spPr>
          <a:xfrm>
            <a:off x="3822002" y="3994589"/>
            <a:ext cx="1249800" cy="7215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235" name="Google Shape;235;p27">
            <a:extLst>
              <a:ext uri="{FF2B5EF4-FFF2-40B4-BE49-F238E27FC236}">
                <a16:creationId xmlns:a16="http://schemas.microsoft.com/office/drawing/2014/main" id="{5FED1F83-F323-2E36-8A2E-B221FD30E7DB}"/>
              </a:ext>
            </a:extLst>
          </p:cNvPr>
          <p:cNvSpPr/>
          <p:nvPr/>
        </p:nvSpPr>
        <p:spPr>
          <a:xfrm>
            <a:off x="7329250" y="411463"/>
            <a:ext cx="608400" cy="608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6" name="Google Shape;236;p27">
            <a:extLst>
              <a:ext uri="{FF2B5EF4-FFF2-40B4-BE49-F238E27FC236}">
                <a16:creationId xmlns:a16="http://schemas.microsoft.com/office/drawing/2014/main" id="{8E6AA782-C1CC-6AA7-8437-4095A7F36D45}"/>
              </a:ext>
            </a:extLst>
          </p:cNvPr>
          <p:cNvCxnSpPr>
            <a:stCxn id="235" idx="2"/>
          </p:cNvCxnSpPr>
          <p:nvPr/>
        </p:nvCxnSpPr>
        <p:spPr>
          <a:xfrm rot="10800000">
            <a:off x="6166450" y="715663"/>
            <a:ext cx="11628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237" name="Google Shape;237;p27">
            <a:extLst>
              <a:ext uri="{FF2B5EF4-FFF2-40B4-BE49-F238E27FC236}">
                <a16:creationId xmlns:a16="http://schemas.microsoft.com/office/drawing/2014/main" id="{170D1C0F-CD57-DD56-4521-1C83B2395A3B}"/>
              </a:ext>
            </a:extLst>
          </p:cNvPr>
          <p:cNvGrpSpPr/>
          <p:nvPr/>
        </p:nvGrpSpPr>
        <p:grpSpPr>
          <a:xfrm>
            <a:off x="7464271" y="546511"/>
            <a:ext cx="338342" cy="338327"/>
            <a:chOff x="-59470075" y="3308975"/>
            <a:chExt cx="318200" cy="316075"/>
          </a:xfrm>
        </p:grpSpPr>
        <p:sp>
          <p:nvSpPr>
            <p:cNvPr id="238" name="Google Shape;238;p27">
              <a:extLst>
                <a:ext uri="{FF2B5EF4-FFF2-40B4-BE49-F238E27FC236}">
                  <a16:creationId xmlns:a16="http://schemas.microsoft.com/office/drawing/2014/main" id="{BC16245B-23E9-80AE-92DB-067B618F2A7A}"/>
                </a:ext>
              </a:extLst>
            </p:cNvPr>
            <p:cNvSpPr/>
            <p:nvPr/>
          </p:nvSpPr>
          <p:spPr>
            <a:xfrm>
              <a:off x="-59403925" y="3522625"/>
              <a:ext cx="21275" cy="20500"/>
            </a:xfrm>
            <a:custGeom>
              <a:avLst/>
              <a:gdLst/>
              <a:ahLst/>
              <a:cxnLst/>
              <a:rect l="l" t="t" r="r" b="b"/>
              <a:pathLst>
                <a:path w="851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51" y="820"/>
                  </a:lnTo>
                  <a:lnTo>
                    <a:pt x="8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7">
              <a:extLst>
                <a:ext uri="{FF2B5EF4-FFF2-40B4-BE49-F238E27FC236}">
                  <a16:creationId xmlns:a16="http://schemas.microsoft.com/office/drawing/2014/main" id="{1C4EED81-B04A-46D7-350C-5F4997FB9815}"/>
                </a:ext>
              </a:extLst>
            </p:cNvPr>
            <p:cNvSpPr/>
            <p:nvPr/>
          </p:nvSpPr>
          <p:spPr>
            <a:xfrm>
              <a:off x="-5936217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19" y="820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7">
              <a:extLst>
                <a:ext uri="{FF2B5EF4-FFF2-40B4-BE49-F238E27FC236}">
                  <a16:creationId xmlns:a16="http://schemas.microsoft.com/office/drawing/2014/main" id="{D54311CD-B6C1-47D2-CBA5-7316552F8DCF}"/>
                </a:ext>
              </a:extLst>
            </p:cNvPr>
            <p:cNvSpPr/>
            <p:nvPr/>
          </p:nvSpPr>
          <p:spPr>
            <a:xfrm>
              <a:off x="-5932122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20" y="820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7">
              <a:extLst>
                <a:ext uri="{FF2B5EF4-FFF2-40B4-BE49-F238E27FC236}">
                  <a16:creationId xmlns:a16="http://schemas.microsoft.com/office/drawing/2014/main" id="{967446AF-94D6-574A-CCF7-AC6EB51B740C}"/>
                </a:ext>
              </a:extLst>
            </p:cNvPr>
            <p:cNvSpPr/>
            <p:nvPr/>
          </p:nvSpPr>
          <p:spPr>
            <a:xfrm>
              <a:off x="-5927947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19" y="820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7">
              <a:extLst>
                <a:ext uri="{FF2B5EF4-FFF2-40B4-BE49-F238E27FC236}">
                  <a16:creationId xmlns:a16="http://schemas.microsoft.com/office/drawing/2014/main" id="{3FBF6F32-C1AB-BAA6-B127-C2C0D9D67080}"/>
                </a:ext>
              </a:extLst>
            </p:cNvPr>
            <p:cNvSpPr/>
            <p:nvPr/>
          </p:nvSpPr>
          <p:spPr>
            <a:xfrm>
              <a:off x="-59470075" y="3418825"/>
              <a:ext cx="317425" cy="206225"/>
            </a:xfrm>
            <a:custGeom>
              <a:avLst/>
              <a:gdLst/>
              <a:ahLst/>
              <a:cxnLst/>
              <a:rect l="l" t="t" r="r" b="b"/>
              <a:pathLst>
                <a:path w="12697" h="8249" extrusionOk="0">
                  <a:moveTo>
                    <a:pt x="10523" y="3334"/>
                  </a:moveTo>
                  <a:cubicBezTo>
                    <a:pt x="10775" y="3334"/>
                    <a:pt x="10932" y="3523"/>
                    <a:pt x="10932" y="3775"/>
                  </a:cubicBezTo>
                  <a:lnTo>
                    <a:pt x="10932" y="5413"/>
                  </a:lnTo>
                  <a:cubicBezTo>
                    <a:pt x="10932" y="5665"/>
                    <a:pt x="10712" y="5854"/>
                    <a:pt x="10523" y="5854"/>
                  </a:cubicBezTo>
                  <a:lnTo>
                    <a:pt x="2268" y="5854"/>
                  </a:lnTo>
                  <a:cubicBezTo>
                    <a:pt x="2016" y="5854"/>
                    <a:pt x="1827" y="5665"/>
                    <a:pt x="1827" y="5413"/>
                  </a:cubicBezTo>
                  <a:lnTo>
                    <a:pt x="1827" y="3775"/>
                  </a:lnTo>
                  <a:cubicBezTo>
                    <a:pt x="1827" y="3523"/>
                    <a:pt x="2016" y="3334"/>
                    <a:pt x="2268" y="3334"/>
                  </a:cubicBezTo>
                  <a:close/>
                  <a:moveTo>
                    <a:pt x="2893" y="1"/>
                  </a:moveTo>
                  <a:cubicBezTo>
                    <a:pt x="2822" y="1"/>
                    <a:pt x="2748" y="18"/>
                    <a:pt x="2678" y="57"/>
                  </a:cubicBezTo>
                  <a:lnTo>
                    <a:pt x="221" y="1727"/>
                  </a:lnTo>
                  <a:cubicBezTo>
                    <a:pt x="95" y="1790"/>
                    <a:pt x="0" y="1916"/>
                    <a:pt x="0" y="2073"/>
                  </a:cubicBezTo>
                  <a:lnTo>
                    <a:pt x="0" y="7870"/>
                  </a:lnTo>
                  <a:cubicBezTo>
                    <a:pt x="0" y="8091"/>
                    <a:pt x="221" y="8248"/>
                    <a:pt x="410" y="8248"/>
                  </a:cubicBezTo>
                  <a:lnTo>
                    <a:pt x="12255" y="8248"/>
                  </a:lnTo>
                  <a:cubicBezTo>
                    <a:pt x="12507" y="8248"/>
                    <a:pt x="12665" y="8059"/>
                    <a:pt x="12665" y="7870"/>
                  </a:cubicBezTo>
                  <a:lnTo>
                    <a:pt x="12665" y="2073"/>
                  </a:lnTo>
                  <a:cubicBezTo>
                    <a:pt x="12697" y="1884"/>
                    <a:pt x="12507" y="1664"/>
                    <a:pt x="12287" y="1664"/>
                  </a:cubicBezTo>
                  <a:lnTo>
                    <a:pt x="5797" y="1664"/>
                  </a:lnTo>
                  <a:lnTo>
                    <a:pt x="5797" y="404"/>
                  </a:lnTo>
                  <a:cubicBezTo>
                    <a:pt x="5797" y="166"/>
                    <a:pt x="5600" y="1"/>
                    <a:pt x="5382" y="1"/>
                  </a:cubicBezTo>
                  <a:cubicBezTo>
                    <a:pt x="5311" y="1"/>
                    <a:pt x="5237" y="18"/>
                    <a:pt x="5167" y="57"/>
                  </a:cubicBezTo>
                  <a:lnTo>
                    <a:pt x="3308" y="1286"/>
                  </a:lnTo>
                  <a:lnTo>
                    <a:pt x="3308" y="404"/>
                  </a:lnTo>
                  <a:cubicBezTo>
                    <a:pt x="3308" y="166"/>
                    <a:pt x="3111" y="1"/>
                    <a:pt x="28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7">
              <a:extLst>
                <a:ext uri="{FF2B5EF4-FFF2-40B4-BE49-F238E27FC236}">
                  <a16:creationId xmlns:a16="http://schemas.microsoft.com/office/drawing/2014/main" id="{53698C86-D7D0-C405-BB1A-1D09E59F5360}"/>
                </a:ext>
              </a:extLst>
            </p:cNvPr>
            <p:cNvSpPr/>
            <p:nvPr/>
          </p:nvSpPr>
          <p:spPr>
            <a:xfrm>
              <a:off x="-5923852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20" y="820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7">
              <a:extLst>
                <a:ext uri="{FF2B5EF4-FFF2-40B4-BE49-F238E27FC236}">
                  <a16:creationId xmlns:a16="http://schemas.microsoft.com/office/drawing/2014/main" id="{022078A9-3513-A4A3-3DEC-4811369AEE37}"/>
                </a:ext>
              </a:extLst>
            </p:cNvPr>
            <p:cNvSpPr/>
            <p:nvPr/>
          </p:nvSpPr>
          <p:spPr>
            <a:xfrm>
              <a:off x="-59292875" y="3308975"/>
              <a:ext cx="106350" cy="41400"/>
            </a:xfrm>
            <a:custGeom>
              <a:avLst/>
              <a:gdLst/>
              <a:ahLst/>
              <a:cxnLst/>
              <a:rect l="l" t="t" r="r" b="b"/>
              <a:pathLst>
                <a:path w="4254" h="1656" extrusionOk="0">
                  <a:moveTo>
                    <a:pt x="1305" y="1"/>
                  </a:moveTo>
                  <a:cubicBezTo>
                    <a:pt x="904" y="1"/>
                    <a:pt x="497" y="175"/>
                    <a:pt x="158" y="545"/>
                  </a:cubicBezTo>
                  <a:cubicBezTo>
                    <a:pt x="1" y="702"/>
                    <a:pt x="64" y="986"/>
                    <a:pt x="221" y="1143"/>
                  </a:cubicBezTo>
                  <a:cubicBezTo>
                    <a:pt x="311" y="1218"/>
                    <a:pt x="409" y="1258"/>
                    <a:pt x="503" y="1258"/>
                  </a:cubicBezTo>
                  <a:cubicBezTo>
                    <a:pt x="606" y="1258"/>
                    <a:pt x="706" y="1210"/>
                    <a:pt x="788" y="1112"/>
                  </a:cubicBezTo>
                  <a:cubicBezTo>
                    <a:pt x="946" y="938"/>
                    <a:pt x="1127" y="852"/>
                    <a:pt x="1308" y="852"/>
                  </a:cubicBezTo>
                  <a:cubicBezTo>
                    <a:pt x="1489" y="852"/>
                    <a:pt x="1670" y="938"/>
                    <a:pt x="1828" y="1112"/>
                  </a:cubicBezTo>
                  <a:cubicBezTo>
                    <a:pt x="2150" y="1466"/>
                    <a:pt x="2562" y="1655"/>
                    <a:pt x="2977" y="1655"/>
                  </a:cubicBezTo>
                  <a:cubicBezTo>
                    <a:pt x="3374" y="1655"/>
                    <a:pt x="3773" y="1482"/>
                    <a:pt x="4096" y="1112"/>
                  </a:cubicBezTo>
                  <a:cubicBezTo>
                    <a:pt x="4254" y="954"/>
                    <a:pt x="4222" y="671"/>
                    <a:pt x="4065" y="513"/>
                  </a:cubicBezTo>
                  <a:cubicBezTo>
                    <a:pt x="3990" y="438"/>
                    <a:pt x="3886" y="399"/>
                    <a:pt x="3781" y="399"/>
                  </a:cubicBezTo>
                  <a:cubicBezTo>
                    <a:pt x="3665" y="399"/>
                    <a:pt x="3549" y="446"/>
                    <a:pt x="3466" y="545"/>
                  </a:cubicBezTo>
                  <a:cubicBezTo>
                    <a:pt x="3309" y="734"/>
                    <a:pt x="3135" y="828"/>
                    <a:pt x="2962" y="828"/>
                  </a:cubicBezTo>
                  <a:cubicBezTo>
                    <a:pt x="2789" y="828"/>
                    <a:pt x="2616" y="734"/>
                    <a:pt x="2458" y="545"/>
                  </a:cubicBezTo>
                  <a:cubicBezTo>
                    <a:pt x="2136" y="191"/>
                    <a:pt x="1724" y="1"/>
                    <a:pt x="1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7">
              <a:extLst>
                <a:ext uri="{FF2B5EF4-FFF2-40B4-BE49-F238E27FC236}">
                  <a16:creationId xmlns:a16="http://schemas.microsoft.com/office/drawing/2014/main" id="{4B10A469-FA10-EA6B-3EC6-9AD47C0F8524}"/>
                </a:ext>
              </a:extLst>
            </p:cNvPr>
            <p:cNvSpPr/>
            <p:nvPr/>
          </p:nvSpPr>
          <p:spPr>
            <a:xfrm>
              <a:off x="-59214100" y="3371400"/>
              <a:ext cx="62225" cy="68550"/>
            </a:xfrm>
            <a:custGeom>
              <a:avLst/>
              <a:gdLst/>
              <a:ahLst/>
              <a:cxnLst/>
              <a:rect l="l" t="t" r="r" b="b"/>
              <a:pathLst>
                <a:path w="2489" h="2742" extrusionOk="0">
                  <a:moveTo>
                    <a:pt x="410" y="1"/>
                  </a:moveTo>
                  <a:cubicBezTo>
                    <a:pt x="158" y="1"/>
                    <a:pt x="0" y="190"/>
                    <a:pt x="0" y="379"/>
                  </a:cubicBezTo>
                  <a:lnTo>
                    <a:pt x="0" y="2742"/>
                  </a:lnTo>
                  <a:lnTo>
                    <a:pt x="2489" y="2742"/>
                  </a:lnTo>
                  <a:lnTo>
                    <a:pt x="2489" y="379"/>
                  </a:lnTo>
                  <a:cubicBezTo>
                    <a:pt x="2458" y="190"/>
                    <a:pt x="2268" y="1"/>
                    <a:pt x="20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7">
              <a:extLst>
                <a:ext uri="{FF2B5EF4-FFF2-40B4-BE49-F238E27FC236}">
                  <a16:creationId xmlns:a16="http://schemas.microsoft.com/office/drawing/2014/main" id="{36F089B6-C829-EA60-F505-277F87299968}"/>
                </a:ext>
              </a:extLst>
            </p:cNvPr>
            <p:cNvSpPr/>
            <p:nvPr/>
          </p:nvSpPr>
          <p:spPr>
            <a:xfrm>
              <a:off x="-59297600" y="3392600"/>
              <a:ext cx="62250" cy="48150"/>
            </a:xfrm>
            <a:custGeom>
              <a:avLst/>
              <a:gdLst/>
              <a:ahLst/>
              <a:cxnLst/>
              <a:rect l="l" t="t" r="r" b="b"/>
              <a:pathLst>
                <a:path w="2490" h="1926" extrusionOk="0">
                  <a:moveTo>
                    <a:pt x="387" y="0"/>
                  </a:moveTo>
                  <a:cubicBezTo>
                    <a:pt x="163" y="0"/>
                    <a:pt x="1" y="177"/>
                    <a:pt x="1" y="382"/>
                  </a:cubicBezTo>
                  <a:lnTo>
                    <a:pt x="1" y="1925"/>
                  </a:lnTo>
                  <a:lnTo>
                    <a:pt x="2489" y="1925"/>
                  </a:lnTo>
                  <a:lnTo>
                    <a:pt x="2489" y="382"/>
                  </a:lnTo>
                  <a:cubicBezTo>
                    <a:pt x="2489" y="161"/>
                    <a:pt x="2300" y="4"/>
                    <a:pt x="2080" y="4"/>
                  </a:cubicBezTo>
                  <a:lnTo>
                    <a:pt x="442" y="4"/>
                  </a:lnTo>
                  <a:cubicBezTo>
                    <a:pt x="423" y="1"/>
                    <a:pt x="405" y="0"/>
                    <a:pt x="3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95390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>
          <a:extLst>
            <a:ext uri="{FF2B5EF4-FFF2-40B4-BE49-F238E27FC236}">
              <a16:creationId xmlns:a16="http://schemas.microsoft.com/office/drawing/2014/main" id="{EFA88143-D82A-1BD7-5661-4CF1DF801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7">
            <a:extLst>
              <a:ext uri="{FF2B5EF4-FFF2-40B4-BE49-F238E27FC236}">
                <a16:creationId xmlns:a16="http://schemas.microsoft.com/office/drawing/2014/main" id="{8F7E6734-4E78-7619-5104-CC1A232B45B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57200" y="411475"/>
            <a:ext cx="5051700" cy="608388"/>
          </a:xfrm>
          <a:prstGeom prst="rect">
            <a:avLst/>
          </a:prstGeom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Produzione</a:t>
            </a:r>
            <a:endParaRPr dirty="0"/>
          </a:p>
        </p:txBody>
      </p:sp>
      <p:sp>
        <p:nvSpPr>
          <p:cNvPr id="102" name="Google Shape;102;p27">
            <a:extLst>
              <a:ext uri="{FF2B5EF4-FFF2-40B4-BE49-F238E27FC236}">
                <a16:creationId xmlns:a16="http://schemas.microsoft.com/office/drawing/2014/main" id="{464795FF-6820-9AFA-8EDF-17AC239E927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58799" y="1145611"/>
            <a:ext cx="3493911" cy="3381233"/>
          </a:xfrm>
          <a:prstGeom prst="rect">
            <a:avLst/>
          </a:prstGeom>
        </p:spPr>
        <p:txBody>
          <a:bodyPr spcFirstLastPara="1" wrap="square" lIns="182875" tIns="182875" rIns="182875" bIns="182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t-IT" b="0" i="0" dirty="0">
                <a:solidFill>
                  <a:srgbClr val="494949"/>
                </a:solidFill>
                <a:effectLst/>
                <a:latin typeface="Varela Round" panose="020F0502020204030204" pitchFamily="2" charset="-79"/>
                <a:cs typeface="Varela Round" panose="020F0502020204030204" pitchFamily="2" charset="-79"/>
              </a:rPr>
              <a:t>Il processo industriale che viene attuato per la produzione del sapone viene detto </a:t>
            </a:r>
            <a:r>
              <a:rPr lang="it-IT" b="1" i="0" u="sng" dirty="0">
                <a:solidFill>
                  <a:srgbClr val="494949"/>
                </a:solidFill>
                <a:effectLst/>
                <a:latin typeface="Varela Round" panose="020F0502020204030204" pitchFamily="2" charset="-79"/>
                <a:cs typeface="Varela Round" panose="020F0502020204030204" pitchFamily="2" charset="-79"/>
              </a:rPr>
              <a:t>processo di saponificazione</a:t>
            </a:r>
            <a:r>
              <a:rPr lang="it-IT" b="0" i="0" dirty="0">
                <a:solidFill>
                  <a:srgbClr val="494949"/>
                </a:solidFill>
                <a:effectLst/>
                <a:latin typeface="Varela Round" panose="020F0502020204030204" pitchFamily="2" charset="-79"/>
                <a:cs typeface="Varela Round" panose="020F0502020204030204" pitchFamily="2" charset="-79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t-IT" dirty="0">
                <a:solidFill>
                  <a:srgbClr val="494949"/>
                </a:solidFill>
                <a:latin typeface="Varela Round" panose="020F0502020204030204" pitchFamily="2" charset="-79"/>
                <a:cs typeface="Varela Round" panose="020F0502020204030204" pitchFamily="2" charset="-79"/>
              </a:rPr>
              <a:t>Tale processo nacque sulle rive del mediterraneo.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t-IT" b="0" i="0" dirty="0">
                <a:solidFill>
                  <a:srgbClr val="494949"/>
                </a:solidFill>
                <a:effectLst/>
                <a:latin typeface="Varela Round" panose="020F0502020204030204" pitchFamily="2" charset="-79"/>
                <a:cs typeface="Varela Round" panose="020F0502020204030204" pitchFamily="2" charset="-79"/>
              </a:rPr>
              <a:t>Ma cosa si intende per saponificazione?</a:t>
            </a:r>
          </a:p>
        </p:txBody>
      </p:sp>
      <p:grpSp>
        <p:nvGrpSpPr>
          <p:cNvPr id="103" name="Google Shape;103;p27">
            <a:extLst>
              <a:ext uri="{FF2B5EF4-FFF2-40B4-BE49-F238E27FC236}">
                <a16:creationId xmlns:a16="http://schemas.microsoft.com/office/drawing/2014/main" id="{9A13A198-3634-7F4F-1978-76D6E7DD2E6A}"/>
              </a:ext>
            </a:extLst>
          </p:cNvPr>
          <p:cNvGrpSpPr/>
          <p:nvPr/>
        </p:nvGrpSpPr>
        <p:grpSpPr>
          <a:xfrm>
            <a:off x="3922132" y="435054"/>
            <a:ext cx="5117965" cy="5696539"/>
            <a:chOff x="625325" y="892975"/>
            <a:chExt cx="3629762" cy="4040098"/>
          </a:xfrm>
        </p:grpSpPr>
        <p:sp>
          <p:nvSpPr>
            <p:cNvPr id="104" name="Google Shape;104;p27">
              <a:extLst>
                <a:ext uri="{FF2B5EF4-FFF2-40B4-BE49-F238E27FC236}">
                  <a16:creationId xmlns:a16="http://schemas.microsoft.com/office/drawing/2014/main" id="{6F6B3E69-B15E-7A68-85CE-2382440C6F60}"/>
                </a:ext>
              </a:extLst>
            </p:cNvPr>
            <p:cNvSpPr/>
            <p:nvPr/>
          </p:nvSpPr>
          <p:spPr>
            <a:xfrm>
              <a:off x="625325" y="2266827"/>
              <a:ext cx="3629762" cy="2666246"/>
            </a:xfrm>
            <a:custGeom>
              <a:avLst/>
              <a:gdLst/>
              <a:ahLst/>
              <a:cxnLst/>
              <a:rect l="l" t="t" r="r" b="b"/>
              <a:pathLst>
                <a:path w="89392" h="65663" extrusionOk="0">
                  <a:moveTo>
                    <a:pt x="33522" y="1"/>
                  </a:moveTo>
                  <a:lnTo>
                    <a:pt x="33145" y="64"/>
                  </a:lnTo>
                  <a:lnTo>
                    <a:pt x="32768" y="189"/>
                  </a:lnTo>
                  <a:lnTo>
                    <a:pt x="32392" y="378"/>
                  </a:lnTo>
                  <a:lnTo>
                    <a:pt x="1632" y="18394"/>
                  </a:lnTo>
                  <a:lnTo>
                    <a:pt x="1255" y="18645"/>
                  </a:lnTo>
                  <a:lnTo>
                    <a:pt x="1004" y="18959"/>
                  </a:lnTo>
                  <a:lnTo>
                    <a:pt x="753" y="19210"/>
                  </a:lnTo>
                  <a:lnTo>
                    <a:pt x="502" y="19587"/>
                  </a:lnTo>
                  <a:lnTo>
                    <a:pt x="377" y="19900"/>
                  </a:lnTo>
                  <a:lnTo>
                    <a:pt x="251" y="20277"/>
                  </a:lnTo>
                  <a:lnTo>
                    <a:pt x="188" y="20654"/>
                  </a:lnTo>
                  <a:lnTo>
                    <a:pt x="126" y="21030"/>
                  </a:lnTo>
                  <a:lnTo>
                    <a:pt x="188" y="21407"/>
                  </a:lnTo>
                  <a:lnTo>
                    <a:pt x="251" y="21784"/>
                  </a:lnTo>
                  <a:lnTo>
                    <a:pt x="377" y="22098"/>
                  </a:lnTo>
                  <a:lnTo>
                    <a:pt x="502" y="22474"/>
                  </a:lnTo>
                  <a:lnTo>
                    <a:pt x="753" y="22788"/>
                  </a:lnTo>
                  <a:lnTo>
                    <a:pt x="1004" y="23102"/>
                  </a:lnTo>
                  <a:lnTo>
                    <a:pt x="1255" y="23353"/>
                  </a:lnTo>
                  <a:lnTo>
                    <a:pt x="1632" y="23604"/>
                  </a:lnTo>
                  <a:lnTo>
                    <a:pt x="11048" y="29128"/>
                  </a:lnTo>
                  <a:lnTo>
                    <a:pt x="11425" y="29379"/>
                  </a:lnTo>
                  <a:lnTo>
                    <a:pt x="11676" y="29630"/>
                  </a:lnTo>
                  <a:lnTo>
                    <a:pt x="11990" y="29944"/>
                  </a:lnTo>
                  <a:lnTo>
                    <a:pt x="12178" y="30321"/>
                  </a:lnTo>
                  <a:lnTo>
                    <a:pt x="12304" y="30635"/>
                  </a:lnTo>
                  <a:lnTo>
                    <a:pt x="12429" y="31012"/>
                  </a:lnTo>
                  <a:lnTo>
                    <a:pt x="12492" y="31388"/>
                  </a:lnTo>
                  <a:lnTo>
                    <a:pt x="12555" y="31765"/>
                  </a:lnTo>
                  <a:lnTo>
                    <a:pt x="12492" y="32141"/>
                  </a:lnTo>
                  <a:lnTo>
                    <a:pt x="12429" y="32518"/>
                  </a:lnTo>
                  <a:lnTo>
                    <a:pt x="12304" y="32832"/>
                  </a:lnTo>
                  <a:lnTo>
                    <a:pt x="12178" y="33209"/>
                  </a:lnTo>
                  <a:lnTo>
                    <a:pt x="11927" y="33522"/>
                  </a:lnTo>
                  <a:lnTo>
                    <a:pt x="11676" y="33836"/>
                  </a:lnTo>
                  <a:lnTo>
                    <a:pt x="11425" y="34087"/>
                  </a:lnTo>
                  <a:lnTo>
                    <a:pt x="11048" y="34339"/>
                  </a:lnTo>
                  <a:lnTo>
                    <a:pt x="1507" y="39925"/>
                  </a:lnTo>
                  <a:lnTo>
                    <a:pt x="1130" y="40177"/>
                  </a:lnTo>
                  <a:lnTo>
                    <a:pt x="879" y="40428"/>
                  </a:lnTo>
                  <a:lnTo>
                    <a:pt x="628" y="40742"/>
                  </a:lnTo>
                  <a:lnTo>
                    <a:pt x="377" y="41055"/>
                  </a:lnTo>
                  <a:lnTo>
                    <a:pt x="251" y="41432"/>
                  </a:lnTo>
                  <a:lnTo>
                    <a:pt x="126" y="41746"/>
                  </a:lnTo>
                  <a:lnTo>
                    <a:pt x="63" y="42123"/>
                  </a:lnTo>
                  <a:lnTo>
                    <a:pt x="0" y="42499"/>
                  </a:lnTo>
                  <a:lnTo>
                    <a:pt x="63" y="42876"/>
                  </a:lnTo>
                  <a:lnTo>
                    <a:pt x="126" y="43253"/>
                  </a:lnTo>
                  <a:lnTo>
                    <a:pt x="251" y="43629"/>
                  </a:lnTo>
                  <a:lnTo>
                    <a:pt x="377" y="44006"/>
                  </a:lnTo>
                  <a:lnTo>
                    <a:pt x="628" y="44320"/>
                  </a:lnTo>
                  <a:lnTo>
                    <a:pt x="879" y="44634"/>
                  </a:lnTo>
                  <a:lnTo>
                    <a:pt x="1130" y="44885"/>
                  </a:lnTo>
                  <a:lnTo>
                    <a:pt x="1507" y="45136"/>
                  </a:lnTo>
                  <a:lnTo>
                    <a:pt x="35907" y="65224"/>
                  </a:lnTo>
                  <a:lnTo>
                    <a:pt x="36221" y="65412"/>
                  </a:lnTo>
                  <a:lnTo>
                    <a:pt x="36598" y="65537"/>
                  </a:lnTo>
                  <a:lnTo>
                    <a:pt x="37037" y="65663"/>
                  </a:lnTo>
                  <a:lnTo>
                    <a:pt x="37790" y="65663"/>
                  </a:lnTo>
                  <a:lnTo>
                    <a:pt x="38167" y="65537"/>
                  </a:lnTo>
                  <a:lnTo>
                    <a:pt x="38544" y="65412"/>
                  </a:lnTo>
                  <a:lnTo>
                    <a:pt x="38920" y="65224"/>
                  </a:lnTo>
                  <a:lnTo>
                    <a:pt x="87884" y="36536"/>
                  </a:lnTo>
                  <a:lnTo>
                    <a:pt x="88198" y="36285"/>
                  </a:lnTo>
                  <a:lnTo>
                    <a:pt x="88512" y="36033"/>
                  </a:lnTo>
                  <a:lnTo>
                    <a:pt x="88763" y="35720"/>
                  </a:lnTo>
                  <a:lnTo>
                    <a:pt x="89014" y="35406"/>
                  </a:lnTo>
                  <a:lnTo>
                    <a:pt x="89140" y="35029"/>
                  </a:lnTo>
                  <a:lnTo>
                    <a:pt x="89265" y="34652"/>
                  </a:lnTo>
                  <a:lnTo>
                    <a:pt x="89328" y="34276"/>
                  </a:lnTo>
                  <a:lnTo>
                    <a:pt x="89391" y="33899"/>
                  </a:lnTo>
                  <a:lnTo>
                    <a:pt x="89328" y="33522"/>
                  </a:lnTo>
                  <a:lnTo>
                    <a:pt x="89265" y="33209"/>
                  </a:lnTo>
                  <a:lnTo>
                    <a:pt x="89140" y="32832"/>
                  </a:lnTo>
                  <a:lnTo>
                    <a:pt x="89014" y="32455"/>
                  </a:lnTo>
                  <a:lnTo>
                    <a:pt x="88763" y="32141"/>
                  </a:lnTo>
                  <a:lnTo>
                    <a:pt x="88512" y="31828"/>
                  </a:lnTo>
                  <a:lnTo>
                    <a:pt x="88261" y="31576"/>
                  </a:lnTo>
                  <a:lnTo>
                    <a:pt x="87884" y="31325"/>
                  </a:lnTo>
                  <a:lnTo>
                    <a:pt x="35468" y="378"/>
                  </a:lnTo>
                  <a:lnTo>
                    <a:pt x="35091" y="189"/>
                  </a:lnTo>
                  <a:lnTo>
                    <a:pt x="34714" y="64"/>
                  </a:lnTo>
                  <a:lnTo>
                    <a:pt x="34338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7">
              <a:extLst>
                <a:ext uri="{FF2B5EF4-FFF2-40B4-BE49-F238E27FC236}">
                  <a16:creationId xmlns:a16="http://schemas.microsoft.com/office/drawing/2014/main" id="{CF696DC6-DB1B-1DF4-2E37-59723703F742}"/>
                </a:ext>
              </a:extLst>
            </p:cNvPr>
            <p:cNvSpPr/>
            <p:nvPr/>
          </p:nvSpPr>
          <p:spPr>
            <a:xfrm>
              <a:off x="1010178" y="2348402"/>
              <a:ext cx="1335701" cy="1575312"/>
            </a:xfrm>
            <a:custGeom>
              <a:avLst/>
              <a:gdLst/>
              <a:ahLst/>
              <a:cxnLst/>
              <a:rect l="l" t="t" r="r" b="b"/>
              <a:pathLst>
                <a:path w="32895" h="38796" extrusionOk="0">
                  <a:moveTo>
                    <a:pt x="1" y="1"/>
                  </a:moveTo>
                  <a:lnTo>
                    <a:pt x="1" y="19398"/>
                  </a:lnTo>
                  <a:lnTo>
                    <a:pt x="32769" y="38795"/>
                  </a:lnTo>
                  <a:lnTo>
                    <a:pt x="32895" y="1889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7">
              <a:extLst>
                <a:ext uri="{FF2B5EF4-FFF2-40B4-BE49-F238E27FC236}">
                  <a16:creationId xmlns:a16="http://schemas.microsoft.com/office/drawing/2014/main" id="{C2D5AE16-737A-04ED-9C77-FC10A058973C}"/>
                </a:ext>
              </a:extLst>
            </p:cNvPr>
            <p:cNvSpPr/>
            <p:nvPr/>
          </p:nvSpPr>
          <p:spPr>
            <a:xfrm>
              <a:off x="1010178" y="2348402"/>
              <a:ext cx="1335701" cy="1575312"/>
            </a:xfrm>
            <a:custGeom>
              <a:avLst/>
              <a:gdLst/>
              <a:ahLst/>
              <a:cxnLst/>
              <a:rect l="l" t="t" r="r" b="b"/>
              <a:pathLst>
                <a:path w="32895" h="38796" fill="none" extrusionOk="0">
                  <a:moveTo>
                    <a:pt x="1" y="1"/>
                  </a:moveTo>
                  <a:lnTo>
                    <a:pt x="1" y="19398"/>
                  </a:lnTo>
                  <a:lnTo>
                    <a:pt x="32769" y="38795"/>
                  </a:lnTo>
                  <a:lnTo>
                    <a:pt x="32895" y="18896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7">
              <a:extLst>
                <a:ext uri="{FF2B5EF4-FFF2-40B4-BE49-F238E27FC236}">
                  <a16:creationId xmlns:a16="http://schemas.microsoft.com/office/drawing/2014/main" id="{B825C746-1291-1CCD-8640-07679FA70BC2}"/>
                </a:ext>
              </a:extLst>
            </p:cNvPr>
            <p:cNvSpPr/>
            <p:nvPr/>
          </p:nvSpPr>
          <p:spPr>
            <a:xfrm>
              <a:off x="2343316" y="2529376"/>
              <a:ext cx="994132" cy="1394335"/>
            </a:xfrm>
            <a:custGeom>
              <a:avLst/>
              <a:gdLst/>
              <a:ahLst/>
              <a:cxnLst/>
              <a:rect l="l" t="t" r="r" b="b"/>
              <a:pathLst>
                <a:path w="24483" h="34339" extrusionOk="0">
                  <a:moveTo>
                    <a:pt x="24482" y="1"/>
                  </a:moveTo>
                  <a:lnTo>
                    <a:pt x="63" y="14439"/>
                  </a:lnTo>
                  <a:lnTo>
                    <a:pt x="0" y="34338"/>
                  </a:lnTo>
                  <a:lnTo>
                    <a:pt x="24482" y="19900"/>
                  </a:lnTo>
                  <a:lnTo>
                    <a:pt x="24482" y="1"/>
                  </a:lnTo>
                  <a:close/>
                </a:path>
              </a:pathLst>
            </a:custGeom>
            <a:solidFill>
              <a:srgbClr val="620F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7">
              <a:extLst>
                <a:ext uri="{FF2B5EF4-FFF2-40B4-BE49-F238E27FC236}">
                  <a16:creationId xmlns:a16="http://schemas.microsoft.com/office/drawing/2014/main" id="{8D36F9DC-26D7-F589-D02A-4FFC91104288}"/>
                </a:ext>
              </a:extLst>
            </p:cNvPr>
            <p:cNvSpPr/>
            <p:nvPr/>
          </p:nvSpPr>
          <p:spPr>
            <a:xfrm>
              <a:off x="2343316" y="2529376"/>
              <a:ext cx="994132" cy="1394335"/>
            </a:xfrm>
            <a:custGeom>
              <a:avLst/>
              <a:gdLst/>
              <a:ahLst/>
              <a:cxnLst/>
              <a:rect l="l" t="t" r="r" b="b"/>
              <a:pathLst>
                <a:path w="24483" h="34339" fill="none" extrusionOk="0">
                  <a:moveTo>
                    <a:pt x="63" y="14439"/>
                  </a:moveTo>
                  <a:lnTo>
                    <a:pt x="24482" y="1"/>
                  </a:lnTo>
                  <a:lnTo>
                    <a:pt x="24482" y="19900"/>
                  </a:lnTo>
                  <a:lnTo>
                    <a:pt x="0" y="34338"/>
                  </a:lnTo>
                  <a:lnTo>
                    <a:pt x="63" y="14439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7">
              <a:extLst>
                <a:ext uri="{FF2B5EF4-FFF2-40B4-BE49-F238E27FC236}">
                  <a16:creationId xmlns:a16="http://schemas.microsoft.com/office/drawing/2014/main" id="{AC9729CD-0887-310B-CC5C-33134133E573}"/>
                </a:ext>
              </a:extLst>
            </p:cNvPr>
            <p:cNvSpPr/>
            <p:nvPr/>
          </p:nvSpPr>
          <p:spPr>
            <a:xfrm>
              <a:off x="1012736" y="1764712"/>
              <a:ext cx="2324717" cy="1350969"/>
            </a:xfrm>
            <a:custGeom>
              <a:avLst/>
              <a:gdLst/>
              <a:ahLst/>
              <a:cxnLst/>
              <a:rect l="l" t="t" r="r" b="b"/>
              <a:pathLst>
                <a:path w="57252" h="33271" extrusionOk="0">
                  <a:moveTo>
                    <a:pt x="24232" y="0"/>
                  </a:moveTo>
                  <a:lnTo>
                    <a:pt x="1" y="14376"/>
                  </a:lnTo>
                  <a:lnTo>
                    <a:pt x="32832" y="33271"/>
                  </a:lnTo>
                  <a:lnTo>
                    <a:pt x="57251" y="18895"/>
                  </a:lnTo>
                  <a:lnTo>
                    <a:pt x="242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7">
              <a:extLst>
                <a:ext uri="{FF2B5EF4-FFF2-40B4-BE49-F238E27FC236}">
                  <a16:creationId xmlns:a16="http://schemas.microsoft.com/office/drawing/2014/main" id="{370E3D47-AE97-9D8E-16DC-E3F95F17D303}"/>
                </a:ext>
              </a:extLst>
            </p:cNvPr>
            <p:cNvSpPr/>
            <p:nvPr/>
          </p:nvSpPr>
          <p:spPr>
            <a:xfrm>
              <a:off x="1012736" y="1764712"/>
              <a:ext cx="2324717" cy="1350969"/>
            </a:xfrm>
            <a:custGeom>
              <a:avLst/>
              <a:gdLst/>
              <a:ahLst/>
              <a:cxnLst/>
              <a:rect l="l" t="t" r="r" b="b"/>
              <a:pathLst>
                <a:path w="57252" h="33271" fill="none" extrusionOk="0">
                  <a:moveTo>
                    <a:pt x="57251" y="18895"/>
                  </a:moveTo>
                  <a:lnTo>
                    <a:pt x="24232" y="0"/>
                  </a:lnTo>
                  <a:lnTo>
                    <a:pt x="1" y="14376"/>
                  </a:lnTo>
                  <a:lnTo>
                    <a:pt x="32832" y="33271"/>
                  </a:lnTo>
                  <a:lnTo>
                    <a:pt x="57251" y="18895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7">
              <a:extLst>
                <a:ext uri="{FF2B5EF4-FFF2-40B4-BE49-F238E27FC236}">
                  <a16:creationId xmlns:a16="http://schemas.microsoft.com/office/drawing/2014/main" id="{BD688837-95B9-FB74-DDC1-153257E9F390}"/>
                </a:ext>
              </a:extLst>
            </p:cNvPr>
            <p:cNvSpPr/>
            <p:nvPr/>
          </p:nvSpPr>
          <p:spPr>
            <a:xfrm>
              <a:off x="1420571" y="2847999"/>
              <a:ext cx="349244" cy="619429"/>
            </a:xfrm>
            <a:custGeom>
              <a:avLst/>
              <a:gdLst/>
              <a:ahLst/>
              <a:cxnLst/>
              <a:rect l="l" t="t" r="r" b="b"/>
              <a:pathLst>
                <a:path w="8601" h="15255" extrusionOk="0">
                  <a:moveTo>
                    <a:pt x="126" y="1"/>
                  </a:moveTo>
                  <a:lnTo>
                    <a:pt x="1" y="10233"/>
                  </a:lnTo>
                  <a:lnTo>
                    <a:pt x="8601" y="15255"/>
                  </a:lnTo>
                  <a:lnTo>
                    <a:pt x="8601" y="5085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7">
              <a:extLst>
                <a:ext uri="{FF2B5EF4-FFF2-40B4-BE49-F238E27FC236}">
                  <a16:creationId xmlns:a16="http://schemas.microsoft.com/office/drawing/2014/main" id="{A5D3DAE4-5A9F-0550-AC98-0EEC42021C00}"/>
                </a:ext>
              </a:extLst>
            </p:cNvPr>
            <p:cNvSpPr/>
            <p:nvPr/>
          </p:nvSpPr>
          <p:spPr>
            <a:xfrm>
              <a:off x="1420571" y="2847999"/>
              <a:ext cx="349244" cy="619429"/>
            </a:xfrm>
            <a:custGeom>
              <a:avLst/>
              <a:gdLst/>
              <a:ahLst/>
              <a:cxnLst/>
              <a:rect l="l" t="t" r="r" b="b"/>
              <a:pathLst>
                <a:path w="8601" h="15255" fill="none" extrusionOk="0">
                  <a:moveTo>
                    <a:pt x="126" y="1"/>
                  </a:moveTo>
                  <a:lnTo>
                    <a:pt x="1" y="10233"/>
                  </a:lnTo>
                  <a:lnTo>
                    <a:pt x="8601" y="15255"/>
                  </a:lnTo>
                  <a:lnTo>
                    <a:pt x="8601" y="5085"/>
                  </a:lnTo>
                  <a:lnTo>
                    <a:pt x="126" y="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7">
              <a:extLst>
                <a:ext uri="{FF2B5EF4-FFF2-40B4-BE49-F238E27FC236}">
                  <a16:creationId xmlns:a16="http://schemas.microsoft.com/office/drawing/2014/main" id="{94A9742C-A646-4E84-9EA0-4961B768F34A}"/>
                </a:ext>
              </a:extLst>
            </p:cNvPr>
            <p:cNvSpPr/>
            <p:nvPr/>
          </p:nvSpPr>
          <p:spPr>
            <a:xfrm>
              <a:off x="1425687" y="2781733"/>
              <a:ext cx="461395" cy="272784"/>
            </a:xfrm>
            <a:custGeom>
              <a:avLst/>
              <a:gdLst/>
              <a:ahLst/>
              <a:cxnLst/>
              <a:rect l="l" t="t" r="r" b="b"/>
              <a:pathLst>
                <a:path w="11363" h="6718" extrusionOk="0">
                  <a:moveTo>
                    <a:pt x="2700" y="0"/>
                  </a:moveTo>
                  <a:lnTo>
                    <a:pt x="0" y="1633"/>
                  </a:lnTo>
                  <a:lnTo>
                    <a:pt x="8475" y="6717"/>
                  </a:lnTo>
                  <a:lnTo>
                    <a:pt x="11362" y="5022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7">
              <a:extLst>
                <a:ext uri="{FF2B5EF4-FFF2-40B4-BE49-F238E27FC236}">
                  <a16:creationId xmlns:a16="http://schemas.microsoft.com/office/drawing/2014/main" id="{E4D9E71E-256B-AA2B-F60D-2014909AE099}"/>
                </a:ext>
              </a:extLst>
            </p:cNvPr>
            <p:cNvSpPr/>
            <p:nvPr/>
          </p:nvSpPr>
          <p:spPr>
            <a:xfrm>
              <a:off x="1425687" y="2781733"/>
              <a:ext cx="461395" cy="272784"/>
            </a:xfrm>
            <a:custGeom>
              <a:avLst/>
              <a:gdLst/>
              <a:ahLst/>
              <a:cxnLst/>
              <a:rect l="l" t="t" r="r" b="b"/>
              <a:pathLst>
                <a:path w="11363" h="6718" fill="none" extrusionOk="0">
                  <a:moveTo>
                    <a:pt x="8475" y="6717"/>
                  </a:moveTo>
                  <a:lnTo>
                    <a:pt x="11362" y="5022"/>
                  </a:lnTo>
                  <a:lnTo>
                    <a:pt x="2700" y="0"/>
                  </a:lnTo>
                  <a:lnTo>
                    <a:pt x="0" y="1633"/>
                  </a:lnTo>
                  <a:lnTo>
                    <a:pt x="8475" y="6717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7">
              <a:extLst>
                <a:ext uri="{FF2B5EF4-FFF2-40B4-BE49-F238E27FC236}">
                  <a16:creationId xmlns:a16="http://schemas.microsoft.com/office/drawing/2014/main" id="{DFCBDC47-F1D3-F42B-A16C-A148337B3235}"/>
                </a:ext>
              </a:extLst>
            </p:cNvPr>
            <p:cNvSpPr/>
            <p:nvPr/>
          </p:nvSpPr>
          <p:spPr>
            <a:xfrm>
              <a:off x="1769772" y="2985648"/>
              <a:ext cx="117308" cy="481778"/>
            </a:xfrm>
            <a:custGeom>
              <a:avLst/>
              <a:gdLst/>
              <a:ahLst/>
              <a:cxnLst/>
              <a:rect l="l" t="t" r="r" b="b"/>
              <a:pathLst>
                <a:path w="2889" h="11865" extrusionOk="0">
                  <a:moveTo>
                    <a:pt x="2888" y="0"/>
                  </a:moveTo>
                  <a:lnTo>
                    <a:pt x="1" y="1695"/>
                  </a:lnTo>
                  <a:lnTo>
                    <a:pt x="1" y="11865"/>
                  </a:lnTo>
                  <a:lnTo>
                    <a:pt x="2888" y="10107"/>
                  </a:lnTo>
                  <a:lnTo>
                    <a:pt x="2888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7">
              <a:extLst>
                <a:ext uri="{FF2B5EF4-FFF2-40B4-BE49-F238E27FC236}">
                  <a16:creationId xmlns:a16="http://schemas.microsoft.com/office/drawing/2014/main" id="{7672CD7F-0F72-058B-795F-3C54693A3F7C}"/>
                </a:ext>
              </a:extLst>
            </p:cNvPr>
            <p:cNvSpPr/>
            <p:nvPr/>
          </p:nvSpPr>
          <p:spPr>
            <a:xfrm>
              <a:off x="1769772" y="2985648"/>
              <a:ext cx="117308" cy="481778"/>
            </a:xfrm>
            <a:custGeom>
              <a:avLst/>
              <a:gdLst/>
              <a:ahLst/>
              <a:cxnLst/>
              <a:rect l="l" t="t" r="r" b="b"/>
              <a:pathLst>
                <a:path w="2889" h="11865" fill="none" extrusionOk="0">
                  <a:moveTo>
                    <a:pt x="2888" y="0"/>
                  </a:moveTo>
                  <a:lnTo>
                    <a:pt x="2888" y="10107"/>
                  </a:lnTo>
                  <a:lnTo>
                    <a:pt x="1" y="11865"/>
                  </a:lnTo>
                  <a:lnTo>
                    <a:pt x="1" y="1695"/>
                  </a:lnTo>
                  <a:lnTo>
                    <a:pt x="2888" y="0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7">
              <a:extLst>
                <a:ext uri="{FF2B5EF4-FFF2-40B4-BE49-F238E27FC236}">
                  <a16:creationId xmlns:a16="http://schemas.microsoft.com/office/drawing/2014/main" id="{AB76865A-3429-20B0-1FE3-E526BDE77AF7}"/>
                </a:ext>
              </a:extLst>
            </p:cNvPr>
            <p:cNvSpPr/>
            <p:nvPr/>
          </p:nvSpPr>
          <p:spPr>
            <a:xfrm>
              <a:off x="1191153" y="2501359"/>
              <a:ext cx="117308" cy="349244"/>
            </a:xfrm>
            <a:custGeom>
              <a:avLst/>
              <a:gdLst/>
              <a:ahLst/>
              <a:cxnLst/>
              <a:rect l="l" t="t" r="r" b="b"/>
              <a:pathLst>
                <a:path w="2889" h="8601" extrusionOk="0">
                  <a:moveTo>
                    <a:pt x="1" y="0"/>
                  </a:moveTo>
                  <a:lnTo>
                    <a:pt x="1" y="6843"/>
                  </a:lnTo>
                  <a:lnTo>
                    <a:pt x="2889" y="8600"/>
                  </a:lnTo>
                  <a:lnTo>
                    <a:pt x="2889" y="16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7">
              <a:extLst>
                <a:ext uri="{FF2B5EF4-FFF2-40B4-BE49-F238E27FC236}">
                  <a16:creationId xmlns:a16="http://schemas.microsoft.com/office/drawing/2014/main" id="{22FF1170-8FFF-CE31-6F6B-C6E52E541C7B}"/>
                </a:ext>
              </a:extLst>
            </p:cNvPr>
            <p:cNvSpPr/>
            <p:nvPr/>
          </p:nvSpPr>
          <p:spPr>
            <a:xfrm>
              <a:off x="1191153" y="2886249"/>
              <a:ext cx="117308" cy="349244"/>
            </a:xfrm>
            <a:custGeom>
              <a:avLst/>
              <a:gdLst/>
              <a:ahLst/>
              <a:cxnLst/>
              <a:rect l="l" t="t" r="r" b="b"/>
              <a:pathLst>
                <a:path w="2889" h="8601" extrusionOk="0">
                  <a:moveTo>
                    <a:pt x="1" y="0"/>
                  </a:moveTo>
                  <a:lnTo>
                    <a:pt x="1" y="6843"/>
                  </a:lnTo>
                  <a:lnTo>
                    <a:pt x="2889" y="8600"/>
                  </a:lnTo>
                  <a:lnTo>
                    <a:pt x="2889" y="16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7">
              <a:extLst>
                <a:ext uri="{FF2B5EF4-FFF2-40B4-BE49-F238E27FC236}">
                  <a16:creationId xmlns:a16="http://schemas.microsoft.com/office/drawing/2014/main" id="{5A018C5E-AD6C-D6C7-7F21-3AF9F7A90E5B}"/>
                </a:ext>
              </a:extLst>
            </p:cNvPr>
            <p:cNvSpPr/>
            <p:nvPr/>
          </p:nvSpPr>
          <p:spPr>
            <a:xfrm>
              <a:off x="1983882" y="2083336"/>
              <a:ext cx="441011" cy="260034"/>
            </a:xfrm>
            <a:custGeom>
              <a:avLst/>
              <a:gdLst/>
              <a:ahLst/>
              <a:cxnLst/>
              <a:rect l="l" t="t" r="r" b="b"/>
              <a:pathLst>
                <a:path w="10861" h="6404" extrusionOk="0">
                  <a:moveTo>
                    <a:pt x="5462" y="0"/>
                  </a:moveTo>
                  <a:lnTo>
                    <a:pt x="1" y="3264"/>
                  </a:lnTo>
                  <a:lnTo>
                    <a:pt x="5462" y="6403"/>
                  </a:lnTo>
                  <a:lnTo>
                    <a:pt x="10861" y="3202"/>
                  </a:lnTo>
                  <a:lnTo>
                    <a:pt x="54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7">
              <a:extLst>
                <a:ext uri="{FF2B5EF4-FFF2-40B4-BE49-F238E27FC236}">
                  <a16:creationId xmlns:a16="http://schemas.microsoft.com/office/drawing/2014/main" id="{6C0FC7A9-E4DC-7439-A872-65735010D498}"/>
                </a:ext>
              </a:extLst>
            </p:cNvPr>
            <p:cNvSpPr/>
            <p:nvPr/>
          </p:nvSpPr>
          <p:spPr>
            <a:xfrm>
              <a:off x="1983882" y="2083336"/>
              <a:ext cx="441011" cy="260034"/>
            </a:xfrm>
            <a:custGeom>
              <a:avLst/>
              <a:gdLst/>
              <a:ahLst/>
              <a:cxnLst/>
              <a:rect l="l" t="t" r="r" b="b"/>
              <a:pathLst>
                <a:path w="10861" h="6404" fill="none" extrusionOk="0">
                  <a:moveTo>
                    <a:pt x="1" y="3264"/>
                  </a:moveTo>
                  <a:lnTo>
                    <a:pt x="5462" y="6403"/>
                  </a:lnTo>
                  <a:lnTo>
                    <a:pt x="10861" y="3202"/>
                  </a:lnTo>
                  <a:lnTo>
                    <a:pt x="5462" y="0"/>
                  </a:lnTo>
                  <a:lnTo>
                    <a:pt x="1" y="3264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7">
              <a:extLst>
                <a:ext uri="{FF2B5EF4-FFF2-40B4-BE49-F238E27FC236}">
                  <a16:creationId xmlns:a16="http://schemas.microsoft.com/office/drawing/2014/main" id="{C9662565-24CC-C08C-6067-E815FCC2BEBF}"/>
                </a:ext>
              </a:extLst>
            </p:cNvPr>
            <p:cNvSpPr/>
            <p:nvPr/>
          </p:nvSpPr>
          <p:spPr>
            <a:xfrm>
              <a:off x="2203107" y="2213311"/>
              <a:ext cx="272784" cy="260034"/>
            </a:xfrm>
            <a:custGeom>
              <a:avLst/>
              <a:gdLst/>
              <a:ahLst/>
              <a:cxnLst/>
              <a:rect l="l" t="t" r="r" b="b"/>
              <a:pathLst>
                <a:path w="6718" h="6404" extrusionOk="0">
                  <a:moveTo>
                    <a:pt x="5462" y="1"/>
                  </a:moveTo>
                  <a:lnTo>
                    <a:pt x="63" y="3202"/>
                  </a:lnTo>
                  <a:lnTo>
                    <a:pt x="0" y="6404"/>
                  </a:lnTo>
                  <a:lnTo>
                    <a:pt x="6717" y="2386"/>
                  </a:lnTo>
                  <a:lnTo>
                    <a:pt x="5462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7">
              <a:extLst>
                <a:ext uri="{FF2B5EF4-FFF2-40B4-BE49-F238E27FC236}">
                  <a16:creationId xmlns:a16="http://schemas.microsoft.com/office/drawing/2014/main" id="{8E2F49AD-5578-B48E-BBDF-394C389E4142}"/>
                </a:ext>
              </a:extLst>
            </p:cNvPr>
            <p:cNvSpPr/>
            <p:nvPr/>
          </p:nvSpPr>
          <p:spPr>
            <a:xfrm>
              <a:off x="2203107" y="2213311"/>
              <a:ext cx="272784" cy="260034"/>
            </a:xfrm>
            <a:custGeom>
              <a:avLst/>
              <a:gdLst/>
              <a:ahLst/>
              <a:cxnLst/>
              <a:rect l="l" t="t" r="r" b="b"/>
              <a:pathLst>
                <a:path w="6718" h="6404" fill="none" extrusionOk="0">
                  <a:moveTo>
                    <a:pt x="5462" y="1"/>
                  </a:moveTo>
                  <a:lnTo>
                    <a:pt x="6717" y="2386"/>
                  </a:lnTo>
                  <a:lnTo>
                    <a:pt x="0" y="6404"/>
                  </a:lnTo>
                  <a:lnTo>
                    <a:pt x="63" y="3202"/>
                  </a:lnTo>
                  <a:lnTo>
                    <a:pt x="5462" y="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7">
              <a:extLst>
                <a:ext uri="{FF2B5EF4-FFF2-40B4-BE49-F238E27FC236}">
                  <a16:creationId xmlns:a16="http://schemas.microsoft.com/office/drawing/2014/main" id="{1F287AC2-DAB2-137E-813A-0A02C5AFEFB9}"/>
                </a:ext>
              </a:extLst>
            </p:cNvPr>
            <p:cNvSpPr/>
            <p:nvPr/>
          </p:nvSpPr>
          <p:spPr>
            <a:xfrm>
              <a:off x="1927806" y="2215869"/>
              <a:ext cx="277901" cy="257476"/>
            </a:xfrm>
            <a:custGeom>
              <a:avLst/>
              <a:gdLst/>
              <a:ahLst/>
              <a:cxnLst/>
              <a:rect l="l" t="t" r="r" b="b"/>
              <a:pathLst>
                <a:path w="6844" h="6341" extrusionOk="0">
                  <a:moveTo>
                    <a:pt x="1382" y="0"/>
                  </a:moveTo>
                  <a:lnTo>
                    <a:pt x="1" y="2386"/>
                  </a:lnTo>
                  <a:lnTo>
                    <a:pt x="6780" y="6341"/>
                  </a:lnTo>
                  <a:lnTo>
                    <a:pt x="6843" y="3139"/>
                  </a:lnTo>
                  <a:lnTo>
                    <a:pt x="1382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7">
              <a:extLst>
                <a:ext uri="{FF2B5EF4-FFF2-40B4-BE49-F238E27FC236}">
                  <a16:creationId xmlns:a16="http://schemas.microsoft.com/office/drawing/2014/main" id="{71B31E79-4E3D-2C3E-AB57-6C29F92C0F10}"/>
                </a:ext>
              </a:extLst>
            </p:cNvPr>
            <p:cNvSpPr/>
            <p:nvPr/>
          </p:nvSpPr>
          <p:spPr>
            <a:xfrm>
              <a:off x="1927806" y="2215869"/>
              <a:ext cx="277901" cy="257476"/>
            </a:xfrm>
            <a:custGeom>
              <a:avLst/>
              <a:gdLst/>
              <a:ahLst/>
              <a:cxnLst/>
              <a:rect l="l" t="t" r="r" b="b"/>
              <a:pathLst>
                <a:path w="6844" h="6341" fill="none" extrusionOk="0">
                  <a:moveTo>
                    <a:pt x="6780" y="6341"/>
                  </a:moveTo>
                  <a:lnTo>
                    <a:pt x="6843" y="3139"/>
                  </a:lnTo>
                  <a:lnTo>
                    <a:pt x="1382" y="0"/>
                  </a:lnTo>
                  <a:lnTo>
                    <a:pt x="1" y="2386"/>
                  </a:lnTo>
                  <a:lnTo>
                    <a:pt x="6780" y="6341"/>
                  </a:lnTo>
                  <a:close/>
                </a:path>
              </a:pathLst>
            </a:custGeom>
            <a:solidFill>
              <a:srgbClr val="B7B7B7"/>
            </a:solidFill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7">
              <a:extLst>
                <a:ext uri="{FF2B5EF4-FFF2-40B4-BE49-F238E27FC236}">
                  <a16:creationId xmlns:a16="http://schemas.microsoft.com/office/drawing/2014/main" id="{B6F72585-CDF4-36DB-B72F-002C99520D78}"/>
                </a:ext>
              </a:extLst>
            </p:cNvPr>
            <p:cNvSpPr/>
            <p:nvPr/>
          </p:nvSpPr>
          <p:spPr>
            <a:xfrm>
              <a:off x="2073091" y="1695888"/>
              <a:ext cx="252401" cy="583737"/>
            </a:xfrm>
            <a:custGeom>
              <a:avLst/>
              <a:gdLst/>
              <a:ahLst/>
              <a:cxnLst/>
              <a:rect l="l" t="t" r="r" b="b"/>
              <a:pathLst>
                <a:path w="6216" h="14376" extrusionOk="0">
                  <a:moveTo>
                    <a:pt x="64" y="0"/>
                  </a:moveTo>
                  <a:lnTo>
                    <a:pt x="1" y="12555"/>
                  </a:lnTo>
                  <a:lnTo>
                    <a:pt x="64" y="12869"/>
                  </a:lnTo>
                  <a:lnTo>
                    <a:pt x="252" y="13246"/>
                  </a:lnTo>
                  <a:lnTo>
                    <a:pt x="566" y="13560"/>
                  </a:lnTo>
                  <a:lnTo>
                    <a:pt x="943" y="13811"/>
                  </a:lnTo>
                  <a:lnTo>
                    <a:pt x="1382" y="14062"/>
                  </a:lnTo>
                  <a:lnTo>
                    <a:pt x="1947" y="14187"/>
                  </a:lnTo>
                  <a:lnTo>
                    <a:pt x="2512" y="14313"/>
                  </a:lnTo>
                  <a:lnTo>
                    <a:pt x="3140" y="14376"/>
                  </a:lnTo>
                  <a:lnTo>
                    <a:pt x="3767" y="14313"/>
                  </a:lnTo>
                  <a:lnTo>
                    <a:pt x="4332" y="14187"/>
                  </a:lnTo>
                  <a:lnTo>
                    <a:pt x="4835" y="14062"/>
                  </a:lnTo>
                  <a:lnTo>
                    <a:pt x="5274" y="13811"/>
                  </a:lnTo>
                  <a:lnTo>
                    <a:pt x="5651" y="13560"/>
                  </a:lnTo>
                  <a:lnTo>
                    <a:pt x="5965" y="13246"/>
                  </a:lnTo>
                  <a:lnTo>
                    <a:pt x="6153" y="12869"/>
                  </a:lnTo>
                  <a:lnTo>
                    <a:pt x="6216" y="12555"/>
                  </a:lnTo>
                  <a:lnTo>
                    <a:pt x="6216" y="1946"/>
                  </a:lnTo>
                  <a:lnTo>
                    <a:pt x="6216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7">
              <a:extLst>
                <a:ext uri="{FF2B5EF4-FFF2-40B4-BE49-F238E27FC236}">
                  <a16:creationId xmlns:a16="http://schemas.microsoft.com/office/drawing/2014/main" id="{BAEE7AA1-FA73-269C-787D-853D64E69E4B}"/>
                </a:ext>
              </a:extLst>
            </p:cNvPr>
            <p:cNvSpPr/>
            <p:nvPr/>
          </p:nvSpPr>
          <p:spPr>
            <a:xfrm>
              <a:off x="2073091" y="1695888"/>
              <a:ext cx="252401" cy="583737"/>
            </a:xfrm>
            <a:custGeom>
              <a:avLst/>
              <a:gdLst/>
              <a:ahLst/>
              <a:cxnLst/>
              <a:rect l="l" t="t" r="r" b="b"/>
              <a:pathLst>
                <a:path w="6216" h="14376" fill="none" extrusionOk="0">
                  <a:moveTo>
                    <a:pt x="64" y="0"/>
                  </a:moveTo>
                  <a:lnTo>
                    <a:pt x="1" y="12555"/>
                  </a:lnTo>
                  <a:lnTo>
                    <a:pt x="1" y="12555"/>
                  </a:lnTo>
                  <a:lnTo>
                    <a:pt x="64" y="12869"/>
                  </a:lnTo>
                  <a:lnTo>
                    <a:pt x="252" y="13246"/>
                  </a:lnTo>
                  <a:lnTo>
                    <a:pt x="566" y="13560"/>
                  </a:lnTo>
                  <a:lnTo>
                    <a:pt x="943" y="13811"/>
                  </a:lnTo>
                  <a:lnTo>
                    <a:pt x="1382" y="14062"/>
                  </a:lnTo>
                  <a:lnTo>
                    <a:pt x="1947" y="14187"/>
                  </a:lnTo>
                  <a:lnTo>
                    <a:pt x="2512" y="14313"/>
                  </a:lnTo>
                  <a:lnTo>
                    <a:pt x="3140" y="14376"/>
                  </a:lnTo>
                  <a:lnTo>
                    <a:pt x="3140" y="14376"/>
                  </a:lnTo>
                  <a:lnTo>
                    <a:pt x="3767" y="14313"/>
                  </a:lnTo>
                  <a:lnTo>
                    <a:pt x="4332" y="14187"/>
                  </a:lnTo>
                  <a:lnTo>
                    <a:pt x="4835" y="14062"/>
                  </a:lnTo>
                  <a:lnTo>
                    <a:pt x="5274" y="13811"/>
                  </a:lnTo>
                  <a:lnTo>
                    <a:pt x="5651" y="13560"/>
                  </a:lnTo>
                  <a:lnTo>
                    <a:pt x="5965" y="13246"/>
                  </a:lnTo>
                  <a:lnTo>
                    <a:pt x="6153" y="12869"/>
                  </a:lnTo>
                  <a:lnTo>
                    <a:pt x="6216" y="12555"/>
                  </a:lnTo>
                  <a:lnTo>
                    <a:pt x="6216" y="1946"/>
                  </a:lnTo>
                  <a:lnTo>
                    <a:pt x="621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7">
              <a:extLst>
                <a:ext uri="{FF2B5EF4-FFF2-40B4-BE49-F238E27FC236}">
                  <a16:creationId xmlns:a16="http://schemas.microsoft.com/office/drawing/2014/main" id="{4CC346E7-5BD6-110B-77F7-1453C5086DFE}"/>
                </a:ext>
              </a:extLst>
            </p:cNvPr>
            <p:cNvSpPr/>
            <p:nvPr/>
          </p:nvSpPr>
          <p:spPr>
            <a:xfrm>
              <a:off x="2073091" y="1695888"/>
              <a:ext cx="252401" cy="583737"/>
            </a:xfrm>
            <a:custGeom>
              <a:avLst/>
              <a:gdLst/>
              <a:ahLst/>
              <a:cxnLst/>
              <a:rect l="l" t="t" r="r" b="b"/>
              <a:pathLst>
                <a:path w="6216" h="14376" fill="none" extrusionOk="0">
                  <a:moveTo>
                    <a:pt x="64" y="0"/>
                  </a:moveTo>
                  <a:lnTo>
                    <a:pt x="1" y="12555"/>
                  </a:lnTo>
                  <a:lnTo>
                    <a:pt x="1" y="12555"/>
                  </a:lnTo>
                  <a:lnTo>
                    <a:pt x="64" y="12869"/>
                  </a:lnTo>
                  <a:lnTo>
                    <a:pt x="252" y="13246"/>
                  </a:lnTo>
                  <a:lnTo>
                    <a:pt x="566" y="13560"/>
                  </a:lnTo>
                  <a:lnTo>
                    <a:pt x="943" y="13811"/>
                  </a:lnTo>
                  <a:lnTo>
                    <a:pt x="1382" y="14062"/>
                  </a:lnTo>
                  <a:lnTo>
                    <a:pt x="1947" y="14187"/>
                  </a:lnTo>
                  <a:lnTo>
                    <a:pt x="2512" y="14313"/>
                  </a:lnTo>
                  <a:lnTo>
                    <a:pt x="3140" y="14376"/>
                  </a:lnTo>
                  <a:lnTo>
                    <a:pt x="3140" y="14376"/>
                  </a:lnTo>
                  <a:lnTo>
                    <a:pt x="3767" y="14313"/>
                  </a:lnTo>
                  <a:lnTo>
                    <a:pt x="4332" y="14187"/>
                  </a:lnTo>
                  <a:lnTo>
                    <a:pt x="4835" y="14062"/>
                  </a:lnTo>
                  <a:lnTo>
                    <a:pt x="5274" y="13811"/>
                  </a:lnTo>
                  <a:lnTo>
                    <a:pt x="5651" y="13560"/>
                  </a:lnTo>
                  <a:lnTo>
                    <a:pt x="5965" y="13246"/>
                  </a:lnTo>
                  <a:lnTo>
                    <a:pt x="6153" y="12869"/>
                  </a:lnTo>
                  <a:lnTo>
                    <a:pt x="6216" y="12555"/>
                  </a:lnTo>
                  <a:lnTo>
                    <a:pt x="6216" y="1946"/>
                  </a:lnTo>
                  <a:lnTo>
                    <a:pt x="6216" y="0"/>
                  </a:lnTo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7">
              <a:extLst>
                <a:ext uri="{FF2B5EF4-FFF2-40B4-BE49-F238E27FC236}">
                  <a16:creationId xmlns:a16="http://schemas.microsoft.com/office/drawing/2014/main" id="{51114D79-2BF4-ED25-06D0-DC45F5800E28}"/>
                </a:ext>
              </a:extLst>
            </p:cNvPr>
            <p:cNvSpPr/>
            <p:nvPr/>
          </p:nvSpPr>
          <p:spPr>
            <a:xfrm>
              <a:off x="2073091" y="1616872"/>
              <a:ext cx="252401" cy="147883"/>
            </a:xfrm>
            <a:custGeom>
              <a:avLst/>
              <a:gdLst/>
              <a:ahLst/>
              <a:cxnLst/>
              <a:rect l="l" t="t" r="r" b="b"/>
              <a:pathLst>
                <a:path w="6216" h="3642" fill="none" extrusionOk="0">
                  <a:moveTo>
                    <a:pt x="1" y="1821"/>
                  </a:moveTo>
                  <a:lnTo>
                    <a:pt x="1" y="1821"/>
                  </a:lnTo>
                  <a:lnTo>
                    <a:pt x="64" y="2198"/>
                  </a:lnTo>
                  <a:lnTo>
                    <a:pt x="252" y="2511"/>
                  </a:lnTo>
                  <a:lnTo>
                    <a:pt x="566" y="2825"/>
                  </a:lnTo>
                  <a:lnTo>
                    <a:pt x="943" y="3139"/>
                  </a:lnTo>
                  <a:lnTo>
                    <a:pt x="1382" y="3328"/>
                  </a:lnTo>
                  <a:lnTo>
                    <a:pt x="1947" y="3516"/>
                  </a:lnTo>
                  <a:lnTo>
                    <a:pt x="2512" y="3641"/>
                  </a:lnTo>
                  <a:lnTo>
                    <a:pt x="3140" y="3641"/>
                  </a:lnTo>
                  <a:lnTo>
                    <a:pt x="3140" y="3641"/>
                  </a:lnTo>
                  <a:lnTo>
                    <a:pt x="3767" y="3641"/>
                  </a:lnTo>
                  <a:lnTo>
                    <a:pt x="4332" y="3516"/>
                  </a:lnTo>
                  <a:lnTo>
                    <a:pt x="4897" y="3328"/>
                  </a:lnTo>
                  <a:lnTo>
                    <a:pt x="5337" y="3139"/>
                  </a:lnTo>
                  <a:lnTo>
                    <a:pt x="5713" y="2825"/>
                  </a:lnTo>
                  <a:lnTo>
                    <a:pt x="5965" y="2511"/>
                  </a:lnTo>
                  <a:lnTo>
                    <a:pt x="6153" y="2198"/>
                  </a:lnTo>
                  <a:lnTo>
                    <a:pt x="6216" y="1821"/>
                  </a:lnTo>
                  <a:lnTo>
                    <a:pt x="6216" y="1821"/>
                  </a:lnTo>
                  <a:lnTo>
                    <a:pt x="6153" y="1444"/>
                  </a:lnTo>
                  <a:lnTo>
                    <a:pt x="5965" y="1130"/>
                  </a:lnTo>
                  <a:lnTo>
                    <a:pt x="5713" y="817"/>
                  </a:lnTo>
                  <a:lnTo>
                    <a:pt x="5337" y="503"/>
                  </a:lnTo>
                  <a:lnTo>
                    <a:pt x="4897" y="314"/>
                  </a:lnTo>
                  <a:lnTo>
                    <a:pt x="4332" y="126"/>
                  </a:lnTo>
                  <a:lnTo>
                    <a:pt x="3767" y="0"/>
                  </a:lnTo>
                  <a:lnTo>
                    <a:pt x="3140" y="0"/>
                  </a:lnTo>
                  <a:lnTo>
                    <a:pt x="3140" y="0"/>
                  </a:lnTo>
                  <a:lnTo>
                    <a:pt x="2512" y="0"/>
                  </a:lnTo>
                  <a:lnTo>
                    <a:pt x="1947" y="126"/>
                  </a:lnTo>
                  <a:lnTo>
                    <a:pt x="1382" y="314"/>
                  </a:lnTo>
                  <a:lnTo>
                    <a:pt x="943" y="503"/>
                  </a:lnTo>
                  <a:lnTo>
                    <a:pt x="566" y="817"/>
                  </a:lnTo>
                  <a:lnTo>
                    <a:pt x="252" y="1130"/>
                  </a:lnTo>
                  <a:lnTo>
                    <a:pt x="64" y="1444"/>
                  </a:lnTo>
                  <a:lnTo>
                    <a:pt x="1" y="1821"/>
                  </a:lnTo>
                  <a:lnTo>
                    <a:pt x="1" y="182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7">
              <a:extLst>
                <a:ext uri="{FF2B5EF4-FFF2-40B4-BE49-F238E27FC236}">
                  <a16:creationId xmlns:a16="http://schemas.microsoft.com/office/drawing/2014/main" id="{AADC0B03-9F9A-D3EA-A0DD-C0CFBF97F44B}"/>
                </a:ext>
              </a:extLst>
            </p:cNvPr>
            <p:cNvSpPr/>
            <p:nvPr/>
          </p:nvSpPr>
          <p:spPr>
            <a:xfrm>
              <a:off x="2032323" y="1591372"/>
              <a:ext cx="336494" cy="198883"/>
            </a:xfrm>
            <a:custGeom>
              <a:avLst/>
              <a:gdLst/>
              <a:ahLst/>
              <a:cxnLst/>
              <a:rect l="l" t="t" r="r" b="b"/>
              <a:pathLst>
                <a:path w="8287" h="4898" extrusionOk="0">
                  <a:moveTo>
                    <a:pt x="4144" y="1"/>
                  </a:moveTo>
                  <a:lnTo>
                    <a:pt x="3328" y="64"/>
                  </a:lnTo>
                  <a:lnTo>
                    <a:pt x="2512" y="189"/>
                  </a:lnTo>
                  <a:lnTo>
                    <a:pt x="1821" y="440"/>
                  </a:lnTo>
                  <a:lnTo>
                    <a:pt x="1193" y="691"/>
                  </a:lnTo>
                  <a:lnTo>
                    <a:pt x="691" y="1068"/>
                  </a:lnTo>
                  <a:lnTo>
                    <a:pt x="314" y="1507"/>
                  </a:lnTo>
                  <a:lnTo>
                    <a:pt x="189" y="1696"/>
                  </a:lnTo>
                  <a:lnTo>
                    <a:pt x="63" y="1947"/>
                  </a:lnTo>
                  <a:lnTo>
                    <a:pt x="1" y="2198"/>
                  </a:lnTo>
                  <a:lnTo>
                    <a:pt x="1" y="2449"/>
                  </a:lnTo>
                  <a:lnTo>
                    <a:pt x="1" y="2700"/>
                  </a:lnTo>
                  <a:lnTo>
                    <a:pt x="63" y="2951"/>
                  </a:lnTo>
                  <a:lnTo>
                    <a:pt x="189" y="3202"/>
                  </a:lnTo>
                  <a:lnTo>
                    <a:pt x="314" y="3391"/>
                  </a:lnTo>
                  <a:lnTo>
                    <a:pt x="691" y="3830"/>
                  </a:lnTo>
                  <a:lnTo>
                    <a:pt x="1193" y="4207"/>
                  </a:lnTo>
                  <a:lnTo>
                    <a:pt x="1821" y="4458"/>
                  </a:lnTo>
                  <a:lnTo>
                    <a:pt x="2512" y="4709"/>
                  </a:lnTo>
                  <a:lnTo>
                    <a:pt x="3328" y="4834"/>
                  </a:lnTo>
                  <a:lnTo>
                    <a:pt x="4144" y="4897"/>
                  </a:lnTo>
                  <a:lnTo>
                    <a:pt x="4960" y="4834"/>
                  </a:lnTo>
                  <a:lnTo>
                    <a:pt x="5776" y="4709"/>
                  </a:lnTo>
                  <a:lnTo>
                    <a:pt x="6466" y="4458"/>
                  </a:lnTo>
                  <a:lnTo>
                    <a:pt x="7094" y="4207"/>
                  </a:lnTo>
                  <a:lnTo>
                    <a:pt x="7596" y="3830"/>
                  </a:lnTo>
                  <a:lnTo>
                    <a:pt x="7973" y="3391"/>
                  </a:lnTo>
                  <a:lnTo>
                    <a:pt x="8099" y="3202"/>
                  </a:lnTo>
                  <a:lnTo>
                    <a:pt x="8224" y="2951"/>
                  </a:lnTo>
                  <a:lnTo>
                    <a:pt x="8287" y="2700"/>
                  </a:lnTo>
                  <a:lnTo>
                    <a:pt x="8287" y="2449"/>
                  </a:lnTo>
                  <a:lnTo>
                    <a:pt x="8287" y="2198"/>
                  </a:lnTo>
                  <a:lnTo>
                    <a:pt x="8224" y="1947"/>
                  </a:lnTo>
                  <a:lnTo>
                    <a:pt x="8099" y="1696"/>
                  </a:lnTo>
                  <a:lnTo>
                    <a:pt x="7973" y="1507"/>
                  </a:lnTo>
                  <a:lnTo>
                    <a:pt x="7596" y="1068"/>
                  </a:lnTo>
                  <a:lnTo>
                    <a:pt x="7094" y="691"/>
                  </a:lnTo>
                  <a:lnTo>
                    <a:pt x="6466" y="440"/>
                  </a:lnTo>
                  <a:lnTo>
                    <a:pt x="5776" y="189"/>
                  </a:lnTo>
                  <a:lnTo>
                    <a:pt x="4960" y="64"/>
                  </a:lnTo>
                  <a:lnTo>
                    <a:pt x="4144" y="1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7">
              <a:extLst>
                <a:ext uri="{FF2B5EF4-FFF2-40B4-BE49-F238E27FC236}">
                  <a16:creationId xmlns:a16="http://schemas.microsoft.com/office/drawing/2014/main" id="{386F5AF4-DD83-8EC0-2941-6E7B53C9AEAF}"/>
                </a:ext>
              </a:extLst>
            </p:cNvPr>
            <p:cNvSpPr/>
            <p:nvPr/>
          </p:nvSpPr>
          <p:spPr>
            <a:xfrm>
              <a:off x="2073091" y="1331382"/>
              <a:ext cx="252401" cy="420627"/>
            </a:xfrm>
            <a:custGeom>
              <a:avLst/>
              <a:gdLst/>
              <a:ahLst/>
              <a:cxnLst/>
              <a:rect l="l" t="t" r="r" b="b"/>
              <a:pathLst>
                <a:path w="6216" h="10359" extrusionOk="0">
                  <a:moveTo>
                    <a:pt x="64" y="1"/>
                  </a:moveTo>
                  <a:lnTo>
                    <a:pt x="1" y="8538"/>
                  </a:lnTo>
                  <a:lnTo>
                    <a:pt x="64" y="8915"/>
                  </a:lnTo>
                  <a:lnTo>
                    <a:pt x="252" y="9229"/>
                  </a:lnTo>
                  <a:lnTo>
                    <a:pt x="566" y="9542"/>
                  </a:lnTo>
                  <a:lnTo>
                    <a:pt x="943" y="9856"/>
                  </a:lnTo>
                  <a:lnTo>
                    <a:pt x="1382" y="10045"/>
                  </a:lnTo>
                  <a:lnTo>
                    <a:pt x="1947" y="10233"/>
                  </a:lnTo>
                  <a:lnTo>
                    <a:pt x="2512" y="10359"/>
                  </a:lnTo>
                  <a:lnTo>
                    <a:pt x="3767" y="10359"/>
                  </a:lnTo>
                  <a:lnTo>
                    <a:pt x="4332" y="10233"/>
                  </a:lnTo>
                  <a:lnTo>
                    <a:pt x="4835" y="10045"/>
                  </a:lnTo>
                  <a:lnTo>
                    <a:pt x="5274" y="9856"/>
                  </a:lnTo>
                  <a:lnTo>
                    <a:pt x="5651" y="9542"/>
                  </a:lnTo>
                  <a:lnTo>
                    <a:pt x="5965" y="9229"/>
                  </a:lnTo>
                  <a:lnTo>
                    <a:pt x="6153" y="8915"/>
                  </a:lnTo>
                  <a:lnTo>
                    <a:pt x="6216" y="8538"/>
                  </a:lnTo>
                  <a:lnTo>
                    <a:pt x="6216" y="1947"/>
                  </a:lnTo>
                  <a:lnTo>
                    <a:pt x="6216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7">
              <a:extLst>
                <a:ext uri="{FF2B5EF4-FFF2-40B4-BE49-F238E27FC236}">
                  <a16:creationId xmlns:a16="http://schemas.microsoft.com/office/drawing/2014/main" id="{18515FE9-8DA6-7E32-7875-108F098C2A52}"/>
                </a:ext>
              </a:extLst>
            </p:cNvPr>
            <p:cNvSpPr/>
            <p:nvPr/>
          </p:nvSpPr>
          <p:spPr>
            <a:xfrm>
              <a:off x="2073091" y="1331382"/>
              <a:ext cx="252401" cy="420627"/>
            </a:xfrm>
            <a:custGeom>
              <a:avLst/>
              <a:gdLst/>
              <a:ahLst/>
              <a:cxnLst/>
              <a:rect l="l" t="t" r="r" b="b"/>
              <a:pathLst>
                <a:path w="6216" h="10359" fill="none" extrusionOk="0">
                  <a:moveTo>
                    <a:pt x="64" y="1"/>
                  </a:moveTo>
                  <a:lnTo>
                    <a:pt x="1" y="8538"/>
                  </a:lnTo>
                  <a:lnTo>
                    <a:pt x="1" y="8538"/>
                  </a:lnTo>
                  <a:lnTo>
                    <a:pt x="64" y="8915"/>
                  </a:lnTo>
                  <a:lnTo>
                    <a:pt x="252" y="9229"/>
                  </a:lnTo>
                  <a:lnTo>
                    <a:pt x="566" y="9542"/>
                  </a:lnTo>
                  <a:lnTo>
                    <a:pt x="943" y="9856"/>
                  </a:lnTo>
                  <a:lnTo>
                    <a:pt x="1382" y="10045"/>
                  </a:lnTo>
                  <a:lnTo>
                    <a:pt x="1947" y="10233"/>
                  </a:lnTo>
                  <a:lnTo>
                    <a:pt x="2512" y="10359"/>
                  </a:lnTo>
                  <a:lnTo>
                    <a:pt x="3140" y="10359"/>
                  </a:lnTo>
                  <a:lnTo>
                    <a:pt x="3140" y="10359"/>
                  </a:lnTo>
                  <a:lnTo>
                    <a:pt x="3767" y="10359"/>
                  </a:lnTo>
                  <a:lnTo>
                    <a:pt x="4332" y="10233"/>
                  </a:lnTo>
                  <a:lnTo>
                    <a:pt x="4835" y="10045"/>
                  </a:lnTo>
                  <a:lnTo>
                    <a:pt x="5274" y="9856"/>
                  </a:lnTo>
                  <a:lnTo>
                    <a:pt x="5651" y="9542"/>
                  </a:lnTo>
                  <a:lnTo>
                    <a:pt x="5965" y="9229"/>
                  </a:lnTo>
                  <a:lnTo>
                    <a:pt x="6153" y="8915"/>
                  </a:lnTo>
                  <a:lnTo>
                    <a:pt x="6216" y="8538"/>
                  </a:lnTo>
                  <a:lnTo>
                    <a:pt x="6216" y="1947"/>
                  </a:lnTo>
                  <a:lnTo>
                    <a:pt x="621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7">
              <a:extLst>
                <a:ext uri="{FF2B5EF4-FFF2-40B4-BE49-F238E27FC236}">
                  <a16:creationId xmlns:a16="http://schemas.microsoft.com/office/drawing/2014/main" id="{E5CC51AA-623E-73F8-2F37-3BF538CF7167}"/>
                </a:ext>
              </a:extLst>
            </p:cNvPr>
            <p:cNvSpPr/>
            <p:nvPr/>
          </p:nvSpPr>
          <p:spPr>
            <a:xfrm>
              <a:off x="2073091" y="1331382"/>
              <a:ext cx="252401" cy="420627"/>
            </a:xfrm>
            <a:custGeom>
              <a:avLst/>
              <a:gdLst/>
              <a:ahLst/>
              <a:cxnLst/>
              <a:rect l="l" t="t" r="r" b="b"/>
              <a:pathLst>
                <a:path w="6216" h="10359" fill="none" extrusionOk="0">
                  <a:moveTo>
                    <a:pt x="64" y="1"/>
                  </a:moveTo>
                  <a:lnTo>
                    <a:pt x="1" y="8538"/>
                  </a:lnTo>
                  <a:lnTo>
                    <a:pt x="1" y="8538"/>
                  </a:lnTo>
                  <a:lnTo>
                    <a:pt x="64" y="8915"/>
                  </a:lnTo>
                  <a:lnTo>
                    <a:pt x="252" y="9229"/>
                  </a:lnTo>
                  <a:lnTo>
                    <a:pt x="566" y="9542"/>
                  </a:lnTo>
                  <a:lnTo>
                    <a:pt x="943" y="9856"/>
                  </a:lnTo>
                  <a:lnTo>
                    <a:pt x="1382" y="10045"/>
                  </a:lnTo>
                  <a:lnTo>
                    <a:pt x="1947" y="10233"/>
                  </a:lnTo>
                  <a:lnTo>
                    <a:pt x="2512" y="10359"/>
                  </a:lnTo>
                  <a:lnTo>
                    <a:pt x="3140" y="10359"/>
                  </a:lnTo>
                  <a:lnTo>
                    <a:pt x="3140" y="10359"/>
                  </a:lnTo>
                  <a:lnTo>
                    <a:pt x="3767" y="10359"/>
                  </a:lnTo>
                  <a:lnTo>
                    <a:pt x="4332" y="10233"/>
                  </a:lnTo>
                  <a:lnTo>
                    <a:pt x="4835" y="10045"/>
                  </a:lnTo>
                  <a:lnTo>
                    <a:pt x="5274" y="9856"/>
                  </a:lnTo>
                  <a:lnTo>
                    <a:pt x="5651" y="9542"/>
                  </a:lnTo>
                  <a:lnTo>
                    <a:pt x="5965" y="9229"/>
                  </a:lnTo>
                  <a:lnTo>
                    <a:pt x="6153" y="8915"/>
                  </a:lnTo>
                  <a:lnTo>
                    <a:pt x="6216" y="8538"/>
                  </a:lnTo>
                  <a:lnTo>
                    <a:pt x="6216" y="1947"/>
                  </a:lnTo>
                  <a:lnTo>
                    <a:pt x="6216" y="1"/>
                  </a:lnTo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7">
              <a:extLst>
                <a:ext uri="{FF2B5EF4-FFF2-40B4-BE49-F238E27FC236}">
                  <a16:creationId xmlns:a16="http://schemas.microsoft.com/office/drawing/2014/main" id="{2C259DAB-9F09-008E-9BC6-23D2687DBCE7}"/>
                </a:ext>
              </a:extLst>
            </p:cNvPr>
            <p:cNvSpPr/>
            <p:nvPr/>
          </p:nvSpPr>
          <p:spPr>
            <a:xfrm>
              <a:off x="2073091" y="1252365"/>
              <a:ext cx="252401" cy="147883"/>
            </a:xfrm>
            <a:custGeom>
              <a:avLst/>
              <a:gdLst/>
              <a:ahLst/>
              <a:cxnLst/>
              <a:rect l="l" t="t" r="r" b="b"/>
              <a:pathLst>
                <a:path w="6216" h="3642" fill="none" extrusionOk="0">
                  <a:moveTo>
                    <a:pt x="1" y="1821"/>
                  </a:moveTo>
                  <a:lnTo>
                    <a:pt x="1" y="1821"/>
                  </a:lnTo>
                  <a:lnTo>
                    <a:pt x="64" y="2198"/>
                  </a:lnTo>
                  <a:lnTo>
                    <a:pt x="252" y="2512"/>
                  </a:lnTo>
                  <a:lnTo>
                    <a:pt x="566" y="2826"/>
                  </a:lnTo>
                  <a:lnTo>
                    <a:pt x="943" y="3139"/>
                  </a:lnTo>
                  <a:lnTo>
                    <a:pt x="1382" y="3328"/>
                  </a:lnTo>
                  <a:lnTo>
                    <a:pt x="1947" y="3516"/>
                  </a:lnTo>
                  <a:lnTo>
                    <a:pt x="2512" y="3642"/>
                  </a:lnTo>
                  <a:lnTo>
                    <a:pt x="3140" y="3642"/>
                  </a:lnTo>
                  <a:lnTo>
                    <a:pt x="3140" y="3642"/>
                  </a:lnTo>
                  <a:lnTo>
                    <a:pt x="3767" y="3642"/>
                  </a:lnTo>
                  <a:lnTo>
                    <a:pt x="4332" y="3516"/>
                  </a:lnTo>
                  <a:lnTo>
                    <a:pt x="4897" y="3328"/>
                  </a:lnTo>
                  <a:lnTo>
                    <a:pt x="5337" y="3139"/>
                  </a:lnTo>
                  <a:lnTo>
                    <a:pt x="5713" y="2826"/>
                  </a:lnTo>
                  <a:lnTo>
                    <a:pt x="5965" y="2512"/>
                  </a:lnTo>
                  <a:lnTo>
                    <a:pt x="6153" y="2198"/>
                  </a:lnTo>
                  <a:lnTo>
                    <a:pt x="6216" y="1821"/>
                  </a:lnTo>
                  <a:lnTo>
                    <a:pt x="6216" y="1821"/>
                  </a:lnTo>
                  <a:lnTo>
                    <a:pt x="6153" y="1445"/>
                  </a:lnTo>
                  <a:lnTo>
                    <a:pt x="5965" y="1131"/>
                  </a:lnTo>
                  <a:lnTo>
                    <a:pt x="5713" y="817"/>
                  </a:lnTo>
                  <a:lnTo>
                    <a:pt x="5337" y="503"/>
                  </a:lnTo>
                  <a:lnTo>
                    <a:pt x="4897" y="315"/>
                  </a:lnTo>
                  <a:lnTo>
                    <a:pt x="4332" y="126"/>
                  </a:lnTo>
                  <a:lnTo>
                    <a:pt x="3767" y="1"/>
                  </a:lnTo>
                  <a:lnTo>
                    <a:pt x="3140" y="1"/>
                  </a:lnTo>
                  <a:lnTo>
                    <a:pt x="3140" y="1"/>
                  </a:lnTo>
                  <a:lnTo>
                    <a:pt x="2512" y="1"/>
                  </a:lnTo>
                  <a:lnTo>
                    <a:pt x="1947" y="126"/>
                  </a:lnTo>
                  <a:lnTo>
                    <a:pt x="1382" y="315"/>
                  </a:lnTo>
                  <a:lnTo>
                    <a:pt x="943" y="503"/>
                  </a:lnTo>
                  <a:lnTo>
                    <a:pt x="566" y="817"/>
                  </a:lnTo>
                  <a:lnTo>
                    <a:pt x="252" y="1131"/>
                  </a:lnTo>
                  <a:lnTo>
                    <a:pt x="64" y="1445"/>
                  </a:lnTo>
                  <a:lnTo>
                    <a:pt x="1" y="1821"/>
                  </a:lnTo>
                  <a:lnTo>
                    <a:pt x="1" y="182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7">
              <a:extLst>
                <a:ext uri="{FF2B5EF4-FFF2-40B4-BE49-F238E27FC236}">
                  <a16:creationId xmlns:a16="http://schemas.microsoft.com/office/drawing/2014/main" id="{CB113BA2-0B67-3134-800C-ED6C8CBA3D5F}"/>
                </a:ext>
              </a:extLst>
            </p:cNvPr>
            <p:cNvSpPr/>
            <p:nvPr/>
          </p:nvSpPr>
          <p:spPr>
            <a:xfrm>
              <a:off x="2032323" y="1226866"/>
              <a:ext cx="336494" cy="198883"/>
            </a:xfrm>
            <a:custGeom>
              <a:avLst/>
              <a:gdLst/>
              <a:ahLst/>
              <a:cxnLst/>
              <a:rect l="l" t="t" r="r" b="b"/>
              <a:pathLst>
                <a:path w="8287" h="4898" extrusionOk="0">
                  <a:moveTo>
                    <a:pt x="4144" y="1"/>
                  </a:moveTo>
                  <a:lnTo>
                    <a:pt x="3328" y="64"/>
                  </a:lnTo>
                  <a:lnTo>
                    <a:pt x="2512" y="189"/>
                  </a:lnTo>
                  <a:lnTo>
                    <a:pt x="1821" y="440"/>
                  </a:lnTo>
                  <a:lnTo>
                    <a:pt x="1193" y="692"/>
                  </a:lnTo>
                  <a:lnTo>
                    <a:pt x="691" y="1068"/>
                  </a:lnTo>
                  <a:lnTo>
                    <a:pt x="314" y="1508"/>
                  </a:lnTo>
                  <a:lnTo>
                    <a:pt x="189" y="1696"/>
                  </a:lnTo>
                  <a:lnTo>
                    <a:pt x="63" y="1947"/>
                  </a:lnTo>
                  <a:lnTo>
                    <a:pt x="1" y="2198"/>
                  </a:lnTo>
                  <a:lnTo>
                    <a:pt x="1" y="2449"/>
                  </a:lnTo>
                  <a:lnTo>
                    <a:pt x="1" y="2700"/>
                  </a:lnTo>
                  <a:lnTo>
                    <a:pt x="63" y="2951"/>
                  </a:lnTo>
                  <a:lnTo>
                    <a:pt x="189" y="3202"/>
                  </a:lnTo>
                  <a:lnTo>
                    <a:pt x="314" y="3391"/>
                  </a:lnTo>
                  <a:lnTo>
                    <a:pt x="691" y="3830"/>
                  </a:lnTo>
                  <a:lnTo>
                    <a:pt x="1193" y="4207"/>
                  </a:lnTo>
                  <a:lnTo>
                    <a:pt x="1821" y="4458"/>
                  </a:lnTo>
                  <a:lnTo>
                    <a:pt x="2512" y="4709"/>
                  </a:lnTo>
                  <a:lnTo>
                    <a:pt x="3328" y="4835"/>
                  </a:lnTo>
                  <a:lnTo>
                    <a:pt x="4144" y="4897"/>
                  </a:lnTo>
                  <a:lnTo>
                    <a:pt x="4960" y="4835"/>
                  </a:lnTo>
                  <a:lnTo>
                    <a:pt x="5776" y="4709"/>
                  </a:lnTo>
                  <a:lnTo>
                    <a:pt x="6466" y="4458"/>
                  </a:lnTo>
                  <a:lnTo>
                    <a:pt x="7094" y="4207"/>
                  </a:lnTo>
                  <a:lnTo>
                    <a:pt x="7596" y="3830"/>
                  </a:lnTo>
                  <a:lnTo>
                    <a:pt x="7973" y="3391"/>
                  </a:lnTo>
                  <a:lnTo>
                    <a:pt x="8099" y="3202"/>
                  </a:lnTo>
                  <a:lnTo>
                    <a:pt x="8224" y="2951"/>
                  </a:lnTo>
                  <a:lnTo>
                    <a:pt x="8287" y="2700"/>
                  </a:lnTo>
                  <a:lnTo>
                    <a:pt x="8287" y="2449"/>
                  </a:lnTo>
                  <a:lnTo>
                    <a:pt x="8287" y="2198"/>
                  </a:lnTo>
                  <a:lnTo>
                    <a:pt x="8224" y="1947"/>
                  </a:lnTo>
                  <a:lnTo>
                    <a:pt x="8099" y="1696"/>
                  </a:lnTo>
                  <a:lnTo>
                    <a:pt x="7973" y="1508"/>
                  </a:lnTo>
                  <a:lnTo>
                    <a:pt x="7596" y="1068"/>
                  </a:lnTo>
                  <a:lnTo>
                    <a:pt x="7094" y="692"/>
                  </a:lnTo>
                  <a:lnTo>
                    <a:pt x="6466" y="440"/>
                  </a:lnTo>
                  <a:lnTo>
                    <a:pt x="5776" y="189"/>
                  </a:lnTo>
                  <a:lnTo>
                    <a:pt x="4960" y="64"/>
                  </a:lnTo>
                  <a:lnTo>
                    <a:pt x="4144" y="1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7">
              <a:extLst>
                <a:ext uri="{FF2B5EF4-FFF2-40B4-BE49-F238E27FC236}">
                  <a16:creationId xmlns:a16="http://schemas.microsoft.com/office/drawing/2014/main" id="{8FDBD3AE-1005-2BBC-F1EC-6C2D6043D7A1}"/>
                </a:ext>
              </a:extLst>
            </p:cNvPr>
            <p:cNvSpPr/>
            <p:nvPr/>
          </p:nvSpPr>
          <p:spPr>
            <a:xfrm>
              <a:off x="2073091" y="971991"/>
              <a:ext cx="252401" cy="420627"/>
            </a:xfrm>
            <a:custGeom>
              <a:avLst/>
              <a:gdLst/>
              <a:ahLst/>
              <a:cxnLst/>
              <a:rect l="l" t="t" r="r" b="b"/>
              <a:pathLst>
                <a:path w="6216" h="10359" extrusionOk="0">
                  <a:moveTo>
                    <a:pt x="64" y="1"/>
                  </a:moveTo>
                  <a:lnTo>
                    <a:pt x="1" y="8538"/>
                  </a:lnTo>
                  <a:lnTo>
                    <a:pt x="64" y="8915"/>
                  </a:lnTo>
                  <a:lnTo>
                    <a:pt x="252" y="9228"/>
                  </a:lnTo>
                  <a:lnTo>
                    <a:pt x="566" y="9542"/>
                  </a:lnTo>
                  <a:lnTo>
                    <a:pt x="943" y="9793"/>
                  </a:lnTo>
                  <a:lnTo>
                    <a:pt x="1382" y="10044"/>
                  </a:lnTo>
                  <a:lnTo>
                    <a:pt x="1947" y="10233"/>
                  </a:lnTo>
                  <a:lnTo>
                    <a:pt x="2512" y="10296"/>
                  </a:lnTo>
                  <a:lnTo>
                    <a:pt x="3140" y="10358"/>
                  </a:lnTo>
                  <a:lnTo>
                    <a:pt x="3767" y="10296"/>
                  </a:lnTo>
                  <a:lnTo>
                    <a:pt x="4332" y="10233"/>
                  </a:lnTo>
                  <a:lnTo>
                    <a:pt x="4835" y="10044"/>
                  </a:lnTo>
                  <a:lnTo>
                    <a:pt x="5274" y="9793"/>
                  </a:lnTo>
                  <a:lnTo>
                    <a:pt x="5651" y="9542"/>
                  </a:lnTo>
                  <a:lnTo>
                    <a:pt x="5965" y="9228"/>
                  </a:lnTo>
                  <a:lnTo>
                    <a:pt x="6153" y="8915"/>
                  </a:lnTo>
                  <a:lnTo>
                    <a:pt x="6216" y="8538"/>
                  </a:lnTo>
                  <a:lnTo>
                    <a:pt x="6216" y="1947"/>
                  </a:lnTo>
                  <a:lnTo>
                    <a:pt x="6216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7">
              <a:extLst>
                <a:ext uri="{FF2B5EF4-FFF2-40B4-BE49-F238E27FC236}">
                  <a16:creationId xmlns:a16="http://schemas.microsoft.com/office/drawing/2014/main" id="{2D5772DE-B225-4C92-369C-4C1D62D9F4AD}"/>
                </a:ext>
              </a:extLst>
            </p:cNvPr>
            <p:cNvSpPr/>
            <p:nvPr/>
          </p:nvSpPr>
          <p:spPr>
            <a:xfrm>
              <a:off x="2073091" y="971991"/>
              <a:ext cx="252401" cy="420627"/>
            </a:xfrm>
            <a:custGeom>
              <a:avLst/>
              <a:gdLst/>
              <a:ahLst/>
              <a:cxnLst/>
              <a:rect l="l" t="t" r="r" b="b"/>
              <a:pathLst>
                <a:path w="6216" h="10359" fill="none" extrusionOk="0">
                  <a:moveTo>
                    <a:pt x="64" y="1"/>
                  </a:moveTo>
                  <a:lnTo>
                    <a:pt x="1" y="8538"/>
                  </a:lnTo>
                  <a:lnTo>
                    <a:pt x="1" y="8538"/>
                  </a:lnTo>
                  <a:lnTo>
                    <a:pt x="64" y="8915"/>
                  </a:lnTo>
                  <a:lnTo>
                    <a:pt x="252" y="9228"/>
                  </a:lnTo>
                  <a:lnTo>
                    <a:pt x="566" y="9542"/>
                  </a:lnTo>
                  <a:lnTo>
                    <a:pt x="943" y="9793"/>
                  </a:lnTo>
                  <a:lnTo>
                    <a:pt x="1382" y="10044"/>
                  </a:lnTo>
                  <a:lnTo>
                    <a:pt x="1947" y="10233"/>
                  </a:lnTo>
                  <a:lnTo>
                    <a:pt x="2512" y="10296"/>
                  </a:lnTo>
                  <a:lnTo>
                    <a:pt x="3140" y="10358"/>
                  </a:lnTo>
                  <a:lnTo>
                    <a:pt x="3140" y="10358"/>
                  </a:lnTo>
                  <a:lnTo>
                    <a:pt x="3767" y="10296"/>
                  </a:lnTo>
                  <a:lnTo>
                    <a:pt x="4332" y="10233"/>
                  </a:lnTo>
                  <a:lnTo>
                    <a:pt x="4835" y="10044"/>
                  </a:lnTo>
                  <a:lnTo>
                    <a:pt x="5274" y="9793"/>
                  </a:lnTo>
                  <a:lnTo>
                    <a:pt x="5651" y="9542"/>
                  </a:lnTo>
                  <a:lnTo>
                    <a:pt x="5965" y="9228"/>
                  </a:lnTo>
                  <a:lnTo>
                    <a:pt x="6153" y="8915"/>
                  </a:lnTo>
                  <a:lnTo>
                    <a:pt x="6216" y="8538"/>
                  </a:lnTo>
                  <a:lnTo>
                    <a:pt x="6216" y="1947"/>
                  </a:lnTo>
                  <a:lnTo>
                    <a:pt x="621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7">
              <a:extLst>
                <a:ext uri="{FF2B5EF4-FFF2-40B4-BE49-F238E27FC236}">
                  <a16:creationId xmlns:a16="http://schemas.microsoft.com/office/drawing/2014/main" id="{092A1783-9111-5B5A-255A-3CF88773079C}"/>
                </a:ext>
              </a:extLst>
            </p:cNvPr>
            <p:cNvSpPr/>
            <p:nvPr/>
          </p:nvSpPr>
          <p:spPr>
            <a:xfrm>
              <a:off x="2073091" y="971991"/>
              <a:ext cx="252401" cy="420627"/>
            </a:xfrm>
            <a:custGeom>
              <a:avLst/>
              <a:gdLst/>
              <a:ahLst/>
              <a:cxnLst/>
              <a:rect l="l" t="t" r="r" b="b"/>
              <a:pathLst>
                <a:path w="6216" h="10359" fill="none" extrusionOk="0">
                  <a:moveTo>
                    <a:pt x="64" y="1"/>
                  </a:moveTo>
                  <a:lnTo>
                    <a:pt x="1" y="8538"/>
                  </a:lnTo>
                  <a:lnTo>
                    <a:pt x="1" y="8538"/>
                  </a:lnTo>
                  <a:lnTo>
                    <a:pt x="64" y="8915"/>
                  </a:lnTo>
                  <a:lnTo>
                    <a:pt x="252" y="9228"/>
                  </a:lnTo>
                  <a:lnTo>
                    <a:pt x="566" y="9542"/>
                  </a:lnTo>
                  <a:lnTo>
                    <a:pt x="943" y="9793"/>
                  </a:lnTo>
                  <a:lnTo>
                    <a:pt x="1382" y="10044"/>
                  </a:lnTo>
                  <a:lnTo>
                    <a:pt x="1947" y="10233"/>
                  </a:lnTo>
                  <a:lnTo>
                    <a:pt x="2512" y="10296"/>
                  </a:lnTo>
                  <a:lnTo>
                    <a:pt x="3140" y="10358"/>
                  </a:lnTo>
                  <a:lnTo>
                    <a:pt x="3140" y="10358"/>
                  </a:lnTo>
                  <a:lnTo>
                    <a:pt x="3767" y="10296"/>
                  </a:lnTo>
                  <a:lnTo>
                    <a:pt x="4332" y="10233"/>
                  </a:lnTo>
                  <a:lnTo>
                    <a:pt x="4835" y="10044"/>
                  </a:lnTo>
                  <a:lnTo>
                    <a:pt x="5274" y="9793"/>
                  </a:lnTo>
                  <a:lnTo>
                    <a:pt x="5651" y="9542"/>
                  </a:lnTo>
                  <a:lnTo>
                    <a:pt x="5965" y="9228"/>
                  </a:lnTo>
                  <a:lnTo>
                    <a:pt x="6153" y="8915"/>
                  </a:lnTo>
                  <a:lnTo>
                    <a:pt x="6216" y="8538"/>
                  </a:lnTo>
                  <a:lnTo>
                    <a:pt x="6216" y="1947"/>
                  </a:lnTo>
                  <a:lnTo>
                    <a:pt x="6216" y="1"/>
                  </a:lnTo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7">
              <a:extLst>
                <a:ext uri="{FF2B5EF4-FFF2-40B4-BE49-F238E27FC236}">
                  <a16:creationId xmlns:a16="http://schemas.microsoft.com/office/drawing/2014/main" id="{453C5453-95DA-391C-22B0-F5DF577F166A}"/>
                </a:ext>
              </a:extLst>
            </p:cNvPr>
            <p:cNvSpPr/>
            <p:nvPr/>
          </p:nvSpPr>
          <p:spPr>
            <a:xfrm>
              <a:off x="2073091" y="892975"/>
              <a:ext cx="252401" cy="147883"/>
            </a:xfrm>
            <a:custGeom>
              <a:avLst/>
              <a:gdLst/>
              <a:ahLst/>
              <a:cxnLst/>
              <a:rect l="l" t="t" r="r" b="b"/>
              <a:pathLst>
                <a:path w="6216" h="3642" fill="none" extrusionOk="0">
                  <a:moveTo>
                    <a:pt x="1" y="1821"/>
                  </a:moveTo>
                  <a:lnTo>
                    <a:pt x="1" y="1821"/>
                  </a:lnTo>
                  <a:lnTo>
                    <a:pt x="64" y="2198"/>
                  </a:lnTo>
                  <a:lnTo>
                    <a:pt x="252" y="2512"/>
                  </a:lnTo>
                  <a:lnTo>
                    <a:pt x="566" y="2825"/>
                  </a:lnTo>
                  <a:lnTo>
                    <a:pt x="943" y="3076"/>
                  </a:lnTo>
                  <a:lnTo>
                    <a:pt x="1382" y="3328"/>
                  </a:lnTo>
                  <a:lnTo>
                    <a:pt x="1947" y="3516"/>
                  </a:lnTo>
                  <a:lnTo>
                    <a:pt x="2512" y="3579"/>
                  </a:lnTo>
                  <a:lnTo>
                    <a:pt x="3140" y="3641"/>
                  </a:lnTo>
                  <a:lnTo>
                    <a:pt x="3140" y="3641"/>
                  </a:lnTo>
                  <a:lnTo>
                    <a:pt x="3767" y="3579"/>
                  </a:lnTo>
                  <a:lnTo>
                    <a:pt x="4332" y="3516"/>
                  </a:lnTo>
                  <a:lnTo>
                    <a:pt x="4897" y="3328"/>
                  </a:lnTo>
                  <a:lnTo>
                    <a:pt x="5337" y="3076"/>
                  </a:lnTo>
                  <a:lnTo>
                    <a:pt x="5713" y="2825"/>
                  </a:lnTo>
                  <a:lnTo>
                    <a:pt x="5965" y="2512"/>
                  </a:lnTo>
                  <a:lnTo>
                    <a:pt x="6153" y="2198"/>
                  </a:lnTo>
                  <a:lnTo>
                    <a:pt x="6216" y="1821"/>
                  </a:lnTo>
                  <a:lnTo>
                    <a:pt x="6216" y="1821"/>
                  </a:lnTo>
                  <a:lnTo>
                    <a:pt x="6153" y="1444"/>
                  </a:lnTo>
                  <a:lnTo>
                    <a:pt x="5965" y="1068"/>
                  </a:lnTo>
                  <a:lnTo>
                    <a:pt x="5713" y="754"/>
                  </a:lnTo>
                  <a:lnTo>
                    <a:pt x="5337" y="503"/>
                  </a:lnTo>
                  <a:lnTo>
                    <a:pt x="4897" y="314"/>
                  </a:lnTo>
                  <a:lnTo>
                    <a:pt x="4332" y="126"/>
                  </a:lnTo>
                  <a:lnTo>
                    <a:pt x="3767" y="1"/>
                  </a:lnTo>
                  <a:lnTo>
                    <a:pt x="3140" y="1"/>
                  </a:lnTo>
                  <a:lnTo>
                    <a:pt x="3140" y="1"/>
                  </a:lnTo>
                  <a:lnTo>
                    <a:pt x="2512" y="1"/>
                  </a:lnTo>
                  <a:lnTo>
                    <a:pt x="1947" y="126"/>
                  </a:lnTo>
                  <a:lnTo>
                    <a:pt x="1382" y="314"/>
                  </a:lnTo>
                  <a:lnTo>
                    <a:pt x="943" y="503"/>
                  </a:lnTo>
                  <a:lnTo>
                    <a:pt x="566" y="754"/>
                  </a:lnTo>
                  <a:lnTo>
                    <a:pt x="252" y="1068"/>
                  </a:lnTo>
                  <a:lnTo>
                    <a:pt x="64" y="1444"/>
                  </a:lnTo>
                  <a:lnTo>
                    <a:pt x="1" y="1821"/>
                  </a:lnTo>
                  <a:lnTo>
                    <a:pt x="1" y="182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7">
              <a:extLst>
                <a:ext uri="{FF2B5EF4-FFF2-40B4-BE49-F238E27FC236}">
                  <a16:creationId xmlns:a16="http://schemas.microsoft.com/office/drawing/2014/main" id="{267470E5-5D0D-0869-02DE-58E3F81B8076}"/>
                </a:ext>
              </a:extLst>
            </p:cNvPr>
            <p:cNvSpPr/>
            <p:nvPr/>
          </p:nvSpPr>
          <p:spPr>
            <a:xfrm>
              <a:off x="2073091" y="892975"/>
              <a:ext cx="252401" cy="147883"/>
            </a:xfrm>
            <a:custGeom>
              <a:avLst/>
              <a:gdLst/>
              <a:ahLst/>
              <a:cxnLst/>
              <a:rect l="l" t="t" r="r" b="b"/>
              <a:pathLst>
                <a:path w="6216" h="3642" extrusionOk="0">
                  <a:moveTo>
                    <a:pt x="2512" y="1"/>
                  </a:moveTo>
                  <a:lnTo>
                    <a:pt x="1947" y="126"/>
                  </a:lnTo>
                  <a:lnTo>
                    <a:pt x="1382" y="314"/>
                  </a:lnTo>
                  <a:lnTo>
                    <a:pt x="943" y="503"/>
                  </a:lnTo>
                  <a:lnTo>
                    <a:pt x="566" y="754"/>
                  </a:lnTo>
                  <a:lnTo>
                    <a:pt x="252" y="1068"/>
                  </a:lnTo>
                  <a:lnTo>
                    <a:pt x="64" y="1444"/>
                  </a:lnTo>
                  <a:lnTo>
                    <a:pt x="1" y="1821"/>
                  </a:lnTo>
                  <a:lnTo>
                    <a:pt x="64" y="2198"/>
                  </a:lnTo>
                  <a:lnTo>
                    <a:pt x="252" y="2512"/>
                  </a:lnTo>
                  <a:lnTo>
                    <a:pt x="566" y="2825"/>
                  </a:lnTo>
                  <a:lnTo>
                    <a:pt x="943" y="3076"/>
                  </a:lnTo>
                  <a:lnTo>
                    <a:pt x="1382" y="3328"/>
                  </a:lnTo>
                  <a:lnTo>
                    <a:pt x="1947" y="3516"/>
                  </a:lnTo>
                  <a:lnTo>
                    <a:pt x="2512" y="3579"/>
                  </a:lnTo>
                  <a:lnTo>
                    <a:pt x="3140" y="3641"/>
                  </a:lnTo>
                  <a:lnTo>
                    <a:pt x="3767" y="3579"/>
                  </a:lnTo>
                  <a:lnTo>
                    <a:pt x="4332" y="3516"/>
                  </a:lnTo>
                  <a:lnTo>
                    <a:pt x="4897" y="3328"/>
                  </a:lnTo>
                  <a:lnTo>
                    <a:pt x="5337" y="3076"/>
                  </a:lnTo>
                  <a:lnTo>
                    <a:pt x="5713" y="2825"/>
                  </a:lnTo>
                  <a:lnTo>
                    <a:pt x="5965" y="2512"/>
                  </a:lnTo>
                  <a:lnTo>
                    <a:pt x="6153" y="2198"/>
                  </a:lnTo>
                  <a:lnTo>
                    <a:pt x="6216" y="1821"/>
                  </a:lnTo>
                  <a:lnTo>
                    <a:pt x="6153" y="1444"/>
                  </a:lnTo>
                  <a:lnTo>
                    <a:pt x="5965" y="1068"/>
                  </a:lnTo>
                  <a:lnTo>
                    <a:pt x="5713" y="754"/>
                  </a:lnTo>
                  <a:lnTo>
                    <a:pt x="5337" y="503"/>
                  </a:lnTo>
                  <a:lnTo>
                    <a:pt x="4897" y="314"/>
                  </a:lnTo>
                  <a:lnTo>
                    <a:pt x="4332" y="126"/>
                  </a:lnTo>
                  <a:lnTo>
                    <a:pt x="3767" y="1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7">
              <a:extLst>
                <a:ext uri="{FF2B5EF4-FFF2-40B4-BE49-F238E27FC236}">
                  <a16:creationId xmlns:a16="http://schemas.microsoft.com/office/drawing/2014/main" id="{07815B1F-3940-3653-67AA-BABEFBBA59BB}"/>
                </a:ext>
              </a:extLst>
            </p:cNvPr>
            <p:cNvSpPr/>
            <p:nvPr/>
          </p:nvSpPr>
          <p:spPr>
            <a:xfrm>
              <a:off x="2118974" y="918475"/>
              <a:ext cx="163191" cy="86692"/>
            </a:xfrm>
            <a:custGeom>
              <a:avLst/>
              <a:gdLst/>
              <a:ahLst/>
              <a:cxnLst/>
              <a:rect l="l" t="t" r="r" b="b"/>
              <a:pathLst>
                <a:path w="4019" h="2135" extrusionOk="0">
                  <a:moveTo>
                    <a:pt x="1570" y="0"/>
                  </a:moveTo>
                  <a:lnTo>
                    <a:pt x="1194" y="63"/>
                  </a:lnTo>
                  <a:lnTo>
                    <a:pt x="880" y="126"/>
                  </a:lnTo>
                  <a:lnTo>
                    <a:pt x="566" y="314"/>
                  </a:lnTo>
                  <a:lnTo>
                    <a:pt x="315" y="440"/>
                  </a:lnTo>
                  <a:lnTo>
                    <a:pt x="126" y="628"/>
                  </a:lnTo>
                  <a:lnTo>
                    <a:pt x="1" y="816"/>
                  </a:lnTo>
                  <a:lnTo>
                    <a:pt x="1" y="1067"/>
                  </a:lnTo>
                  <a:lnTo>
                    <a:pt x="1" y="1256"/>
                  </a:lnTo>
                  <a:lnTo>
                    <a:pt x="126" y="1444"/>
                  </a:lnTo>
                  <a:lnTo>
                    <a:pt x="315" y="1632"/>
                  </a:lnTo>
                  <a:lnTo>
                    <a:pt x="566" y="1821"/>
                  </a:lnTo>
                  <a:lnTo>
                    <a:pt x="880" y="1946"/>
                  </a:lnTo>
                  <a:lnTo>
                    <a:pt x="1194" y="2009"/>
                  </a:lnTo>
                  <a:lnTo>
                    <a:pt x="1570" y="2072"/>
                  </a:lnTo>
                  <a:lnTo>
                    <a:pt x="2010" y="2135"/>
                  </a:lnTo>
                  <a:lnTo>
                    <a:pt x="2386" y="2072"/>
                  </a:lnTo>
                  <a:lnTo>
                    <a:pt x="2763" y="2009"/>
                  </a:lnTo>
                  <a:lnTo>
                    <a:pt x="3140" y="1946"/>
                  </a:lnTo>
                  <a:lnTo>
                    <a:pt x="3454" y="1821"/>
                  </a:lnTo>
                  <a:lnTo>
                    <a:pt x="3705" y="1632"/>
                  </a:lnTo>
                  <a:lnTo>
                    <a:pt x="3893" y="1444"/>
                  </a:lnTo>
                  <a:lnTo>
                    <a:pt x="3956" y="1256"/>
                  </a:lnTo>
                  <a:lnTo>
                    <a:pt x="4018" y="1067"/>
                  </a:lnTo>
                  <a:lnTo>
                    <a:pt x="3956" y="816"/>
                  </a:lnTo>
                  <a:lnTo>
                    <a:pt x="3893" y="628"/>
                  </a:lnTo>
                  <a:lnTo>
                    <a:pt x="3705" y="440"/>
                  </a:lnTo>
                  <a:lnTo>
                    <a:pt x="3454" y="314"/>
                  </a:lnTo>
                  <a:lnTo>
                    <a:pt x="3140" y="126"/>
                  </a:lnTo>
                  <a:lnTo>
                    <a:pt x="2763" y="63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7">
              <a:extLst>
                <a:ext uri="{FF2B5EF4-FFF2-40B4-BE49-F238E27FC236}">
                  <a16:creationId xmlns:a16="http://schemas.microsoft.com/office/drawing/2014/main" id="{FFA6965E-9253-5C5E-1C48-BA77A3D81B27}"/>
                </a:ext>
              </a:extLst>
            </p:cNvPr>
            <p:cNvSpPr/>
            <p:nvPr/>
          </p:nvSpPr>
          <p:spPr>
            <a:xfrm>
              <a:off x="1660180" y="2279577"/>
              <a:ext cx="441011" cy="260034"/>
            </a:xfrm>
            <a:custGeom>
              <a:avLst/>
              <a:gdLst/>
              <a:ahLst/>
              <a:cxnLst/>
              <a:rect l="l" t="t" r="r" b="b"/>
              <a:pathLst>
                <a:path w="10861" h="6404" extrusionOk="0">
                  <a:moveTo>
                    <a:pt x="5462" y="1"/>
                  </a:moveTo>
                  <a:lnTo>
                    <a:pt x="0" y="3265"/>
                  </a:lnTo>
                  <a:lnTo>
                    <a:pt x="5462" y="6404"/>
                  </a:lnTo>
                  <a:lnTo>
                    <a:pt x="10860" y="3202"/>
                  </a:lnTo>
                  <a:lnTo>
                    <a:pt x="54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7">
              <a:extLst>
                <a:ext uri="{FF2B5EF4-FFF2-40B4-BE49-F238E27FC236}">
                  <a16:creationId xmlns:a16="http://schemas.microsoft.com/office/drawing/2014/main" id="{AF797D6A-AC97-D970-EAFA-5D6ACFCE99BE}"/>
                </a:ext>
              </a:extLst>
            </p:cNvPr>
            <p:cNvSpPr/>
            <p:nvPr/>
          </p:nvSpPr>
          <p:spPr>
            <a:xfrm>
              <a:off x="1660180" y="2279577"/>
              <a:ext cx="441011" cy="260034"/>
            </a:xfrm>
            <a:custGeom>
              <a:avLst/>
              <a:gdLst/>
              <a:ahLst/>
              <a:cxnLst/>
              <a:rect l="l" t="t" r="r" b="b"/>
              <a:pathLst>
                <a:path w="10861" h="6404" fill="none" extrusionOk="0">
                  <a:moveTo>
                    <a:pt x="0" y="3265"/>
                  </a:moveTo>
                  <a:lnTo>
                    <a:pt x="5462" y="6404"/>
                  </a:lnTo>
                  <a:lnTo>
                    <a:pt x="10860" y="3202"/>
                  </a:lnTo>
                  <a:lnTo>
                    <a:pt x="5462" y="1"/>
                  </a:lnTo>
                  <a:lnTo>
                    <a:pt x="0" y="3265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7">
              <a:extLst>
                <a:ext uri="{FF2B5EF4-FFF2-40B4-BE49-F238E27FC236}">
                  <a16:creationId xmlns:a16="http://schemas.microsoft.com/office/drawing/2014/main" id="{5094DA2F-15AB-E619-F5D7-B06665C39949}"/>
                </a:ext>
              </a:extLst>
            </p:cNvPr>
            <p:cNvSpPr/>
            <p:nvPr/>
          </p:nvSpPr>
          <p:spPr>
            <a:xfrm>
              <a:off x="1879405" y="2409593"/>
              <a:ext cx="272744" cy="260034"/>
            </a:xfrm>
            <a:custGeom>
              <a:avLst/>
              <a:gdLst/>
              <a:ahLst/>
              <a:cxnLst/>
              <a:rect l="l" t="t" r="r" b="b"/>
              <a:pathLst>
                <a:path w="6717" h="6404" extrusionOk="0">
                  <a:moveTo>
                    <a:pt x="5461" y="0"/>
                  </a:moveTo>
                  <a:lnTo>
                    <a:pt x="63" y="3202"/>
                  </a:lnTo>
                  <a:lnTo>
                    <a:pt x="0" y="6403"/>
                  </a:lnTo>
                  <a:lnTo>
                    <a:pt x="6717" y="2449"/>
                  </a:lnTo>
                  <a:lnTo>
                    <a:pt x="546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7">
              <a:extLst>
                <a:ext uri="{FF2B5EF4-FFF2-40B4-BE49-F238E27FC236}">
                  <a16:creationId xmlns:a16="http://schemas.microsoft.com/office/drawing/2014/main" id="{BFFEC876-5C97-F45D-4BB7-FD623395ADDC}"/>
                </a:ext>
              </a:extLst>
            </p:cNvPr>
            <p:cNvSpPr/>
            <p:nvPr/>
          </p:nvSpPr>
          <p:spPr>
            <a:xfrm>
              <a:off x="1879405" y="2409593"/>
              <a:ext cx="272744" cy="260034"/>
            </a:xfrm>
            <a:custGeom>
              <a:avLst/>
              <a:gdLst/>
              <a:ahLst/>
              <a:cxnLst/>
              <a:rect l="l" t="t" r="r" b="b"/>
              <a:pathLst>
                <a:path w="6717" h="6404" fill="none" extrusionOk="0">
                  <a:moveTo>
                    <a:pt x="5461" y="0"/>
                  </a:moveTo>
                  <a:lnTo>
                    <a:pt x="6717" y="2449"/>
                  </a:lnTo>
                  <a:lnTo>
                    <a:pt x="0" y="6403"/>
                  </a:lnTo>
                  <a:lnTo>
                    <a:pt x="63" y="3202"/>
                  </a:lnTo>
                  <a:lnTo>
                    <a:pt x="5461" y="0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7">
              <a:extLst>
                <a:ext uri="{FF2B5EF4-FFF2-40B4-BE49-F238E27FC236}">
                  <a16:creationId xmlns:a16="http://schemas.microsoft.com/office/drawing/2014/main" id="{EB1EF27B-FFEA-B070-BD33-8EDB485434DC}"/>
                </a:ext>
              </a:extLst>
            </p:cNvPr>
            <p:cNvSpPr/>
            <p:nvPr/>
          </p:nvSpPr>
          <p:spPr>
            <a:xfrm>
              <a:off x="1604105" y="2412151"/>
              <a:ext cx="277860" cy="257476"/>
            </a:xfrm>
            <a:custGeom>
              <a:avLst/>
              <a:gdLst/>
              <a:ahLst/>
              <a:cxnLst/>
              <a:rect l="l" t="t" r="r" b="b"/>
              <a:pathLst>
                <a:path w="6843" h="6341" extrusionOk="0">
                  <a:moveTo>
                    <a:pt x="1381" y="0"/>
                  </a:moveTo>
                  <a:lnTo>
                    <a:pt x="0" y="2386"/>
                  </a:lnTo>
                  <a:lnTo>
                    <a:pt x="6780" y="6340"/>
                  </a:lnTo>
                  <a:lnTo>
                    <a:pt x="6843" y="3139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7">
              <a:extLst>
                <a:ext uri="{FF2B5EF4-FFF2-40B4-BE49-F238E27FC236}">
                  <a16:creationId xmlns:a16="http://schemas.microsoft.com/office/drawing/2014/main" id="{1EF4B173-42C0-2886-3EA1-2348F0513273}"/>
                </a:ext>
              </a:extLst>
            </p:cNvPr>
            <p:cNvSpPr/>
            <p:nvPr/>
          </p:nvSpPr>
          <p:spPr>
            <a:xfrm>
              <a:off x="1604105" y="2412151"/>
              <a:ext cx="277860" cy="257476"/>
            </a:xfrm>
            <a:custGeom>
              <a:avLst/>
              <a:gdLst/>
              <a:ahLst/>
              <a:cxnLst/>
              <a:rect l="l" t="t" r="r" b="b"/>
              <a:pathLst>
                <a:path w="6843" h="6341" fill="none" extrusionOk="0">
                  <a:moveTo>
                    <a:pt x="6780" y="6340"/>
                  </a:moveTo>
                  <a:lnTo>
                    <a:pt x="6843" y="3139"/>
                  </a:lnTo>
                  <a:lnTo>
                    <a:pt x="1381" y="0"/>
                  </a:lnTo>
                  <a:lnTo>
                    <a:pt x="0" y="2386"/>
                  </a:lnTo>
                  <a:lnTo>
                    <a:pt x="6780" y="6340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7">
              <a:extLst>
                <a:ext uri="{FF2B5EF4-FFF2-40B4-BE49-F238E27FC236}">
                  <a16:creationId xmlns:a16="http://schemas.microsoft.com/office/drawing/2014/main" id="{7F515EF3-9BF5-2E9B-FC1D-0815B399BDC8}"/>
                </a:ext>
              </a:extLst>
            </p:cNvPr>
            <p:cNvSpPr/>
            <p:nvPr/>
          </p:nvSpPr>
          <p:spPr>
            <a:xfrm>
              <a:off x="1749389" y="1892170"/>
              <a:ext cx="252401" cy="583737"/>
            </a:xfrm>
            <a:custGeom>
              <a:avLst/>
              <a:gdLst/>
              <a:ahLst/>
              <a:cxnLst/>
              <a:rect l="l" t="t" r="r" b="b"/>
              <a:pathLst>
                <a:path w="6216" h="14376" extrusionOk="0">
                  <a:moveTo>
                    <a:pt x="6215" y="0"/>
                  </a:moveTo>
                  <a:lnTo>
                    <a:pt x="1" y="63"/>
                  </a:lnTo>
                  <a:lnTo>
                    <a:pt x="1" y="12555"/>
                  </a:lnTo>
                  <a:lnTo>
                    <a:pt x="63" y="12932"/>
                  </a:lnTo>
                  <a:lnTo>
                    <a:pt x="252" y="13246"/>
                  </a:lnTo>
                  <a:lnTo>
                    <a:pt x="566" y="13559"/>
                  </a:lnTo>
                  <a:lnTo>
                    <a:pt x="942" y="13810"/>
                  </a:lnTo>
                  <a:lnTo>
                    <a:pt x="1382" y="14062"/>
                  </a:lnTo>
                  <a:lnTo>
                    <a:pt x="1884" y="14250"/>
                  </a:lnTo>
                  <a:lnTo>
                    <a:pt x="2512" y="14313"/>
                  </a:lnTo>
                  <a:lnTo>
                    <a:pt x="3139" y="14375"/>
                  </a:lnTo>
                  <a:lnTo>
                    <a:pt x="3767" y="14313"/>
                  </a:lnTo>
                  <a:lnTo>
                    <a:pt x="4332" y="14250"/>
                  </a:lnTo>
                  <a:lnTo>
                    <a:pt x="4834" y="14062"/>
                  </a:lnTo>
                  <a:lnTo>
                    <a:pt x="5274" y="13810"/>
                  </a:lnTo>
                  <a:lnTo>
                    <a:pt x="5650" y="13559"/>
                  </a:lnTo>
                  <a:lnTo>
                    <a:pt x="5964" y="13246"/>
                  </a:lnTo>
                  <a:lnTo>
                    <a:pt x="6090" y="12932"/>
                  </a:lnTo>
                  <a:lnTo>
                    <a:pt x="6153" y="12555"/>
                  </a:lnTo>
                  <a:lnTo>
                    <a:pt x="6215" y="1946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7">
              <a:extLst>
                <a:ext uri="{FF2B5EF4-FFF2-40B4-BE49-F238E27FC236}">
                  <a16:creationId xmlns:a16="http://schemas.microsoft.com/office/drawing/2014/main" id="{69C71343-8A1F-F301-8F8B-C575FC446FB4}"/>
                </a:ext>
              </a:extLst>
            </p:cNvPr>
            <p:cNvSpPr/>
            <p:nvPr/>
          </p:nvSpPr>
          <p:spPr>
            <a:xfrm>
              <a:off x="1749389" y="1892170"/>
              <a:ext cx="252401" cy="583737"/>
            </a:xfrm>
            <a:custGeom>
              <a:avLst/>
              <a:gdLst/>
              <a:ahLst/>
              <a:cxnLst/>
              <a:rect l="l" t="t" r="r" b="b"/>
              <a:pathLst>
                <a:path w="6216" h="14376" fill="none" extrusionOk="0">
                  <a:moveTo>
                    <a:pt x="1" y="63"/>
                  </a:moveTo>
                  <a:lnTo>
                    <a:pt x="1" y="12555"/>
                  </a:lnTo>
                  <a:lnTo>
                    <a:pt x="1" y="12555"/>
                  </a:lnTo>
                  <a:lnTo>
                    <a:pt x="63" y="12932"/>
                  </a:lnTo>
                  <a:lnTo>
                    <a:pt x="252" y="13246"/>
                  </a:lnTo>
                  <a:lnTo>
                    <a:pt x="566" y="13559"/>
                  </a:lnTo>
                  <a:lnTo>
                    <a:pt x="942" y="13810"/>
                  </a:lnTo>
                  <a:lnTo>
                    <a:pt x="1382" y="14062"/>
                  </a:lnTo>
                  <a:lnTo>
                    <a:pt x="1884" y="14250"/>
                  </a:lnTo>
                  <a:lnTo>
                    <a:pt x="2512" y="14313"/>
                  </a:lnTo>
                  <a:lnTo>
                    <a:pt x="3139" y="14375"/>
                  </a:lnTo>
                  <a:lnTo>
                    <a:pt x="3139" y="14375"/>
                  </a:lnTo>
                  <a:lnTo>
                    <a:pt x="3767" y="14313"/>
                  </a:lnTo>
                  <a:lnTo>
                    <a:pt x="4332" y="14250"/>
                  </a:lnTo>
                  <a:lnTo>
                    <a:pt x="4834" y="14062"/>
                  </a:lnTo>
                  <a:lnTo>
                    <a:pt x="5274" y="13810"/>
                  </a:lnTo>
                  <a:lnTo>
                    <a:pt x="5650" y="13559"/>
                  </a:lnTo>
                  <a:lnTo>
                    <a:pt x="5964" y="13246"/>
                  </a:lnTo>
                  <a:lnTo>
                    <a:pt x="6090" y="12932"/>
                  </a:lnTo>
                  <a:lnTo>
                    <a:pt x="6153" y="12555"/>
                  </a:lnTo>
                  <a:lnTo>
                    <a:pt x="6215" y="1946"/>
                  </a:lnTo>
                  <a:lnTo>
                    <a:pt x="62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7">
              <a:extLst>
                <a:ext uri="{FF2B5EF4-FFF2-40B4-BE49-F238E27FC236}">
                  <a16:creationId xmlns:a16="http://schemas.microsoft.com/office/drawing/2014/main" id="{DB84E4F9-4235-601B-9C09-9C5E88F76D02}"/>
                </a:ext>
              </a:extLst>
            </p:cNvPr>
            <p:cNvSpPr/>
            <p:nvPr/>
          </p:nvSpPr>
          <p:spPr>
            <a:xfrm>
              <a:off x="1749389" y="1892170"/>
              <a:ext cx="252401" cy="583737"/>
            </a:xfrm>
            <a:custGeom>
              <a:avLst/>
              <a:gdLst/>
              <a:ahLst/>
              <a:cxnLst/>
              <a:rect l="l" t="t" r="r" b="b"/>
              <a:pathLst>
                <a:path w="6216" h="14376" fill="none" extrusionOk="0">
                  <a:moveTo>
                    <a:pt x="1" y="63"/>
                  </a:moveTo>
                  <a:lnTo>
                    <a:pt x="1" y="12555"/>
                  </a:lnTo>
                  <a:lnTo>
                    <a:pt x="1" y="12555"/>
                  </a:lnTo>
                  <a:lnTo>
                    <a:pt x="63" y="12932"/>
                  </a:lnTo>
                  <a:lnTo>
                    <a:pt x="252" y="13246"/>
                  </a:lnTo>
                  <a:lnTo>
                    <a:pt x="566" y="13559"/>
                  </a:lnTo>
                  <a:lnTo>
                    <a:pt x="942" y="13810"/>
                  </a:lnTo>
                  <a:lnTo>
                    <a:pt x="1382" y="14062"/>
                  </a:lnTo>
                  <a:lnTo>
                    <a:pt x="1884" y="14250"/>
                  </a:lnTo>
                  <a:lnTo>
                    <a:pt x="2512" y="14313"/>
                  </a:lnTo>
                  <a:lnTo>
                    <a:pt x="3139" y="14375"/>
                  </a:lnTo>
                  <a:lnTo>
                    <a:pt x="3139" y="14375"/>
                  </a:lnTo>
                  <a:lnTo>
                    <a:pt x="3767" y="14313"/>
                  </a:lnTo>
                  <a:lnTo>
                    <a:pt x="4332" y="14250"/>
                  </a:lnTo>
                  <a:lnTo>
                    <a:pt x="4834" y="14062"/>
                  </a:lnTo>
                  <a:lnTo>
                    <a:pt x="5274" y="13810"/>
                  </a:lnTo>
                  <a:lnTo>
                    <a:pt x="5650" y="13559"/>
                  </a:lnTo>
                  <a:lnTo>
                    <a:pt x="5964" y="13246"/>
                  </a:lnTo>
                  <a:lnTo>
                    <a:pt x="6090" y="12932"/>
                  </a:lnTo>
                  <a:lnTo>
                    <a:pt x="6153" y="12555"/>
                  </a:lnTo>
                  <a:lnTo>
                    <a:pt x="6215" y="1946"/>
                  </a:lnTo>
                  <a:lnTo>
                    <a:pt x="6215" y="0"/>
                  </a:lnTo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7">
              <a:extLst>
                <a:ext uri="{FF2B5EF4-FFF2-40B4-BE49-F238E27FC236}">
                  <a16:creationId xmlns:a16="http://schemas.microsoft.com/office/drawing/2014/main" id="{65B220B3-6A61-F664-65C9-8A0247004855}"/>
                </a:ext>
              </a:extLst>
            </p:cNvPr>
            <p:cNvSpPr/>
            <p:nvPr/>
          </p:nvSpPr>
          <p:spPr>
            <a:xfrm>
              <a:off x="1749389" y="1813154"/>
              <a:ext cx="252401" cy="147883"/>
            </a:xfrm>
            <a:custGeom>
              <a:avLst/>
              <a:gdLst/>
              <a:ahLst/>
              <a:cxnLst/>
              <a:rect l="l" t="t" r="r" b="b"/>
              <a:pathLst>
                <a:path w="6216" h="3642" fill="none" extrusionOk="0">
                  <a:moveTo>
                    <a:pt x="1" y="1821"/>
                  </a:moveTo>
                  <a:lnTo>
                    <a:pt x="1" y="1821"/>
                  </a:lnTo>
                  <a:lnTo>
                    <a:pt x="63" y="2197"/>
                  </a:lnTo>
                  <a:lnTo>
                    <a:pt x="252" y="2574"/>
                  </a:lnTo>
                  <a:lnTo>
                    <a:pt x="566" y="2888"/>
                  </a:lnTo>
                  <a:lnTo>
                    <a:pt x="942" y="3139"/>
                  </a:lnTo>
                  <a:lnTo>
                    <a:pt x="1382" y="3327"/>
                  </a:lnTo>
                  <a:lnTo>
                    <a:pt x="1884" y="3515"/>
                  </a:lnTo>
                  <a:lnTo>
                    <a:pt x="2512" y="3641"/>
                  </a:lnTo>
                  <a:lnTo>
                    <a:pt x="3139" y="3641"/>
                  </a:lnTo>
                  <a:lnTo>
                    <a:pt x="3139" y="3641"/>
                  </a:lnTo>
                  <a:lnTo>
                    <a:pt x="3767" y="3641"/>
                  </a:lnTo>
                  <a:lnTo>
                    <a:pt x="4332" y="3515"/>
                  </a:lnTo>
                  <a:lnTo>
                    <a:pt x="4834" y="3327"/>
                  </a:lnTo>
                  <a:lnTo>
                    <a:pt x="5336" y="3139"/>
                  </a:lnTo>
                  <a:lnTo>
                    <a:pt x="5713" y="2888"/>
                  </a:lnTo>
                  <a:lnTo>
                    <a:pt x="5964" y="2574"/>
                  </a:lnTo>
                  <a:lnTo>
                    <a:pt x="6153" y="2197"/>
                  </a:lnTo>
                  <a:lnTo>
                    <a:pt x="6215" y="1821"/>
                  </a:lnTo>
                  <a:lnTo>
                    <a:pt x="6215" y="1821"/>
                  </a:lnTo>
                  <a:lnTo>
                    <a:pt x="6153" y="1444"/>
                  </a:lnTo>
                  <a:lnTo>
                    <a:pt x="5964" y="1130"/>
                  </a:lnTo>
                  <a:lnTo>
                    <a:pt x="5713" y="816"/>
                  </a:lnTo>
                  <a:lnTo>
                    <a:pt x="5336" y="565"/>
                  </a:lnTo>
                  <a:lnTo>
                    <a:pt x="4834" y="314"/>
                  </a:lnTo>
                  <a:lnTo>
                    <a:pt x="4332" y="126"/>
                  </a:lnTo>
                  <a:lnTo>
                    <a:pt x="3767" y="63"/>
                  </a:lnTo>
                  <a:lnTo>
                    <a:pt x="3139" y="0"/>
                  </a:lnTo>
                  <a:lnTo>
                    <a:pt x="3139" y="0"/>
                  </a:lnTo>
                  <a:lnTo>
                    <a:pt x="2512" y="63"/>
                  </a:lnTo>
                  <a:lnTo>
                    <a:pt x="1884" y="126"/>
                  </a:lnTo>
                  <a:lnTo>
                    <a:pt x="1382" y="314"/>
                  </a:lnTo>
                  <a:lnTo>
                    <a:pt x="942" y="565"/>
                  </a:lnTo>
                  <a:lnTo>
                    <a:pt x="566" y="816"/>
                  </a:lnTo>
                  <a:lnTo>
                    <a:pt x="252" y="1130"/>
                  </a:lnTo>
                  <a:lnTo>
                    <a:pt x="63" y="1444"/>
                  </a:lnTo>
                  <a:lnTo>
                    <a:pt x="1" y="1821"/>
                  </a:lnTo>
                  <a:lnTo>
                    <a:pt x="1" y="182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7">
              <a:extLst>
                <a:ext uri="{FF2B5EF4-FFF2-40B4-BE49-F238E27FC236}">
                  <a16:creationId xmlns:a16="http://schemas.microsoft.com/office/drawing/2014/main" id="{BE4F04C9-5971-E319-9488-25145E52254E}"/>
                </a:ext>
              </a:extLst>
            </p:cNvPr>
            <p:cNvSpPr/>
            <p:nvPr/>
          </p:nvSpPr>
          <p:spPr>
            <a:xfrm>
              <a:off x="1706063" y="1787654"/>
              <a:ext cx="339052" cy="198843"/>
            </a:xfrm>
            <a:custGeom>
              <a:avLst/>
              <a:gdLst/>
              <a:ahLst/>
              <a:cxnLst/>
              <a:rect l="l" t="t" r="r" b="b"/>
              <a:pathLst>
                <a:path w="8350" h="4897" extrusionOk="0">
                  <a:moveTo>
                    <a:pt x="4206" y="0"/>
                  </a:moveTo>
                  <a:lnTo>
                    <a:pt x="3327" y="63"/>
                  </a:lnTo>
                  <a:lnTo>
                    <a:pt x="2574" y="189"/>
                  </a:lnTo>
                  <a:lnTo>
                    <a:pt x="1884" y="440"/>
                  </a:lnTo>
                  <a:lnTo>
                    <a:pt x="1256" y="754"/>
                  </a:lnTo>
                  <a:lnTo>
                    <a:pt x="754" y="1068"/>
                  </a:lnTo>
                  <a:lnTo>
                    <a:pt x="377" y="1507"/>
                  </a:lnTo>
                  <a:lnTo>
                    <a:pt x="189" y="1758"/>
                  </a:lnTo>
                  <a:lnTo>
                    <a:pt x="126" y="1946"/>
                  </a:lnTo>
                  <a:lnTo>
                    <a:pt x="63" y="2197"/>
                  </a:lnTo>
                  <a:lnTo>
                    <a:pt x="0" y="2449"/>
                  </a:lnTo>
                  <a:lnTo>
                    <a:pt x="63" y="2700"/>
                  </a:lnTo>
                  <a:lnTo>
                    <a:pt x="126" y="2951"/>
                  </a:lnTo>
                  <a:lnTo>
                    <a:pt x="189" y="3202"/>
                  </a:lnTo>
                  <a:lnTo>
                    <a:pt x="377" y="3390"/>
                  </a:lnTo>
                  <a:lnTo>
                    <a:pt x="754" y="3830"/>
                  </a:lnTo>
                  <a:lnTo>
                    <a:pt x="1256" y="4206"/>
                  </a:lnTo>
                  <a:lnTo>
                    <a:pt x="1884" y="4520"/>
                  </a:lnTo>
                  <a:lnTo>
                    <a:pt x="2574" y="4708"/>
                  </a:lnTo>
                  <a:lnTo>
                    <a:pt x="3327" y="4834"/>
                  </a:lnTo>
                  <a:lnTo>
                    <a:pt x="4206" y="4897"/>
                  </a:lnTo>
                  <a:lnTo>
                    <a:pt x="5022" y="4834"/>
                  </a:lnTo>
                  <a:lnTo>
                    <a:pt x="5776" y="4708"/>
                  </a:lnTo>
                  <a:lnTo>
                    <a:pt x="6529" y="4520"/>
                  </a:lnTo>
                  <a:lnTo>
                    <a:pt x="7094" y="4206"/>
                  </a:lnTo>
                  <a:lnTo>
                    <a:pt x="7596" y="3830"/>
                  </a:lnTo>
                  <a:lnTo>
                    <a:pt x="8036" y="3390"/>
                  </a:lnTo>
                  <a:lnTo>
                    <a:pt x="8161" y="3202"/>
                  </a:lnTo>
                  <a:lnTo>
                    <a:pt x="8224" y="2951"/>
                  </a:lnTo>
                  <a:lnTo>
                    <a:pt x="8287" y="2700"/>
                  </a:lnTo>
                  <a:lnTo>
                    <a:pt x="8349" y="2449"/>
                  </a:lnTo>
                  <a:lnTo>
                    <a:pt x="8287" y="2197"/>
                  </a:lnTo>
                  <a:lnTo>
                    <a:pt x="8224" y="1946"/>
                  </a:lnTo>
                  <a:lnTo>
                    <a:pt x="8161" y="1758"/>
                  </a:lnTo>
                  <a:lnTo>
                    <a:pt x="8036" y="1507"/>
                  </a:lnTo>
                  <a:lnTo>
                    <a:pt x="7596" y="1068"/>
                  </a:lnTo>
                  <a:lnTo>
                    <a:pt x="7094" y="754"/>
                  </a:lnTo>
                  <a:lnTo>
                    <a:pt x="6529" y="440"/>
                  </a:lnTo>
                  <a:lnTo>
                    <a:pt x="5776" y="189"/>
                  </a:lnTo>
                  <a:lnTo>
                    <a:pt x="5022" y="63"/>
                  </a:lnTo>
                  <a:lnTo>
                    <a:pt x="4206" y="0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7">
              <a:extLst>
                <a:ext uri="{FF2B5EF4-FFF2-40B4-BE49-F238E27FC236}">
                  <a16:creationId xmlns:a16="http://schemas.microsoft.com/office/drawing/2014/main" id="{351EC15D-0607-DC78-2E5A-C419C10B21AF}"/>
                </a:ext>
              </a:extLst>
            </p:cNvPr>
            <p:cNvSpPr/>
            <p:nvPr/>
          </p:nvSpPr>
          <p:spPr>
            <a:xfrm>
              <a:off x="1749389" y="1527664"/>
              <a:ext cx="252401" cy="420627"/>
            </a:xfrm>
            <a:custGeom>
              <a:avLst/>
              <a:gdLst/>
              <a:ahLst/>
              <a:cxnLst/>
              <a:rect l="l" t="t" r="r" b="b"/>
              <a:pathLst>
                <a:path w="6216" h="10359" extrusionOk="0">
                  <a:moveTo>
                    <a:pt x="6215" y="0"/>
                  </a:moveTo>
                  <a:lnTo>
                    <a:pt x="1" y="63"/>
                  </a:lnTo>
                  <a:lnTo>
                    <a:pt x="1" y="8538"/>
                  </a:lnTo>
                  <a:lnTo>
                    <a:pt x="63" y="8914"/>
                  </a:lnTo>
                  <a:lnTo>
                    <a:pt x="252" y="9291"/>
                  </a:lnTo>
                  <a:lnTo>
                    <a:pt x="566" y="9605"/>
                  </a:lnTo>
                  <a:lnTo>
                    <a:pt x="942" y="9856"/>
                  </a:lnTo>
                  <a:lnTo>
                    <a:pt x="1382" y="10044"/>
                  </a:lnTo>
                  <a:lnTo>
                    <a:pt x="1884" y="10233"/>
                  </a:lnTo>
                  <a:lnTo>
                    <a:pt x="2512" y="10358"/>
                  </a:lnTo>
                  <a:lnTo>
                    <a:pt x="3767" y="10358"/>
                  </a:lnTo>
                  <a:lnTo>
                    <a:pt x="4332" y="10233"/>
                  </a:lnTo>
                  <a:lnTo>
                    <a:pt x="4834" y="10044"/>
                  </a:lnTo>
                  <a:lnTo>
                    <a:pt x="5274" y="9856"/>
                  </a:lnTo>
                  <a:lnTo>
                    <a:pt x="5650" y="9605"/>
                  </a:lnTo>
                  <a:lnTo>
                    <a:pt x="5964" y="9291"/>
                  </a:lnTo>
                  <a:lnTo>
                    <a:pt x="6090" y="8914"/>
                  </a:lnTo>
                  <a:lnTo>
                    <a:pt x="6153" y="8538"/>
                  </a:lnTo>
                  <a:lnTo>
                    <a:pt x="6215" y="1946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7">
              <a:extLst>
                <a:ext uri="{FF2B5EF4-FFF2-40B4-BE49-F238E27FC236}">
                  <a16:creationId xmlns:a16="http://schemas.microsoft.com/office/drawing/2014/main" id="{EA20A620-0C8B-932F-F2F7-969E00F5BF22}"/>
                </a:ext>
              </a:extLst>
            </p:cNvPr>
            <p:cNvSpPr/>
            <p:nvPr/>
          </p:nvSpPr>
          <p:spPr>
            <a:xfrm>
              <a:off x="1749389" y="1527664"/>
              <a:ext cx="252401" cy="420627"/>
            </a:xfrm>
            <a:custGeom>
              <a:avLst/>
              <a:gdLst/>
              <a:ahLst/>
              <a:cxnLst/>
              <a:rect l="l" t="t" r="r" b="b"/>
              <a:pathLst>
                <a:path w="6216" h="10359" fill="none" extrusionOk="0">
                  <a:moveTo>
                    <a:pt x="1" y="63"/>
                  </a:moveTo>
                  <a:lnTo>
                    <a:pt x="1" y="8538"/>
                  </a:lnTo>
                  <a:lnTo>
                    <a:pt x="1" y="8538"/>
                  </a:lnTo>
                  <a:lnTo>
                    <a:pt x="63" y="8914"/>
                  </a:lnTo>
                  <a:lnTo>
                    <a:pt x="252" y="9291"/>
                  </a:lnTo>
                  <a:lnTo>
                    <a:pt x="566" y="9605"/>
                  </a:lnTo>
                  <a:lnTo>
                    <a:pt x="942" y="9856"/>
                  </a:lnTo>
                  <a:lnTo>
                    <a:pt x="1382" y="10044"/>
                  </a:lnTo>
                  <a:lnTo>
                    <a:pt x="1884" y="10233"/>
                  </a:lnTo>
                  <a:lnTo>
                    <a:pt x="2512" y="10358"/>
                  </a:lnTo>
                  <a:lnTo>
                    <a:pt x="3139" y="10358"/>
                  </a:lnTo>
                  <a:lnTo>
                    <a:pt x="3139" y="10358"/>
                  </a:lnTo>
                  <a:lnTo>
                    <a:pt x="3767" y="10358"/>
                  </a:lnTo>
                  <a:lnTo>
                    <a:pt x="4332" y="10233"/>
                  </a:lnTo>
                  <a:lnTo>
                    <a:pt x="4834" y="10044"/>
                  </a:lnTo>
                  <a:lnTo>
                    <a:pt x="5274" y="9856"/>
                  </a:lnTo>
                  <a:lnTo>
                    <a:pt x="5650" y="9605"/>
                  </a:lnTo>
                  <a:lnTo>
                    <a:pt x="5964" y="9291"/>
                  </a:lnTo>
                  <a:lnTo>
                    <a:pt x="6090" y="8914"/>
                  </a:lnTo>
                  <a:lnTo>
                    <a:pt x="6153" y="8538"/>
                  </a:lnTo>
                  <a:lnTo>
                    <a:pt x="6215" y="1946"/>
                  </a:lnTo>
                  <a:lnTo>
                    <a:pt x="62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7">
              <a:extLst>
                <a:ext uri="{FF2B5EF4-FFF2-40B4-BE49-F238E27FC236}">
                  <a16:creationId xmlns:a16="http://schemas.microsoft.com/office/drawing/2014/main" id="{DDDE838B-4546-4898-BA30-DC44855E1290}"/>
                </a:ext>
              </a:extLst>
            </p:cNvPr>
            <p:cNvSpPr/>
            <p:nvPr/>
          </p:nvSpPr>
          <p:spPr>
            <a:xfrm>
              <a:off x="1749389" y="1527664"/>
              <a:ext cx="252401" cy="420627"/>
            </a:xfrm>
            <a:custGeom>
              <a:avLst/>
              <a:gdLst/>
              <a:ahLst/>
              <a:cxnLst/>
              <a:rect l="l" t="t" r="r" b="b"/>
              <a:pathLst>
                <a:path w="6216" h="10359" fill="none" extrusionOk="0">
                  <a:moveTo>
                    <a:pt x="1" y="63"/>
                  </a:moveTo>
                  <a:lnTo>
                    <a:pt x="1" y="8538"/>
                  </a:lnTo>
                  <a:lnTo>
                    <a:pt x="1" y="8538"/>
                  </a:lnTo>
                  <a:lnTo>
                    <a:pt x="63" y="8914"/>
                  </a:lnTo>
                  <a:lnTo>
                    <a:pt x="252" y="9291"/>
                  </a:lnTo>
                  <a:lnTo>
                    <a:pt x="566" y="9605"/>
                  </a:lnTo>
                  <a:lnTo>
                    <a:pt x="942" y="9856"/>
                  </a:lnTo>
                  <a:lnTo>
                    <a:pt x="1382" y="10044"/>
                  </a:lnTo>
                  <a:lnTo>
                    <a:pt x="1884" y="10233"/>
                  </a:lnTo>
                  <a:lnTo>
                    <a:pt x="2512" y="10358"/>
                  </a:lnTo>
                  <a:lnTo>
                    <a:pt x="3139" y="10358"/>
                  </a:lnTo>
                  <a:lnTo>
                    <a:pt x="3139" y="10358"/>
                  </a:lnTo>
                  <a:lnTo>
                    <a:pt x="3767" y="10358"/>
                  </a:lnTo>
                  <a:lnTo>
                    <a:pt x="4332" y="10233"/>
                  </a:lnTo>
                  <a:lnTo>
                    <a:pt x="4834" y="10044"/>
                  </a:lnTo>
                  <a:lnTo>
                    <a:pt x="5274" y="9856"/>
                  </a:lnTo>
                  <a:lnTo>
                    <a:pt x="5650" y="9605"/>
                  </a:lnTo>
                  <a:lnTo>
                    <a:pt x="5964" y="9291"/>
                  </a:lnTo>
                  <a:lnTo>
                    <a:pt x="6090" y="8914"/>
                  </a:lnTo>
                  <a:lnTo>
                    <a:pt x="6153" y="8538"/>
                  </a:lnTo>
                  <a:lnTo>
                    <a:pt x="6215" y="1946"/>
                  </a:lnTo>
                  <a:lnTo>
                    <a:pt x="6215" y="0"/>
                  </a:lnTo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7">
              <a:extLst>
                <a:ext uri="{FF2B5EF4-FFF2-40B4-BE49-F238E27FC236}">
                  <a16:creationId xmlns:a16="http://schemas.microsoft.com/office/drawing/2014/main" id="{4B00F3EA-A6B0-6E6E-DE1C-215A79647E55}"/>
                </a:ext>
              </a:extLst>
            </p:cNvPr>
            <p:cNvSpPr/>
            <p:nvPr/>
          </p:nvSpPr>
          <p:spPr>
            <a:xfrm>
              <a:off x="1749389" y="1448647"/>
              <a:ext cx="252401" cy="147883"/>
            </a:xfrm>
            <a:custGeom>
              <a:avLst/>
              <a:gdLst/>
              <a:ahLst/>
              <a:cxnLst/>
              <a:rect l="l" t="t" r="r" b="b"/>
              <a:pathLst>
                <a:path w="6216" h="3642" fill="none" extrusionOk="0">
                  <a:moveTo>
                    <a:pt x="1" y="1821"/>
                  </a:moveTo>
                  <a:lnTo>
                    <a:pt x="1" y="1821"/>
                  </a:lnTo>
                  <a:lnTo>
                    <a:pt x="63" y="2197"/>
                  </a:lnTo>
                  <a:lnTo>
                    <a:pt x="252" y="2574"/>
                  </a:lnTo>
                  <a:lnTo>
                    <a:pt x="566" y="2888"/>
                  </a:lnTo>
                  <a:lnTo>
                    <a:pt x="942" y="3139"/>
                  </a:lnTo>
                  <a:lnTo>
                    <a:pt x="1382" y="3327"/>
                  </a:lnTo>
                  <a:lnTo>
                    <a:pt x="1884" y="3516"/>
                  </a:lnTo>
                  <a:lnTo>
                    <a:pt x="2512" y="3641"/>
                  </a:lnTo>
                  <a:lnTo>
                    <a:pt x="3139" y="3641"/>
                  </a:lnTo>
                  <a:lnTo>
                    <a:pt x="3139" y="3641"/>
                  </a:lnTo>
                  <a:lnTo>
                    <a:pt x="3767" y="3641"/>
                  </a:lnTo>
                  <a:lnTo>
                    <a:pt x="4332" y="3516"/>
                  </a:lnTo>
                  <a:lnTo>
                    <a:pt x="4834" y="3327"/>
                  </a:lnTo>
                  <a:lnTo>
                    <a:pt x="5336" y="3139"/>
                  </a:lnTo>
                  <a:lnTo>
                    <a:pt x="5713" y="2888"/>
                  </a:lnTo>
                  <a:lnTo>
                    <a:pt x="5964" y="2574"/>
                  </a:lnTo>
                  <a:lnTo>
                    <a:pt x="6153" y="2197"/>
                  </a:lnTo>
                  <a:lnTo>
                    <a:pt x="6215" y="1821"/>
                  </a:lnTo>
                  <a:lnTo>
                    <a:pt x="6215" y="1821"/>
                  </a:lnTo>
                  <a:lnTo>
                    <a:pt x="6153" y="1444"/>
                  </a:lnTo>
                  <a:lnTo>
                    <a:pt x="5964" y="1130"/>
                  </a:lnTo>
                  <a:lnTo>
                    <a:pt x="5713" y="816"/>
                  </a:lnTo>
                  <a:lnTo>
                    <a:pt x="5336" y="565"/>
                  </a:lnTo>
                  <a:lnTo>
                    <a:pt x="4834" y="314"/>
                  </a:lnTo>
                  <a:lnTo>
                    <a:pt x="4332" y="126"/>
                  </a:lnTo>
                  <a:lnTo>
                    <a:pt x="3767" y="63"/>
                  </a:lnTo>
                  <a:lnTo>
                    <a:pt x="3139" y="0"/>
                  </a:lnTo>
                  <a:lnTo>
                    <a:pt x="3139" y="0"/>
                  </a:lnTo>
                  <a:lnTo>
                    <a:pt x="2512" y="63"/>
                  </a:lnTo>
                  <a:lnTo>
                    <a:pt x="1884" y="126"/>
                  </a:lnTo>
                  <a:lnTo>
                    <a:pt x="1382" y="314"/>
                  </a:lnTo>
                  <a:lnTo>
                    <a:pt x="942" y="565"/>
                  </a:lnTo>
                  <a:lnTo>
                    <a:pt x="566" y="816"/>
                  </a:lnTo>
                  <a:lnTo>
                    <a:pt x="252" y="1130"/>
                  </a:lnTo>
                  <a:lnTo>
                    <a:pt x="63" y="1444"/>
                  </a:lnTo>
                  <a:lnTo>
                    <a:pt x="1" y="1821"/>
                  </a:lnTo>
                  <a:lnTo>
                    <a:pt x="1" y="182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7">
              <a:extLst>
                <a:ext uri="{FF2B5EF4-FFF2-40B4-BE49-F238E27FC236}">
                  <a16:creationId xmlns:a16="http://schemas.microsoft.com/office/drawing/2014/main" id="{5BDFFC6A-180C-EDF8-D518-206F05052E3D}"/>
                </a:ext>
              </a:extLst>
            </p:cNvPr>
            <p:cNvSpPr/>
            <p:nvPr/>
          </p:nvSpPr>
          <p:spPr>
            <a:xfrm>
              <a:off x="1706063" y="1423148"/>
              <a:ext cx="339052" cy="198883"/>
            </a:xfrm>
            <a:custGeom>
              <a:avLst/>
              <a:gdLst/>
              <a:ahLst/>
              <a:cxnLst/>
              <a:rect l="l" t="t" r="r" b="b"/>
              <a:pathLst>
                <a:path w="8350" h="4898" extrusionOk="0">
                  <a:moveTo>
                    <a:pt x="4206" y="1"/>
                  </a:moveTo>
                  <a:lnTo>
                    <a:pt x="3327" y="63"/>
                  </a:lnTo>
                  <a:lnTo>
                    <a:pt x="2574" y="189"/>
                  </a:lnTo>
                  <a:lnTo>
                    <a:pt x="1884" y="440"/>
                  </a:lnTo>
                  <a:lnTo>
                    <a:pt x="1256" y="754"/>
                  </a:lnTo>
                  <a:lnTo>
                    <a:pt x="754" y="1068"/>
                  </a:lnTo>
                  <a:lnTo>
                    <a:pt x="377" y="1507"/>
                  </a:lnTo>
                  <a:lnTo>
                    <a:pt x="189" y="1758"/>
                  </a:lnTo>
                  <a:lnTo>
                    <a:pt x="126" y="1947"/>
                  </a:lnTo>
                  <a:lnTo>
                    <a:pt x="63" y="2198"/>
                  </a:lnTo>
                  <a:lnTo>
                    <a:pt x="0" y="2449"/>
                  </a:lnTo>
                  <a:lnTo>
                    <a:pt x="63" y="2700"/>
                  </a:lnTo>
                  <a:lnTo>
                    <a:pt x="126" y="2951"/>
                  </a:lnTo>
                  <a:lnTo>
                    <a:pt x="189" y="3202"/>
                  </a:lnTo>
                  <a:lnTo>
                    <a:pt x="377" y="3390"/>
                  </a:lnTo>
                  <a:lnTo>
                    <a:pt x="754" y="3830"/>
                  </a:lnTo>
                  <a:lnTo>
                    <a:pt x="1256" y="4207"/>
                  </a:lnTo>
                  <a:lnTo>
                    <a:pt x="1884" y="4520"/>
                  </a:lnTo>
                  <a:lnTo>
                    <a:pt x="2574" y="4709"/>
                  </a:lnTo>
                  <a:lnTo>
                    <a:pt x="3327" y="4834"/>
                  </a:lnTo>
                  <a:lnTo>
                    <a:pt x="4206" y="4897"/>
                  </a:lnTo>
                  <a:lnTo>
                    <a:pt x="5022" y="4834"/>
                  </a:lnTo>
                  <a:lnTo>
                    <a:pt x="5776" y="4709"/>
                  </a:lnTo>
                  <a:lnTo>
                    <a:pt x="6529" y="4520"/>
                  </a:lnTo>
                  <a:lnTo>
                    <a:pt x="7094" y="4207"/>
                  </a:lnTo>
                  <a:lnTo>
                    <a:pt x="7596" y="3830"/>
                  </a:lnTo>
                  <a:lnTo>
                    <a:pt x="8036" y="3390"/>
                  </a:lnTo>
                  <a:lnTo>
                    <a:pt x="8161" y="3202"/>
                  </a:lnTo>
                  <a:lnTo>
                    <a:pt x="8224" y="2951"/>
                  </a:lnTo>
                  <a:lnTo>
                    <a:pt x="8287" y="2700"/>
                  </a:lnTo>
                  <a:lnTo>
                    <a:pt x="8349" y="2449"/>
                  </a:lnTo>
                  <a:lnTo>
                    <a:pt x="8287" y="2198"/>
                  </a:lnTo>
                  <a:lnTo>
                    <a:pt x="8224" y="1947"/>
                  </a:lnTo>
                  <a:lnTo>
                    <a:pt x="8161" y="1758"/>
                  </a:lnTo>
                  <a:lnTo>
                    <a:pt x="8036" y="1507"/>
                  </a:lnTo>
                  <a:lnTo>
                    <a:pt x="7596" y="1068"/>
                  </a:lnTo>
                  <a:lnTo>
                    <a:pt x="7094" y="754"/>
                  </a:lnTo>
                  <a:lnTo>
                    <a:pt x="6529" y="440"/>
                  </a:lnTo>
                  <a:lnTo>
                    <a:pt x="5776" y="189"/>
                  </a:lnTo>
                  <a:lnTo>
                    <a:pt x="5022" y="63"/>
                  </a:lnTo>
                  <a:lnTo>
                    <a:pt x="4206" y="1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7">
              <a:extLst>
                <a:ext uri="{FF2B5EF4-FFF2-40B4-BE49-F238E27FC236}">
                  <a16:creationId xmlns:a16="http://schemas.microsoft.com/office/drawing/2014/main" id="{271B97C7-286B-060E-24ED-14C9181BA3BB}"/>
                </a:ext>
              </a:extLst>
            </p:cNvPr>
            <p:cNvSpPr/>
            <p:nvPr/>
          </p:nvSpPr>
          <p:spPr>
            <a:xfrm>
              <a:off x="1749389" y="1168273"/>
              <a:ext cx="252401" cy="420587"/>
            </a:xfrm>
            <a:custGeom>
              <a:avLst/>
              <a:gdLst/>
              <a:ahLst/>
              <a:cxnLst/>
              <a:rect l="l" t="t" r="r" b="b"/>
              <a:pathLst>
                <a:path w="6216" h="10358" extrusionOk="0">
                  <a:moveTo>
                    <a:pt x="1" y="0"/>
                  </a:moveTo>
                  <a:lnTo>
                    <a:pt x="1" y="8537"/>
                  </a:lnTo>
                  <a:lnTo>
                    <a:pt x="63" y="8914"/>
                  </a:lnTo>
                  <a:lnTo>
                    <a:pt x="252" y="9228"/>
                  </a:lnTo>
                  <a:lnTo>
                    <a:pt x="566" y="9542"/>
                  </a:lnTo>
                  <a:lnTo>
                    <a:pt x="942" y="9856"/>
                  </a:lnTo>
                  <a:lnTo>
                    <a:pt x="1382" y="10044"/>
                  </a:lnTo>
                  <a:lnTo>
                    <a:pt x="1884" y="10232"/>
                  </a:lnTo>
                  <a:lnTo>
                    <a:pt x="2512" y="10358"/>
                  </a:lnTo>
                  <a:lnTo>
                    <a:pt x="3767" y="10358"/>
                  </a:lnTo>
                  <a:lnTo>
                    <a:pt x="4332" y="10232"/>
                  </a:lnTo>
                  <a:lnTo>
                    <a:pt x="4834" y="10044"/>
                  </a:lnTo>
                  <a:lnTo>
                    <a:pt x="5274" y="9856"/>
                  </a:lnTo>
                  <a:lnTo>
                    <a:pt x="5650" y="9542"/>
                  </a:lnTo>
                  <a:lnTo>
                    <a:pt x="5964" y="9228"/>
                  </a:lnTo>
                  <a:lnTo>
                    <a:pt x="6090" y="8914"/>
                  </a:lnTo>
                  <a:lnTo>
                    <a:pt x="6153" y="8537"/>
                  </a:lnTo>
                  <a:lnTo>
                    <a:pt x="6215" y="1946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7">
              <a:extLst>
                <a:ext uri="{FF2B5EF4-FFF2-40B4-BE49-F238E27FC236}">
                  <a16:creationId xmlns:a16="http://schemas.microsoft.com/office/drawing/2014/main" id="{C458FF60-3F66-5FF3-AFE0-9FFDCA417D01}"/>
                </a:ext>
              </a:extLst>
            </p:cNvPr>
            <p:cNvSpPr/>
            <p:nvPr/>
          </p:nvSpPr>
          <p:spPr>
            <a:xfrm>
              <a:off x="1749389" y="1168273"/>
              <a:ext cx="252401" cy="420587"/>
            </a:xfrm>
            <a:custGeom>
              <a:avLst/>
              <a:gdLst/>
              <a:ahLst/>
              <a:cxnLst/>
              <a:rect l="l" t="t" r="r" b="b"/>
              <a:pathLst>
                <a:path w="6216" h="10358" fill="none" extrusionOk="0">
                  <a:moveTo>
                    <a:pt x="1" y="0"/>
                  </a:moveTo>
                  <a:lnTo>
                    <a:pt x="1" y="8537"/>
                  </a:lnTo>
                  <a:lnTo>
                    <a:pt x="1" y="8537"/>
                  </a:lnTo>
                  <a:lnTo>
                    <a:pt x="63" y="8914"/>
                  </a:lnTo>
                  <a:lnTo>
                    <a:pt x="252" y="9228"/>
                  </a:lnTo>
                  <a:lnTo>
                    <a:pt x="566" y="9542"/>
                  </a:lnTo>
                  <a:lnTo>
                    <a:pt x="942" y="9856"/>
                  </a:lnTo>
                  <a:lnTo>
                    <a:pt x="1382" y="10044"/>
                  </a:lnTo>
                  <a:lnTo>
                    <a:pt x="1884" y="10232"/>
                  </a:lnTo>
                  <a:lnTo>
                    <a:pt x="2512" y="10358"/>
                  </a:lnTo>
                  <a:lnTo>
                    <a:pt x="3139" y="10358"/>
                  </a:lnTo>
                  <a:lnTo>
                    <a:pt x="3139" y="10358"/>
                  </a:lnTo>
                  <a:lnTo>
                    <a:pt x="3767" y="10358"/>
                  </a:lnTo>
                  <a:lnTo>
                    <a:pt x="4332" y="10232"/>
                  </a:lnTo>
                  <a:lnTo>
                    <a:pt x="4834" y="10044"/>
                  </a:lnTo>
                  <a:lnTo>
                    <a:pt x="5274" y="9856"/>
                  </a:lnTo>
                  <a:lnTo>
                    <a:pt x="5650" y="9542"/>
                  </a:lnTo>
                  <a:lnTo>
                    <a:pt x="5964" y="9228"/>
                  </a:lnTo>
                  <a:lnTo>
                    <a:pt x="6090" y="8914"/>
                  </a:lnTo>
                  <a:lnTo>
                    <a:pt x="6153" y="8537"/>
                  </a:lnTo>
                  <a:lnTo>
                    <a:pt x="6215" y="1946"/>
                  </a:lnTo>
                  <a:lnTo>
                    <a:pt x="62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7">
              <a:extLst>
                <a:ext uri="{FF2B5EF4-FFF2-40B4-BE49-F238E27FC236}">
                  <a16:creationId xmlns:a16="http://schemas.microsoft.com/office/drawing/2014/main" id="{E9B08EB3-45D9-55B4-03DD-940127C0E73F}"/>
                </a:ext>
              </a:extLst>
            </p:cNvPr>
            <p:cNvSpPr/>
            <p:nvPr/>
          </p:nvSpPr>
          <p:spPr>
            <a:xfrm>
              <a:off x="1749389" y="1168273"/>
              <a:ext cx="252401" cy="420587"/>
            </a:xfrm>
            <a:custGeom>
              <a:avLst/>
              <a:gdLst/>
              <a:ahLst/>
              <a:cxnLst/>
              <a:rect l="l" t="t" r="r" b="b"/>
              <a:pathLst>
                <a:path w="6216" h="10358" fill="none" extrusionOk="0">
                  <a:moveTo>
                    <a:pt x="1" y="0"/>
                  </a:moveTo>
                  <a:lnTo>
                    <a:pt x="1" y="8537"/>
                  </a:lnTo>
                  <a:lnTo>
                    <a:pt x="1" y="8537"/>
                  </a:lnTo>
                  <a:lnTo>
                    <a:pt x="63" y="8914"/>
                  </a:lnTo>
                  <a:lnTo>
                    <a:pt x="252" y="9228"/>
                  </a:lnTo>
                  <a:lnTo>
                    <a:pt x="566" y="9542"/>
                  </a:lnTo>
                  <a:lnTo>
                    <a:pt x="942" y="9856"/>
                  </a:lnTo>
                  <a:lnTo>
                    <a:pt x="1382" y="10044"/>
                  </a:lnTo>
                  <a:lnTo>
                    <a:pt x="1884" y="10232"/>
                  </a:lnTo>
                  <a:lnTo>
                    <a:pt x="2512" y="10358"/>
                  </a:lnTo>
                  <a:lnTo>
                    <a:pt x="3139" y="10358"/>
                  </a:lnTo>
                  <a:lnTo>
                    <a:pt x="3139" y="10358"/>
                  </a:lnTo>
                  <a:lnTo>
                    <a:pt x="3767" y="10358"/>
                  </a:lnTo>
                  <a:lnTo>
                    <a:pt x="4332" y="10232"/>
                  </a:lnTo>
                  <a:lnTo>
                    <a:pt x="4834" y="10044"/>
                  </a:lnTo>
                  <a:lnTo>
                    <a:pt x="5274" y="9856"/>
                  </a:lnTo>
                  <a:lnTo>
                    <a:pt x="5650" y="9542"/>
                  </a:lnTo>
                  <a:lnTo>
                    <a:pt x="5964" y="9228"/>
                  </a:lnTo>
                  <a:lnTo>
                    <a:pt x="6090" y="8914"/>
                  </a:lnTo>
                  <a:lnTo>
                    <a:pt x="6153" y="8537"/>
                  </a:lnTo>
                  <a:lnTo>
                    <a:pt x="6215" y="1946"/>
                  </a:lnTo>
                  <a:lnTo>
                    <a:pt x="6215" y="0"/>
                  </a:lnTo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7">
              <a:extLst>
                <a:ext uri="{FF2B5EF4-FFF2-40B4-BE49-F238E27FC236}">
                  <a16:creationId xmlns:a16="http://schemas.microsoft.com/office/drawing/2014/main" id="{713A3633-25A8-D909-2478-E0F5B7B2F917}"/>
                </a:ext>
              </a:extLst>
            </p:cNvPr>
            <p:cNvSpPr/>
            <p:nvPr/>
          </p:nvSpPr>
          <p:spPr>
            <a:xfrm>
              <a:off x="1749389" y="1089257"/>
              <a:ext cx="252401" cy="147883"/>
            </a:xfrm>
            <a:custGeom>
              <a:avLst/>
              <a:gdLst/>
              <a:ahLst/>
              <a:cxnLst/>
              <a:rect l="l" t="t" r="r" b="b"/>
              <a:pathLst>
                <a:path w="6216" h="3642" fill="none" extrusionOk="0">
                  <a:moveTo>
                    <a:pt x="1" y="1821"/>
                  </a:moveTo>
                  <a:lnTo>
                    <a:pt x="1" y="1821"/>
                  </a:lnTo>
                  <a:lnTo>
                    <a:pt x="63" y="2197"/>
                  </a:lnTo>
                  <a:lnTo>
                    <a:pt x="252" y="2511"/>
                  </a:lnTo>
                  <a:lnTo>
                    <a:pt x="566" y="2825"/>
                  </a:lnTo>
                  <a:lnTo>
                    <a:pt x="942" y="3139"/>
                  </a:lnTo>
                  <a:lnTo>
                    <a:pt x="1382" y="3327"/>
                  </a:lnTo>
                  <a:lnTo>
                    <a:pt x="1884" y="3516"/>
                  </a:lnTo>
                  <a:lnTo>
                    <a:pt x="2512" y="3641"/>
                  </a:lnTo>
                  <a:lnTo>
                    <a:pt x="3139" y="3641"/>
                  </a:lnTo>
                  <a:lnTo>
                    <a:pt x="3139" y="3641"/>
                  </a:lnTo>
                  <a:lnTo>
                    <a:pt x="3767" y="3641"/>
                  </a:lnTo>
                  <a:lnTo>
                    <a:pt x="4332" y="3516"/>
                  </a:lnTo>
                  <a:lnTo>
                    <a:pt x="4834" y="3327"/>
                  </a:lnTo>
                  <a:lnTo>
                    <a:pt x="5336" y="3139"/>
                  </a:lnTo>
                  <a:lnTo>
                    <a:pt x="5713" y="2825"/>
                  </a:lnTo>
                  <a:lnTo>
                    <a:pt x="5964" y="2511"/>
                  </a:lnTo>
                  <a:lnTo>
                    <a:pt x="6153" y="2197"/>
                  </a:lnTo>
                  <a:lnTo>
                    <a:pt x="6215" y="1821"/>
                  </a:lnTo>
                  <a:lnTo>
                    <a:pt x="6215" y="1821"/>
                  </a:lnTo>
                  <a:lnTo>
                    <a:pt x="6153" y="1444"/>
                  </a:lnTo>
                  <a:lnTo>
                    <a:pt x="5964" y="1130"/>
                  </a:lnTo>
                  <a:lnTo>
                    <a:pt x="5713" y="816"/>
                  </a:lnTo>
                  <a:lnTo>
                    <a:pt x="5336" y="502"/>
                  </a:lnTo>
                  <a:lnTo>
                    <a:pt x="4834" y="314"/>
                  </a:lnTo>
                  <a:lnTo>
                    <a:pt x="4332" y="126"/>
                  </a:lnTo>
                  <a:lnTo>
                    <a:pt x="3767" y="0"/>
                  </a:lnTo>
                  <a:lnTo>
                    <a:pt x="3139" y="0"/>
                  </a:lnTo>
                  <a:lnTo>
                    <a:pt x="3139" y="0"/>
                  </a:lnTo>
                  <a:lnTo>
                    <a:pt x="2512" y="0"/>
                  </a:lnTo>
                  <a:lnTo>
                    <a:pt x="1884" y="126"/>
                  </a:lnTo>
                  <a:lnTo>
                    <a:pt x="1382" y="314"/>
                  </a:lnTo>
                  <a:lnTo>
                    <a:pt x="942" y="502"/>
                  </a:lnTo>
                  <a:lnTo>
                    <a:pt x="566" y="816"/>
                  </a:lnTo>
                  <a:lnTo>
                    <a:pt x="252" y="1130"/>
                  </a:lnTo>
                  <a:lnTo>
                    <a:pt x="63" y="1444"/>
                  </a:lnTo>
                  <a:lnTo>
                    <a:pt x="1" y="1821"/>
                  </a:lnTo>
                  <a:lnTo>
                    <a:pt x="1" y="182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7">
              <a:extLst>
                <a:ext uri="{FF2B5EF4-FFF2-40B4-BE49-F238E27FC236}">
                  <a16:creationId xmlns:a16="http://schemas.microsoft.com/office/drawing/2014/main" id="{706F20DF-7F41-FC70-6C27-63218617200B}"/>
                </a:ext>
              </a:extLst>
            </p:cNvPr>
            <p:cNvSpPr/>
            <p:nvPr/>
          </p:nvSpPr>
          <p:spPr>
            <a:xfrm>
              <a:off x="1749389" y="1089257"/>
              <a:ext cx="252401" cy="147883"/>
            </a:xfrm>
            <a:custGeom>
              <a:avLst/>
              <a:gdLst/>
              <a:ahLst/>
              <a:cxnLst/>
              <a:rect l="l" t="t" r="r" b="b"/>
              <a:pathLst>
                <a:path w="6216" h="3642" extrusionOk="0">
                  <a:moveTo>
                    <a:pt x="2512" y="0"/>
                  </a:moveTo>
                  <a:lnTo>
                    <a:pt x="1884" y="126"/>
                  </a:lnTo>
                  <a:lnTo>
                    <a:pt x="1382" y="314"/>
                  </a:lnTo>
                  <a:lnTo>
                    <a:pt x="942" y="502"/>
                  </a:lnTo>
                  <a:lnTo>
                    <a:pt x="566" y="816"/>
                  </a:lnTo>
                  <a:lnTo>
                    <a:pt x="252" y="1130"/>
                  </a:lnTo>
                  <a:lnTo>
                    <a:pt x="63" y="1444"/>
                  </a:lnTo>
                  <a:lnTo>
                    <a:pt x="1" y="1821"/>
                  </a:lnTo>
                  <a:lnTo>
                    <a:pt x="63" y="2197"/>
                  </a:lnTo>
                  <a:lnTo>
                    <a:pt x="252" y="2511"/>
                  </a:lnTo>
                  <a:lnTo>
                    <a:pt x="566" y="2825"/>
                  </a:lnTo>
                  <a:lnTo>
                    <a:pt x="942" y="3139"/>
                  </a:lnTo>
                  <a:lnTo>
                    <a:pt x="1382" y="3327"/>
                  </a:lnTo>
                  <a:lnTo>
                    <a:pt x="1884" y="3516"/>
                  </a:lnTo>
                  <a:lnTo>
                    <a:pt x="2512" y="3641"/>
                  </a:lnTo>
                  <a:lnTo>
                    <a:pt x="3767" y="3641"/>
                  </a:lnTo>
                  <a:lnTo>
                    <a:pt x="4332" y="3516"/>
                  </a:lnTo>
                  <a:lnTo>
                    <a:pt x="4834" y="3327"/>
                  </a:lnTo>
                  <a:lnTo>
                    <a:pt x="5336" y="3139"/>
                  </a:lnTo>
                  <a:lnTo>
                    <a:pt x="5713" y="2825"/>
                  </a:lnTo>
                  <a:lnTo>
                    <a:pt x="5964" y="2511"/>
                  </a:lnTo>
                  <a:lnTo>
                    <a:pt x="6153" y="2197"/>
                  </a:lnTo>
                  <a:lnTo>
                    <a:pt x="6215" y="1821"/>
                  </a:lnTo>
                  <a:lnTo>
                    <a:pt x="6153" y="1444"/>
                  </a:lnTo>
                  <a:lnTo>
                    <a:pt x="5964" y="1130"/>
                  </a:lnTo>
                  <a:lnTo>
                    <a:pt x="5713" y="816"/>
                  </a:lnTo>
                  <a:lnTo>
                    <a:pt x="5336" y="502"/>
                  </a:lnTo>
                  <a:lnTo>
                    <a:pt x="4834" y="314"/>
                  </a:lnTo>
                  <a:lnTo>
                    <a:pt x="4332" y="126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7">
              <a:extLst>
                <a:ext uri="{FF2B5EF4-FFF2-40B4-BE49-F238E27FC236}">
                  <a16:creationId xmlns:a16="http://schemas.microsoft.com/office/drawing/2014/main" id="{7FE1668B-468C-8F2D-B225-F15563BCF58B}"/>
                </a:ext>
              </a:extLst>
            </p:cNvPr>
            <p:cNvSpPr/>
            <p:nvPr/>
          </p:nvSpPr>
          <p:spPr>
            <a:xfrm>
              <a:off x="1795272" y="1114716"/>
              <a:ext cx="163191" cy="86732"/>
            </a:xfrm>
            <a:custGeom>
              <a:avLst/>
              <a:gdLst/>
              <a:ahLst/>
              <a:cxnLst/>
              <a:rect l="l" t="t" r="r" b="b"/>
              <a:pathLst>
                <a:path w="4019" h="2136" extrusionOk="0">
                  <a:moveTo>
                    <a:pt x="1570" y="1"/>
                  </a:moveTo>
                  <a:lnTo>
                    <a:pt x="1193" y="64"/>
                  </a:lnTo>
                  <a:lnTo>
                    <a:pt x="879" y="189"/>
                  </a:lnTo>
                  <a:lnTo>
                    <a:pt x="566" y="315"/>
                  </a:lnTo>
                  <a:lnTo>
                    <a:pt x="314" y="440"/>
                  </a:lnTo>
                  <a:lnTo>
                    <a:pt x="126" y="629"/>
                  </a:lnTo>
                  <a:lnTo>
                    <a:pt x="1" y="817"/>
                  </a:lnTo>
                  <a:lnTo>
                    <a:pt x="1" y="1068"/>
                  </a:lnTo>
                  <a:lnTo>
                    <a:pt x="1" y="1256"/>
                  </a:lnTo>
                  <a:lnTo>
                    <a:pt x="126" y="1507"/>
                  </a:lnTo>
                  <a:lnTo>
                    <a:pt x="314" y="1633"/>
                  </a:lnTo>
                  <a:lnTo>
                    <a:pt x="566" y="1821"/>
                  </a:lnTo>
                  <a:lnTo>
                    <a:pt x="879" y="1947"/>
                  </a:lnTo>
                  <a:lnTo>
                    <a:pt x="1193" y="2072"/>
                  </a:lnTo>
                  <a:lnTo>
                    <a:pt x="1570" y="2135"/>
                  </a:lnTo>
                  <a:lnTo>
                    <a:pt x="2386" y="2135"/>
                  </a:lnTo>
                  <a:lnTo>
                    <a:pt x="2763" y="2072"/>
                  </a:lnTo>
                  <a:lnTo>
                    <a:pt x="3139" y="1947"/>
                  </a:lnTo>
                  <a:lnTo>
                    <a:pt x="3390" y="1821"/>
                  </a:lnTo>
                  <a:lnTo>
                    <a:pt x="3641" y="1633"/>
                  </a:lnTo>
                  <a:lnTo>
                    <a:pt x="3830" y="1507"/>
                  </a:lnTo>
                  <a:lnTo>
                    <a:pt x="3955" y="1256"/>
                  </a:lnTo>
                  <a:lnTo>
                    <a:pt x="4018" y="1068"/>
                  </a:lnTo>
                  <a:lnTo>
                    <a:pt x="3955" y="817"/>
                  </a:lnTo>
                  <a:lnTo>
                    <a:pt x="3830" y="629"/>
                  </a:lnTo>
                  <a:lnTo>
                    <a:pt x="3641" y="440"/>
                  </a:lnTo>
                  <a:lnTo>
                    <a:pt x="3390" y="315"/>
                  </a:lnTo>
                  <a:lnTo>
                    <a:pt x="3139" y="189"/>
                  </a:lnTo>
                  <a:lnTo>
                    <a:pt x="2763" y="64"/>
                  </a:lnTo>
                  <a:lnTo>
                    <a:pt x="23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7">
              <a:extLst>
                <a:ext uri="{FF2B5EF4-FFF2-40B4-BE49-F238E27FC236}">
                  <a16:creationId xmlns:a16="http://schemas.microsoft.com/office/drawing/2014/main" id="{1DC727A0-942F-D9EC-2363-4B7AB86E6B21}"/>
                </a:ext>
              </a:extLst>
            </p:cNvPr>
            <p:cNvSpPr/>
            <p:nvPr/>
          </p:nvSpPr>
          <p:spPr>
            <a:xfrm>
              <a:off x="2345833" y="1963512"/>
              <a:ext cx="616912" cy="2309409"/>
            </a:xfrm>
            <a:custGeom>
              <a:avLst/>
              <a:gdLst/>
              <a:ahLst/>
              <a:cxnLst/>
              <a:rect l="l" t="t" r="r" b="b"/>
              <a:pathLst>
                <a:path w="15193" h="56875" extrusionOk="0">
                  <a:moveTo>
                    <a:pt x="1" y="1"/>
                  </a:moveTo>
                  <a:lnTo>
                    <a:pt x="1" y="48023"/>
                  </a:lnTo>
                  <a:lnTo>
                    <a:pt x="15067" y="56874"/>
                  </a:lnTo>
                  <a:lnTo>
                    <a:pt x="15192" y="89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7">
              <a:extLst>
                <a:ext uri="{FF2B5EF4-FFF2-40B4-BE49-F238E27FC236}">
                  <a16:creationId xmlns:a16="http://schemas.microsoft.com/office/drawing/2014/main" id="{4AF9B870-27A3-AFA8-3395-C8EC309251EB}"/>
                </a:ext>
              </a:extLst>
            </p:cNvPr>
            <p:cNvSpPr/>
            <p:nvPr/>
          </p:nvSpPr>
          <p:spPr>
            <a:xfrm>
              <a:off x="2345833" y="1963512"/>
              <a:ext cx="616912" cy="2309409"/>
            </a:xfrm>
            <a:custGeom>
              <a:avLst/>
              <a:gdLst/>
              <a:ahLst/>
              <a:cxnLst/>
              <a:rect l="l" t="t" r="r" b="b"/>
              <a:pathLst>
                <a:path w="15193" h="56875" fill="none" extrusionOk="0">
                  <a:moveTo>
                    <a:pt x="1" y="1"/>
                  </a:moveTo>
                  <a:lnTo>
                    <a:pt x="1" y="48023"/>
                  </a:lnTo>
                  <a:lnTo>
                    <a:pt x="15067" y="56874"/>
                  </a:lnTo>
                  <a:lnTo>
                    <a:pt x="15192" y="8915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7">
              <a:extLst>
                <a:ext uri="{FF2B5EF4-FFF2-40B4-BE49-F238E27FC236}">
                  <a16:creationId xmlns:a16="http://schemas.microsoft.com/office/drawing/2014/main" id="{E1D6B04A-CF0F-0631-02C6-E585F6658D9A}"/>
                </a:ext>
              </a:extLst>
            </p:cNvPr>
            <p:cNvSpPr/>
            <p:nvPr/>
          </p:nvSpPr>
          <p:spPr>
            <a:xfrm>
              <a:off x="2960144" y="1741771"/>
              <a:ext cx="994132" cy="2531153"/>
            </a:xfrm>
            <a:custGeom>
              <a:avLst/>
              <a:gdLst/>
              <a:ahLst/>
              <a:cxnLst/>
              <a:rect l="l" t="t" r="r" b="b"/>
              <a:pathLst>
                <a:path w="24483" h="62336" extrusionOk="0">
                  <a:moveTo>
                    <a:pt x="24483" y="0"/>
                  </a:moveTo>
                  <a:lnTo>
                    <a:pt x="63" y="14376"/>
                  </a:lnTo>
                  <a:lnTo>
                    <a:pt x="1" y="62335"/>
                  </a:lnTo>
                  <a:lnTo>
                    <a:pt x="24483" y="48148"/>
                  </a:lnTo>
                  <a:lnTo>
                    <a:pt x="24483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7">
              <a:extLst>
                <a:ext uri="{FF2B5EF4-FFF2-40B4-BE49-F238E27FC236}">
                  <a16:creationId xmlns:a16="http://schemas.microsoft.com/office/drawing/2014/main" id="{42AB8ACC-D692-5C78-1E80-01989387B191}"/>
                </a:ext>
              </a:extLst>
            </p:cNvPr>
            <p:cNvSpPr/>
            <p:nvPr/>
          </p:nvSpPr>
          <p:spPr>
            <a:xfrm>
              <a:off x="2960144" y="1741771"/>
              <a:ext cx="994132" cy="2531153"/>
            </a:xfrm>
            <a:custGeom>
              <a:avLst/>
              <a:gdLst/>
              <a:ahLst/>
              <a:cxnLst/>
              <a:rect l="l" t="t" r="r" b="b"/>
              <a:pathLst>
                <a:path w="24483" h="62336" fill="none" extrusionOk="0">
                  <a:moveTo>
                    <a:pt x="63" y="14376"/>
                  </a:moveTo>
                  <a:lnTo>
                    <a:pt x="24483" y="0"/>
                  </a:lnTo>
                  <a:lnTo>
                    <a:pt x="24483" y="48148"/>
                  </a:lnTo>
                  <a:lnTo>
                    <a:pt x="1" y="62335"/>
                  </a:lnTo>
                  <a:lnTo>
                    <a:pt x="63" y="14376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7">
              <a:extLst>
                <a:ext uri="{FF2B5EF4-FFF2-40B4-BE49-F238E27FC236}">
                  <a16:creationId xmlns:a16="http://schemas.microsoft.com/office/drawing/2014/main" id="{F4ACCCCC-6097-DFA4-BF0F-A5F3CBEDC396}"/>
                </a:ext>
              </a:extLst>
            </p:cNvPr>
            <p:cNvSpPr/>
            <p:nvPr/>
          </p:nvSpPr>
          <p:spPr>
            <a:xfrm>
              <a:off x="2348391" y="1379823"/>
              <a:ext cx="1605887" cy="945690"/>
            </a:xfrm>
            <a:custGeom>
              <a:avLst/>
              <a:gdLst/>
              <a:ahLst/>
              <a:cxnLst/>
              <a:rect l="l" t="t" r="r" b="b"/>
              <a:pathLst>
                <a:path w="39549" h="23290" extrusionOk="0">
                  <a:moveTo>
                    <a:pt x="24169" y="0"/>
                  </a:moveTo>
                  <a:lnTo>
                    <a:pt x="1" y="14376"/>
                  </a:lnTo>
                  <a:lnTo>
                    <a:pt x="15129" y="23290"/>
                  </a:lnTo>
                  <a:lnTo>
                    <a:pt x="39549" y="8914"/>
                  </a:lnTo>
                  <a:lnTo>
                    <a:pt x="24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7">
              <a:extLst>
                <a:ext uri="{FF2B5EF4-FFF2-40B4-BE49-F238E27FC236}">
                  <a16:creationId xmlns:a16="http://schemas.microsoft.com/office/drawing/2014/main" id="{50A56CD0-D015-467C-BBED-8F21C2E90302}"/>
                </a:ext>
              </a:extLst>
            </p:cNvPr>
            <p:cNvSpPr/>
            <p:nvPr/>
          </p:nvSpPr>
          <p:spPr>
            <a:xfrm>
              <a:off x="2348391" y="1379823"/>
              <a:ext cx="1605887" cy="945690"/>
            </a:xfrm>
            <a:custGeom>
              <a:avLst/>
              <a:gdLst/>
              <a:ahLst/>
              <a:cxnLst/>
              <a:rect l="l" t="t" r="r" b="b"/>
              <a:pathLst>
                <a:path w="39549" h="23290" fill="none" extrusionOk="0">
                  <a:moveTo>
                    <a:pt x="39549" y="8914"/>
                  </a:moveTo>
                  <a:lnTo>
                    <a:pt x="24169" y="0"/>
                  </a:lnTo>
                  <a:lnTo>
                    <a:pt x="1" y="14376"/>
                  </a:lnTo>
                  <a:lnTo>
                    <a:pt x="15129" y="23290"/>
                  </a:lnTo>
                  <a:lnTo>
                    <a:pt x="39549" y="8914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7">
              <a:extLst>
                <a:ext uri="{FF2B5EF4-FFF2-40B4-BE49-F238E27FC236}">
                  <a16:creationId xmlns:a16="http://schemas.microsoft.com/office/drawing/2014/main" id="{9547A9A6-E051-EE13-0001-9DA8FA017C9E}"/>
                </a:ext>
              </a:extLst>
            </p:cNvPr>
            <p:cNvSpPr/>
            <p:nvPr/>
          </p:nvSpPr>
          <p:spPr>
            <a:xfrm>
              <a:off x="3113102" y="2249002"/>
              <a:ext cx="124901" cy="285534"/>
            </a:xfrm>
            <a:custGeom>
              <a:avLst/>
              <a:gdLst/>
              <a:ahLst/>
              <a:cxnLst/>
              <a:rect l="l" t="t" r="r" b="b"/>
              <a:pathLst>
                <a:path w="3076" h="7032" extrusionOk="0">
                  <a:moveTo>
                    <a:pt x="3076" y="1"/>
                  </a:moveTo>
                  <a:lnTo>
                    <a:pt x="0" y="1758"/>
                  </a:lnTo>
                  <a:lnTo>
                    <a:pt x="0" y="7031"/>
                  </a:lnTo>
                  <a:lnTo>
                    <a:pt x="3076" y="5274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7">
              <a:extLst>
                <a:ext uri="{FF2B5EF4-FFF2-40B4-BE49-F238E27FC236}">
                  <a16:creationId xmlns:a16="http://schemas.microsoft.com/office/drawing/2014/main" id="{A0E58A25-CE62-923B-3658-661AEBC7528C}"/>
                </a:ext>
              </a:extLst>
            </p:cNvPr>
            <p:cNvSpPr/>
            <p:nvPr/>
          </p:nvSpPr>
          <p:spPr>
            <a:xfrm>
              <a:off x="3314462" y="2129219"/>
              <a:ext cx="124942" cy="288052"/>
            </a:xfrm>
            <a:custGeom>
              <a:avLst/>
              <a:gdLst/>
              <a:ahLst/>
              <a:cxnLst/>
              <a:rect l="l" t="t" r="r" b="b"/>
              <a:pathLst>
                <a:path w="3077" h="7094" extrusionOk="0">
                  <a:moveTo>
                    <a:pt x="3076" y="0"/>
                  </a:moveTo>
                  <a:lnTo>
                    <a:pt x="0" y="1821"/>
                  </a:lnTo>
                  <a:lnTo>
                    <a:pt x="63" y="7094"/>
                  </a:lnTo>
                  <a:lnTo>
                    <a:pt x="3076" y="5336"/>
                  </a:lnTo>
                  <a:lnTo>
                    <a:pt x="30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7">
              <a:extLst>
                <a:ext uri="{FF2B5EF4-FFF2-40B4-BE49-F238E27FC236}">
                  <a16:creationId xmlns:a16="http://schemas.microsoft.com/office/drawing/2014/main" id="{482FB7C8-B2D3-CFB6-549A-EC25B3817458}"/>
                </a:ext>
              </a:extLst>
            </p:cNvPr>
            <p:cNvSpPr/>
            <p:nvPr/>
          </p:nvSpPr>
          <p:spPr>
            <a:xfrm>
              <a:off x="3518379" y="2011953"/>
              <a:ext cx="122383" cy="285534"/>
            </a:xfrm>
            <a:custGeom>
              <a:avLst/>
              <a:gdLst/>
              <a:ahLst/>
              <a:cxnLst/>
              <a:rect l="l" t="t" r="r" b="b"/>
              <a:pathLst>
                <a:path w="3014" h="7032" extrusionOk="0">
                  <a:moveTo>
                    <a:pt x="3013" y="1"/>
                  </a:moveTo>
                  <a:lnTo>
                    <a:pt x="0" y="1758"/>
                  </a:lnTo>
                  <a:lnTo>
                    <a:pt x="0" y="7031"/>
                  </a:lnTo>
                  <a:lnTo>
                    <a:pt x="3013" y="5274"/>
                  </a:lnTo>
                  <a:lnTo>
                    <a:pt x="30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7">
              <a:extLst>
                <a:ext uri="{FF2B5EF4-FFF2-40B4-BE49-F238E27FC236}">
                  <a16:creationId xmlns:a16="http://schemas.microsoft.com/office/drawing/2014/main" id="{2211E128-B9CF-45C8-EC60-6AA4D347F69D}"/>
                </a:ext>
              </a:extLst>
            </p:cNvPr>
            <p:cNvSpPr/>
            <p:nvPr/>
          </p:nvSpPr>
          <p:spPr>
            <a:xfrm>
              <a:off x="3719739" y="1892170"/>
              <a:ext cx="124942" cy="285494"/>
            </a:xfrm>
            <a:custGeom>
              <a:avLst/>
              <a:gdLst/>
              <a:ahLst/>
              <a:cxnLst/>
              <a:rect l="l" t="t" r="r" b="b"/>
              <a:pathLst>
                <a:path w="3077" h="7031" extrusionOk="0">
                  <a:moveTo>
                    <a:pt x="3076" y="0"/>
                  </a:moveTo>
                  <a:lnTo>
                    <a:pt x="0" y="1758"/>
                  </a:lnTo>
                  <a:lnTo>
                    <a:pt x="63" y="7031"/>
                  </a:lnTo>
                  <a:lnTo>
                    <a:pt x="3076" y="5273"/>
                  </a:lnTo>
                  <a:lnTo>
                    <a:pt x="30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7">
              <a:extLst>
                <a:ext uri="{FF2B5EF4-FFF2-40B4-BE49-F238E27FC236}">
                  <a16:creationId xmlns:a16="http://schemas.microsoft.com/office/drawing/2014/main" id="{846DFFA3-C293-4E63-6187-65E095F67AEB}"/>
                </a:ext>
              </a:extLst>
            </p:cNvPr>
            <p:cNvSpPr/>
            <p:nvPr/>
          </p:nvSpPr>
          <p:spPr>
            <a:xfrm>
              <a:off x="3113102" y="2562509"/>
              <a:ext cx="124901" cy="288092"/>
            </a:xfrm>
            <a:custGeom>
              <a:avLst/>
              <a:gdLst/>
              <a:ahLst/>
              <a:cxnLst/>
              <a:rect l="l" t="t" r="r" b="b"/>
              <a:pathLst>
                <a:path w="3076" h="7095" extrusionOk="0">
                  <a:moveTo>
                    <a:pt x="3076" y="1"/>
                  </a:moveTo>
                  <a:lnTo>
                    <a:pt x="0" y="1758"/>
                  </a:lnTo>
                  <a:lnTo>
                    <a:pt x="0" y="7094"/>
                  </a:lnTo>
                  <a:lnTo>
                    <a:pt x="3076" y="5337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7">
              <a:extLst>
                <a:ext uri="{FF2B5EF4-FFF2-40B4-BE49-F238E27FC236}">
                  <a16:creationId xmlns:a16="http://schemas.microsoft.com/office/drawing/2014/main" id="{50715A59-4D52-ECA9-1CCF-AEE5211C3268}"/>
                </a:ext>
              </a:extLst>
            </p:cNvPr>
            <p:cNvSpPr/>
            <p:nvPr/>
          </p:nvSpPr>
          <p:spPr>
            <a:xfrm>
              <a:off x="3314462" y="2442726"/>
              <a:ext cx="124942" cy="288052"/>
            </a:xfrm>
            <a:custGeom>
              <a:avLst/>
              <a:gdLst/>
              <a:ahLst/>
              <a:cxnLst/>
              <a:rect l="l" t="t" r="r" b="b"/>
              <a:pathLst>
                <a:path w="3077" h="7094" extrusionOk="0">
                  <a:moveTo>
                    <a:pt x="3076" y="0"/>
                  </a:moveTo>
                  <a:lnTo>
                    <a:pt x="0" y="1821"/>
                  </a:lnTo>
                  <a:lnTo>
                    <a:pt x="63" y="7094"/>
                  </a:lnTo>
                  <a:lnTo>
                    <a:pt x="3076" y="5336"/>
                  </a:lnTo>
                  <a:lnTo>
                    <a:pt x="30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7">
              <a:extLst>
                <a:ext uri="{FF2B5EF4-FFF2-40B4-BE49-F238E27FC236}">
                  <a16:creationId xmlns:a16="http://schemas.microsoft.com/office/drawing/2014/main" id="{0F42FEBF-ECFD-C614-8C60-852B730CF618}"/>
                </a:ext>
              </a:extLst>
            </p:cNvPr>
            <p:cNvSpPr/>
            <p:nvPr/>
          </p:nvSpPr>
          <p:spPr>
            <a:xfrm>
              <a:off x="3518379" y="2325460"/>
              <a:ext cx="122383" cy="285534"/>
            </a:xfrm>
            <a:custGeom>
              <a:avLst/>
              <a:gdLst/>
              <a:ahLst/>
              <a:cxnLst/>
              <a:rect l="l" t="t" r="r" b="b"/>
              <a:pathLst>
                <a:path w="3014" h="7032" extrusionOk="0">
                  <a:moveTo>
                    <a:pt x="3013" y="1"/>
                  </a:moveTo>
                  <a:lnTo>
                    <a:pt x="0" y="1758"/>
                  </a:lnTo>
                  <a:lnTo>
                    <a:pt x="0" y="7031"/>
                  </a:lnTo>
                  <a:lnTo>
                    <a:pt x="3013" y="5274"/>
                  </a:lnTo>
                  <a:lnTo>
                    <a:pt x="30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7">
              <a:extLst>
                <a:ext uri="{FF2B5EF4-FFF2-40B4-BE49-F238E27FC236}">
                  <a16:creationId xmlns:a16="http://schemas.microsoft.com/office/drawing/2014/main" id="{ED02A559-C4D5-1F81-1132-98F9255B5F58}"/>
                </a:ext>
              </a:extLst>
            </p:cNvPr>
            <p:cNvSpPr/>
            <p:nvPr/>
          </p:nvSpPr>
          <p:spPr>
            <a:xfrm>
              <a:off x="3719739" y="2205677"/>
              <a:ext cx="124942" cy="288052"/>
            </a:xfrm>
            <a:custGeom>
              <a:avLst/>
              <a:gdLst/>
              <a:ahLst/>
              <a:cxnLst/>
              <a:rect l="l" t="t" r="r" b="b"/>
              <a:pathLst>
                <a:path w="3077" h="7094" extrusionOk="0">
                  <a:moveTo>
                    <a:pt x="3076" y="0"/>
                  </a:moveTo>
                  <a:lnTo>
                    <a:pt x="0" y="1758"/>
                  </a:lnTo>
                  <a:lnTo>
                    <a:pt x="63" y="7094"/>
                  </a:lnTo>
                  <a:lnTo>
                    <a:pt x="3076" y="5336"/>
                  </a:lnTo>
                  <a:lnTo>
                    <a:pt x="30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7">
              <a:extLst>
                <a:ext uri="{FF2B5EF4-FFF2-40B4-BE49-F238E27FC236}">
                  <a16:creationId xmlns:a16="http://schemas.microsoft.com/office/drawing/2014/main" id="{0E415DBD-42A3-F7F1-4DB7-AF17EB4244C8}"/>
                </a:ext>
              </a:extLst>
            </p:cNvPr>
            <p:cNvSpPr/>
            <p:nvPr/>
          </p:nvSpPr>
          <p:spPr>
            <a:xfrm>
              <a:off x="3113102" y="2876057"/>
              <a:ext cx="124901" cy="288052"/>
            </a:xfrm>
            <a:custGeom>
              <a:avLst/>
              <a:gdLst/>
              <a:ahLst/>
              <a:cxnLst/>
              <a:rect l="l" t="t" r="r" b="b"/>
              <a:pathLst>
                <a:path w="3076" h="7094" extrusionOk="0">
                  <a:moveTo>
                    <a:pt x="3076" y="0"/>
                  </a:moveTo>
                  <a:lnTo>
                    <a:pt x="0" y="1758"/>
                  </a:lnTo>
                  <a:lnTo>
                    <a:pt x="0" y="7094"/>
                  </a:lnTo>
                  <a:lnTo>
                    <a:pt x="3076" y="5336"/>
                  </a:lnTo>
                  <a:lnTo>
                    <a:pt x="30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7">
              <a:extLst>
                <a:ext uri="{FF2B5EF4-FFF2-40B4-BE49-F238E27FC236}">
                  <a16:creationId xmlns:a16="http://schemas.microsoft.com/office/drawing/2014/main" id="{987818EF-7800-17A7-E8D6-67797A800C96}"/>
                </a:ext>
              </a:extLst>
            </p:cNvPr>
            <p:cNvSpPr/>
            <p:nvPr/>
          </p:nvSpPr>
          <p:spPr>
            <a:xfrm>
              <a:off x="3314462" y="2756233"/>
              <a:ext cx="124942" cy="288092"/>
            </a:xfrm>
            <a:custGeom>
              <a:avLst/>
              <a:gdLst/>
              <a:ahLst/>
              <a:cxnLst/>
              <a:rect l="l" t="t" r="r" b="b"/>
              <a:pathLst>
                <a:path w="3077" h="7095" extrusionOk="0">
                  <a:moveTo>
                    <a:pt x="3076" y="1"/>
                  </a:moveTo>
                  <a:lnTo>
                    <a:pt x="0" y="1821"/>
                  </a:lnTo>
                  <a:lnTo>
                    <a:pt x="63" y="7094"/>
                  </a:lnTo>
                  <a:lnTo>
                    <a:pt x="3076" y="5336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7">
              <a:extLst>
                <a:ext uri="{FF2B5EF4-FFF2-40B4-BE49-F238E27FC236}">
                  <a16:creationId xmlns:a16="http://schemas.microsoft.com/office/drawing/2014/main" id="{F692BF52-5F17-7EBB-1280-838507D350B2}"/>
                </a:ext>
              </a:extLst>
            </p:cNvPr>
            <p:cNvSpPr/>
            <p:nvPr/>
          </p:nvSpPr>
          <p:spPr>
            <a:xfrm>
              <a:off x="3518379" y="2639008"/>
              <a:ext cx="122383" cy="288052"/>
            </a:xfrm>
            <a:custGeom>
              <a:avLst/>
              <a:gdLst/>
              <a:ahLst/>
              <a:cxnLst/>
              <a:rect l="l" t="t" r="r" b="b"/>
              <a:pathLst>
                <a:path w="3014" h="7094" extrusionOk="0">
                  <a:moveTo>
                    <a:pt x="3013" y="0"/>
                  </a:moveTo>
                  <a:lnTo>
                    <a:pt x="0" y="1758"/>
                  </a:lnTo>
                  <a:lnTo>
                    <a:pt x="0" y="7094"/>
                  </a:lnTo>
                  <a:lnTo>
                    <a:pt x="3013" y="5336"/>
                  </a:lnTo>
                  <a:lnTo>
                    <a:pt x="30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7">
              <a:extLst>
                <a:ext uri="{FF2B5EF4-FFF2-40B4-BE49-F238E27FC236}">
                  <a16:creationId xmlns:a16="http://schemas.microsoft.com/office/drawing/2014/main" id="{F7F42519-3E18-5BE7-84EF-60F8F1C0BF6C}"/>
                </a:ext>
              </a:extLst>
            </p:cNvPr>
            <p:cNvSpPr/>
            <p:nvPr/>
          </p:nvSpPr>
          <p:spPr>
            <a:xfrm>
              <a:off x="3719739" y="2519184"/>
              <a:ext cx="124942" cy="288092"/>
            </a:xfrm>
            <a:custGeom>
              <a:avLst/>
              <a:gdLst/>
              <a:ahLst/>
              <a:cxnLst/>
              <a:rect l="l" t="t" r="r" b="b"/>
              <a:pathLst>
                <a:path w="3077" h="7095" extrusionOk="0">
                  <a:moveTo>
                    <a:pt x="3076" y="1"/>
                  </a:moveTo>
                  <a:lnTo>
                    <a:pt x="0" y="1758"/>
                  </a:lnTo>
                  <a:lnTo>
                    <a:pt x="63" y="7094"/>
                  </a:lnTo>
                  <a:lnTo>
                    <a:pt x="3076" y="5336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7">
              <a:extLst>
                <a:ext uri="{FF2B5EF4-FFF2-40B4-BE49-F238E27FC236}">
                  <a16:creationId xmlns:a16="http://schemas.microsoft.com/office/drawing/2014/main" id="{35D669D1-74A2-7BDF-7526-788A6F7D21CC}"/>
                </a:ext>
              </a:extLst>
            </p:cNvPr>
            <p:cNvSpPr/>
            <p:nvPr/>
          </p:nvSpPr>
          <p:spPr>
            <a:xfrm>
              <a:off x="3113102" y="3189564"/>
              <a:ext cx="124901" cy="288052"/>
            </a:xfrm>
            <a:custGeom>
              <a:avLst/>
              <a:gdLst/>
              <a:ahLst/>
              <a:cxnLst/>
              <a:rect l="l" t="t" r="r" b="b"/>
              <a:pathLst>
                <a:path w="3076" h="7094" extrusionOk="0">
                  <a:moveTo>
                    <a:pt x="3076" y="0"/>
                  </a:moveTo>
                  <a:lnTo>
                    <a:pt x="0" y="1821"/>
                  </a:lnTo>
                  <a:lnTo>
                    <a:pt x="0" y="7094"/>
                  </a:lnTo>
                  <a:lnTo>
                    <a:pt x="3076" y="5336"/>
                  </a:lnTo>
                  <a:lnTo>
                    <a:pt x="30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7">
              <a:extLst>
                <a:ext uri="{FF2B5EF4-FFF2-40B4-BE49-F238E27FC236}">
                  <a16:creationId xmlns:a16="http://schemas.microsoft.com/office/drawing/2014/main" id="{01D25E79-D274-2455-91D6-6754A63B3248}"/>
                </a:ext>
              </a:extLst>
            </p:cNvPr>
            <p:cNvSpPr/>
            <p:nvPr/>
          </p:nvSpPr>
          <p:spPr>
            <a:xfrm>
              <a:off x="3314462" y="3072298"/>
              <a:ext cx="124942" cy="285534"/>
            </a:xfrm>
            <a:custGeom>
              <a:avLst/>
              <a:gdLst/>
              <a:ahLst/>
              <a:cxnLst/>
              <a:rect l="l" t="t" r="r" b="b"/>
              <a:pathLst>
                <a:path w="3077" h="7032" extrusionOk="0">
                  <a:moveTo>
                    <a:pt x="3076" y="1"/>
                  </a:moveTo>
                  <a:lnTo>
                    <a:pt x="0" y="1758"/>
                  </a:lnTo>
                  <a:lnTo>
                    <a:pt x="63" y="7031"/>
                  </a:lnTo>
                  <a:lnTo>
                    <a:pt x="3076" y="5274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7">
              <a:extLst>
                <a:ext uri="{FF2B5EF4-FFF2-40B4-BE49-F238E27FC236}">
                  <a16:creationId xmlns:a16="http://schemas.microsoft.com/office/drawing/2014/main" id="{8B638719-A914-E9E8-7EC0-23CBC18AE8A4}"/>
                </a:ext>
              </a:extLst>
            </p:cNvPr>
            <p:cNvSpPr/>
            <p:nvPr/>
          </p:nvSpPr>
          <p:spPr>
            <a:xfrm>
              <a:off x="3518379" y="2952515"/>
              <a:ext cx="122383" cy="288052"/>
            </a:xfrm>
            <a:custGeom>
              <a:avLst/>
              <a:gdLst/>
              <a:ahLst/>
              <a:cxnLst/>
              <a:rect l="l" t="t" r="r" b="b"/>
              <a:pathLst>
                <a:path w="3014" h="7094" extrusionOk="0">
                  <a:moveTo>
                    <a:pt x="3013" y="0"/>
                  </a:moveTo>
                  <a:lnTo>
                    <a:pt x="0" y="1758"/>
                  </a:lnTo>
                  <a:lnTo>
                    <a:pt x="0" y="7094"/>
                  </a:lnTo>
                  <a:lnTo>
                    <a:pt x="3013" y="5336"/>
                  </a:lnTo>
                  <a:lnTo>
                    <a:pt x="30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7">
              <a:extLst>
                <a:ext uri="{FF2B5EF4-FFF2-40B4-BE49-F238E27FC236}">
                  <a16:creationId xmlns:a16="http://schemas.microsoft.com/office/drawing/2014/main" id="{988E9C1B-783E-8754-DF3D-BDEC125662EE}"/>
                </a:ext>
              </a:extLst>
            </p:cNvPr>
            <p:cNvSpPr/>
            <p:nvPr/>
          </p:nvSpPr>
          <p:spPr>
            <a:xfrm>
              <a:off x="3719739" y="2832691"/>
              <a:ext cx="124942" cy="288092"/>
            </a:xfrm>
            <a:custGeom>
              <a:avLst/>
              <a:gdLst/>
              <a:ahLst/>
              <a:cxnLst/>
              <a:rect l="l" t="t" r="r" b="b"/>
              <a:pathLst>
                <a:path w="3077" h="7095" extrusionOk="0">
                  <a:moveTo>
                    <a:pt x="3076" y="1"/>
                  </a:moveTo>
                  <a:lnTo>
                    <a:pt x="0" y="1821"/>
                  </a:lnTo>
                  <a:lnTo>
                    <a:pt x="63" y="7094"/>
                  </a:lnTo>
                  <a:lnTo>
                    <a:pt x="3076" y="5337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7">
              <a:extLst>
                <a:ext uri="{FF2B5EF4-FFF2-40B4-BE49-F238E27FC236}">
                  <a16:creationId xmlns:a16="http://schemas.microsoft.com/office/drawing/2014/main" id="{FA6BC2D7-C53F-55CB-96E7-A164A6A98855}"/>
                </a:ext>
              </a:extLst>
            </p:cNvPr>
            <p:cNvSpPr/>
            <p:nvPr/>
          </p:nvSpPr>
          <p:spPr>
            <a:xfrm>
              <a:off x="3113102" y="3497996"/>
              <a:ext cx="124901" cy="288052"/>
            </a:xfrm>
            <a:custGeom>
              <a:avLst/>
              <a:gdLst/>
              <a:ahLst/>
              <a:cxnLst/>
              <a:rect l="l" t="t" r="r" b="b"/>
              <a:pathLst>
                <a:path w="3076" h="7094" extrusionOk="0">
                  <a:moveTo>
                    <a:pt x="3076" y="0"/>
                  </a:moveTo>
                  <a:lnTo>
                    <a:pt x="0" y="1758"/>
                  </a:lnTo>
                  <a:lnTo>
                    <a:pt x="0" y="7094"/>
                  </a:lnTo>
                  <a:lnTo>
                    <a:pt x="3076" y="5336"/>
                  </a:lnTo>
                  <a:lnTo>
                    <a:pt x="30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7">
              <a:extLst>
                <a:ext uri="{FF2B5EF4-FFF2-40B4-BE49-F238E27FC236}">
                  <a16:creationId xmlns:a16="http://schemas.microsoft.com/office/drawing/2014/main" id="{89F7F1AD-6636-ECEE-6F00-030D624D1C6F}"/>
                </a:ext>
              </a:extLst>
            </p:cNvPr>
            <p:cNvSpPr/>
            <p:nvPr/>
          </p:nvSpPr>
          <p:spPr>
            <a:xfrm>
              <a:off x="3314462" y="3380730"/>
              <a:ext cx="124942" cy="285534"/>
            </a:xfrm>
            <a:custGeom>
              <a:avLst/>
              <a:gdLst/>
              <a:ahLst/>
              <a:cxnLst/>
              <a:rect l="l" t="t" r="r" b="b"/>
              <a:pathLst>
                <a:path w="3077" h="7032" extrusionOk="0">
                  <a:moveTo>
                    <a:pt x="3076" y="0"/>
                  </a:moveTo>
                  <a:lnTo>
                    <a:pt x="0" y="1758"/>
                  </a:lnTo>
                  <a:lnTo>
                    <a:pt x="63" y="7031"/>
                  </a:lnTo>
                  <a:lnTo>
                    <a:pt x="3076" y="5273"/>
                  </a:lnTo>
                  <a:lnTo>
                    <a:pt x="30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7">
              <a:extLst>
                <a:ext uri="{FF2B5EF4-FFF2-40B4-BE49-F238E27FC236}">
                  <a16:creationId xmlns:a16="http://schemas.microsoft.com/office/drawing/2014/main" id="{27022D2F-4B43-C96A-7A4E-9A9F817A9DEF}"/>
                </a:ext>
              </a:extLst>
            </p:cNvPr>
            <p:cNvSpPr/>
            <p:nvPr/>
          </p:nvSpPr>
          <p:spPr>
            <a:xfrm>
              <a:off x="3518379" y="3260906"/>
              <a:ext cx="122383" cy="288092"/>
            </a:xfrm>
            <a:custGeom>
              <a:avLst/>
              <a:gdLst/>
              <a:ahLst/>
              <a:cxnLst/>
              <a:rect l="l" t="t" r="r" b="b"/>
              <a:pathLst>
                <a:path w="3014" h="7095" extrusionOk="0">
                  <a:moveTo>
                    <a:pt x="3013" y="1"/>
                  </a:moveTo>
                  <a:lnTo>
                    <a:pt x="0" y="1759"/>
                  </a:lnTo>
                  <a:lnTo>
                    <a:pt x="0" y="7094"/>
                  </a:lnTo>
                  <a:lnTo>
                    <a:pt x="3013" y="5337"/>
                  </a:lnTo>
                  <a:lnTo>
                    <a:pt x="30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7">
              <a:extLst>
                <a:ext uri="{FF2B5EF4-FFF2-40B4-BE49-F238E27FC236}">
                  <a16:creationId xmlns:a16="http://schemas.microsoft.com/office/drawing/2014/main" id="{93973F1E-4581-D166-49DA-BA59DE53D1E7}"/>
                </a:ext>
              </a:extLst>
            </p:cNvPr>
            <p:cNvSpPr/>
            <p:nvPr/>
          </p:nvSpPr>
          <p:spPr>
            <a:xfrm>
              <a:off x="3719739" y="3141123"/>
              <a:ext cx="124942" cy="288092"/>
            </a:xfrm>
            <a:custGeom>
              <a:avLst/>
              <a:gdLst/>
              <a:ahLst/>
              <a:cxnLst/>
              <a:rect l="l" t="t" r="r" b="b"/>
              <a:pathLst>
                <a:path w="3077" h="7095" extrusionOk="0">
                  <a:moveTo>
                    <a:pt x="3076" y="1"/>
                  </a:moveTo>
                  <a:lnTo>
                    <a:pt x="0" y="1758"/>
                  </a:lnTo>
                  <a:lnTo>
                    <a:pt x="63" y="7094"/>
                  </a:lnTo>
                  <a:lnTo>
                    <a:pt x="3076" y="5336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7">
              <a:extLst>
                <a:ext uri="{FF2B5EF4-FFF2-40B4-BE49-F238E27FC236}">
                  <a16:creationId xmlns:a16="http://schemas.microsoft.com/office/drawing/2014/main" id="{BC9871A2-1EA9-D441-1A9A-DB03C684A433}"/>
                </a:ext>
              </a:extLst>
            </p:cNvPr>
            <p:cNvSpPr/>
            <p:nvPr/>
          </p:nvSpPr>
          <p:spPr>
            <a:xfrm>
              <a:off x="3355229" y="3735044"/>
              <a:ext cx="267668" cy="305877"/>
            </a:xfrm>
            <a:custGeom>
              <a:avLst/>
              <a:gdLst/>
              <a:ahLst/>
              <a:cxnLst/>
              <a:rect l="l" t="t" r="r" b="b"/>
              <a:pathLst>
                <a:path w="6592" h="7533" extrusionOk="0">
                  <a:moveTo>
                    <a:pt x="6592" y="0"/>
                  </a:moveTo>
                  <a:lnTo>
                    <a:pt x="1" y="3829"/>
                  </a:lnTo>
                  <a:lnTo>
                    <a:pt x="1" y="7533"/>
                  </a:lnTo>
                  <a:lnTo>
                    <a:pt x="6592" y="3578"/>
                  </a:lnTo>
                  <a:lnTo>
                    <a:pt x="6592" y="0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7">
              <a:extLst>
                <a:ext uri="{FF2B5EF4-FFF2-40B4-BE49-F238E27FC236}">
                  <a16:creationId xmlns:a16="http://schemas.microsoft.com/office/drawing/2014/main" id="{3F8A2E77-3778-EFD7-0B9C-CA4D092BF245}"/>
                </a:ext>
              </a:extLst>
            </p:cNvPr>
            <p:cNvSpPr/>
            <p:nvPr/>
          </p:nvSpPr>
          <p:spPr>
            <a:xfrm>
              <a:off x="3355229" y="3735044"/>
              <a:ext cx="267668" cy="305877"/>
            </a:xfrm>
            <a:custGeom>
              <a:avLst/>
              <a:gdLst/>
              <a:ahLst/>
              <a:cxnLst/>
              <a:rect l="l" t="t" r="r" b="b"/>
              <a:pathLst>
                <a:path w="6592" h="7533" fill="none" extrusionOk="0">
                  <a:moveTo>
                    <a:pt x="6592" y="0"/>
                  </a:moveTo>
                  <a:lnTo>
                    <a:pt x="6592" y="3578"/>
                  </a:lnTo>
                  <a:lnTo>
                    <a:pt x="1" y="7533"/>
                  </a:lnTo>
                  <a:lnTo>
                    <a:pt x="1" y="3829"/>
                  </a:lnTo>
                  <a:lnTo>
                    <a:pt x="6592" y="0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7">
              <a:extLst>
                <a:ext uri="{FF2B5EF4-FFF2-40B4-BE49-F238E27FC236}">
                  <a16:creationId xmlns:a16="http://schemas.microsoft.com/office/drawing/2014/main" id="{4EC2C771-A682-D720-6B58-133CFA1D3E44}"/>
                </a:ext>
              </a:extLst>
            </p:cNvPr>
            <p:cNvSpPr/>
            <p:nvPr/>
          </p:nvSpPr>
          <p:spPr>
            <a:xfrm>
              <a:off x="2957586" y="3383288"/>
              <a:ext cx="994132" cy="578621"/>
            </a:xfrm>
            <a:custGeom>
              <a:avLst/>
              <a:gdLst/>
              <a:ahLst/>
              <a:cxnLst/>
              <a:rect l="l" t="t" r="r" b="b"/>
              <a:pathLst>
                <a:path w="24483" h="14250" fill="none" extrusionOk="0">
                  <a:moveTo>
                    <a:pt x="1" y="14250"/>
                  </a:moveTo>
                  <a:lnTo>
                    <a:pt x="24483" y="0"/>
                  </a:lnTo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7">
              <a:extLst>
                <a:ext uri="{FF2B5EF4-FFF2-40B4-BE49-F238E27FC236}">
                  <a16:creationId xmlns:a16="http://schemas.microsoft.com/office/drawing/2014/main" id="{6EF627EE-E6A3-46DF-99BB-58E4CE2D64F0}"/>
                </a:ext>
              </a:extLst>
            </p:cNvPr>
            <p:cNvSpPr/>
            <p:nvPr/>
          </p:nvSpPr>
          <p:spPr>
            <a:xfrm>
              <a:off x="2371333" y="2315268"/>
              <a:ext cx="435935" cy="390052"/>
            </a:xfrm>
            <a:custGeom>
              <a:avLst/>
              <a:gdLst/>
              <a:ahLst/>
              <a:cxnLst/>
              <a:rect l="l" t="t" r="r" b="b"/>
              <a:pathLst>
                <a:path w="10736" h="9606" extrusionOk="0">
                  <a:moveTo>
                    <a:pt x="1" y="1"/>
                  </a:moveTo>
                  <a:lnTo>
                    <a:pt x="63" y="3390"/>
                  </a:lnTo>
                  <a:lnTo>
                    <a:pt x="10735" y="9605"/>
                  </a:lnTo>
                  <a:lnTo>
                    <a:pt x="10735" y="640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7">
              <a:extLst>
                <a:ext uri="{FF2B5EF4-FFF2-40B4-BE49-F238E27FC236}">
                  <a16:creationId xmlns:a16="http://schemas.microsoft.com/office/drawing/2014/main" id="{B3F3377E-26BB-C47F-8BB4-3499E0382C73}"/>
                </a:ext>
              </a:extLst>
            </p:cNvPr>
            <p:cNvSpPr/>
            <p:nvPr/>
          </p:nvSpPr>
          <p:spPr>
            <a:xfrm>
              <a:off x="2371333" y="2315268"/>
              <a:ext cx="435935" cy="390052"/>
            </a:xfrm>
            <a:custGeom>
              <a:avLst/>
              <a:gdLst/>
              <a:ahLst/>
              <a:cxnLst/>
              <a:rect l="l" t="t" r="r" b="b"/>
              <a:pathLst>
                <a:path w="10736" h="9606" fill="none" extrusionOk="0">
                  <a:moveTo>
                    <a:pt x="10735" y="6404"/>
                  </a:moveTo>
                  <a:lnTo>
                    <a:pt x="10735" y="9605"/>
                  </a:lnTo>
                  <a:lnTo>
                    <a:pt x="63" y="3390"/>
                  </a:lnTo>
                  <a:lnTo>
                    <a:pt x="1" y="1"/>
                  </a:lnTo>
                  <a:lnTo>
                    <a:pt x="10735" y="6404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7">
              <a:extLst>
                <a:ext uri="{FF2B5EF4-FFF2-40B4-BE49-F238E27FC236}">
                  <a16:creationId xmlns:a16="http://schemas.microsoft.com/office/drawing/2014/main" id="{77103D2D-4EBC-BD2A-55A2-871C21B0AE6A}"/>
                </a:ext>
              </a:extLst>
            </p:cNvPr>
            <p:cNvSpPr/>
            <p:nvPr/>
          </p:nvSpPr>
          <p:spPr>
            <a:xfrm>
              <a:off x="2371333" y="2254118"/>
              <a:ext cx="542970" cy="321186"/>
            </a:xfrm>
            <a:custGeom>
              <a:avLst/>
              <a:gdLst/>
              <a:ahLst/>
              <a:cxnLst/>
              <a:rect l="l" t="t" r="r" b="b"/>
              <a:pathLst>
                <a:path w="13372" h="7910" extrusionOk="0">
                  <a:moveTo>
                    <a:pt x="2700" y="0"/>
                  </a:moveTo>
                  <a:lnTo>
                    <a:pt x="1" y="1507"/>
                  </a:lnTo>
                  <a:lnTo>
                    <a:pt x="10735" y="7910"/>
                  </a:lnTo>
                  <a:lnTo>
                    <a:pt x="13372" y="6278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7">
              <a:extLst>
                <a:ext uri="{FF2B5EF4-FFF2-40B4-BE49-F238E27FC236}">
                  <a16:creationId xmlns:a16="http://schemas.microsoft.com/office/drawing/2014/main" id="{24195C37-99D1-070B-639D-97AB2C2B5879}"/>
                </a:ext>
              </a:extLst>
            </p:cNvPr>
            <p:cNvSpPr/>
            <p:nvPr/>
          </p:nvSpPr>
          <p:spPr>
            <a:xfrm>
              <a:off x="2371333" y="2254118"/>
              <a:ext cx="542970" cy="321186"/>
            </a:xfrm>
            <a:custGeom>
              <a:avLst/>
              <a:gdLst/>
              <a:ahLst/>
              <a:cxnLst/>
              <a:rect l="l" t="t" r="r" b="b"/>
              <a:pathLst>
                <a:path w="13372" h="7910" fill="none" extrusionOk="0">
                  <a:moveTo>
                    <a:pt x="10735" y="7910"/>
                  </a:moveTo>
                  <a:lnTo>
                    <a:pt x="13372" y="6278"/>
                  </a:lnTo>
                  <a:lnTo>
                    <a:pt x="2700" y="0"/>
                  </a:lnTo>
                  <a:lnTo>
                    <a:pt x="1" y="1507"/>
                  </a:lnTo>
                  <a:lnTo>
                    <a:pt x="10735" y="7910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7">
              <a:extLst>
                <a:ext uri="{FF2B5EF4-FFF2-40B4-BE49-F238E27FC236}">
                  <a16:creationId xmlns:a16="http://schemas.microsoft.com/office/drawing/2014/main" id="{5DCCEE7A-AE9D-B5FF-75CD-82FB7E23744C}"/>
                </a:ext>
              </a:extLst>
            </p:cNvPr>
            <p:cNvSpPr/>
            <p:nvPr/>
          </p:nvSpPr>
          <p:spPr>
            <a:xfrm>
              <a:off x="2807226" y="2508992"/>
              <a:ext cx="109633" cy="196325"/>
            </a:xfrm>
            <a:custGeom>
              <a:avLst/>
              <a:gdLst/>
              <a:ahLst/>
              <a:cxnLst/>
              <a:rect l="l" t="t" r="r" b="b"/>
              <a:pathLst>
                <a:path w="2700" h="4835" extrusionOk="0">
                  <a:moveTo>
                    <a:pt x="2637" y="1"/>
                  </a:moveTo>
                  <a:lnTo>
                    <a:pt x="0" y="1633"/>
                  </a:lnTo>
                  <a:lnTo>
                    <a:pt x="0" y="4834"/>
                  </a:lnTo>
                  <a:lnTo>
                    <a:pt x="2699" y="3328"/>
                  </a:lnTo>
                  <a:lnTo>
                    <a:pt x="263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7">
              <a:extLst>
                <a:ext uri="{FF2B5EF4-FFF2-40B4-BE49-F238E27FC236}">
                  <a16:creationId xmlns:a16="http://schemas.microsoft.com/office/drawing/2014/main" id="{85A68FC1-0EA1-8432-4715-E9B3041CCC10}"/>
                </a:ext>
              </a:extLst>
            </p:cNvPr>
            <p:cNvSpPr/>
            <p:nvPr/>
          </p:nvSpPr>
          <p:spPr>
            <a:xfrm>
              <a:off x="2807226" y="2508992"/>
              <a:ext cx="109633" cy="196325"/>
            </a:xfrm>
            <a:custGeom>
              <a:avLst/>
              <a:gdLst/>
              <a:ahLst/>
              <a:cxnLst/>
              <a:rect l="l" t="t" r="r" b="b"/>
              <a:pathLst>
                <a:path w="2700" h="4835" fill="none" extrusionOk="0">
                  <a:moveTo>
                    <a:pt x="0" y="4834"/>
                  </a:moveTo>
                  <a:lnTo>
                    <a:pt x="2699" y="3328"/>
                  </a:lnTo>
                  <a:lnTo>
                    <a:pt x="2637" y="1"/>
                  </a:lnTo>
                  <a:lnTo>
                    <a:pt x="0" y="1633"/>
                  </a:lnTo>
                  <a:lnTo>
                    <a:pt x="0" y="4834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7">
              <a:extLst>
                <a:ext uri="{FF2B5EF4-FFF2-40B4-BE49-F238E27FC236}">
                  <a16:creationId xmlns:a16="http://schemas.microsoft.com/office/drawing/2014/main" id="{24706C2B-5039-F797-C947-8125B64978E4}"/>
                </a:ext>
              </a:extLst>
            </p:cNvPr>
            <p:cNvSpPr/>
            <p:nvPr/>
          </p:nvSpPr>
          <p:spPr>
            <a:xfrm>
              <a:off x="2371333" y="2626258"/>
              <a:ext cx="435935" cy="390011"/>
            </a:xfrm>
            <a:custGeom>
              <a:avLst/>
              <a:gdLst/>
              <a:ahLst/>
              <a:cxnLst/>
              <a:rect l="l" t="t" r="r" b="b"/>
              <a:pathLst>
                <a:path w="10736" h="9605" extrusionOk="0">
                  <a:moveTo>
                    <a:pt x="1" y="0"/>
                  </a:moveTo>
                  <a:lnTo>
                    <a:pt x="63" y="3327"/>
                  </a:lnTo>
                  <a:lnTo>
                    <a:pt x="10735" y="9605"/>
                  </a:lnTo>
                  <a:lnTo>
                    <a:pt x="10735" y="640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7">
              <a:extLst>
                <a:ext uri="{FF2B5EF4-FFF2-40B4-BE49-F238E27FC236}">
                  <a16:creationId xmlns:a16="http://schemas.microsoft.com/office/drawing/2014/main" id="{E2903B56-E653-EB0B-DD21-40C1CE890621}"/>
                </a:ext>
              </a:extLst>
            </p:cNvPr>
            <p:cNvSpPr/>
            <p:nvPr/>
          </p:nvSpPr>
          <p:spPr>
            <a:xfrm>
              <a:off x="2371333" y="2626258"/>
              <a:ext cx="435935" cy="390011"/>
            </a:xfrm>
            <a:custGeom>
              <a:avLst/>
              <a:gdLst/>
              <a:ahLst/>
              <a:cxnLst/>
              <a:rect l="l" t="t" r="r" b="b"/>
              <a:pathLst>
                <a:path w="10736" h="9605" fill="none" extrusionOk="0">
                  <a:moveTo>
                    <a:pt x="10735" y="6403"/>
                  </a:moveTo>
                  <a:lnTo>
                    <a:pt x="10735" y="9605"/>
                  </a:lnTo>
                  <a:lnTo>
                    <a:pt x="63" y="3327"/>
                  </a:lnTo>
                  <a:lnTo>
                    <a:pt x="1" y="0"/>
                  </a:lnTo>
                  <a:lnTo>
                    <a:pt x="10735" y="6403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7">
              <a:extLst>
                <a:ext uri="{FF2B5EF4-FFF2-40B4-BE49-F238E27FC236}">
                  <a16:creationId xmlns:a16="http://schemas.microsoft.com/office/drawing/2014/main" id="{906BFBEB-21E5-9FEF-DBE8-798E6CFBFE3F}"/>
                </a:ext>
              </a:extLst>
            </p:cNvPr>
            <p:cNvSpPr/>
            <p:nvPr/>
          </p:nvSpPr>
          <p:spPr>
            <a:xfrm>
              <a:off x="2371333" y="2562509"/>
              <a:ext cx="542970" cy="323784"/>
            </a:xfrm>
            <a:custGeom>
              <a:avLst/>
              <a:gdLst/>
              <a:ahLst/>
              <a:cxnLst/>
              <a:rect l="l" t="t" r="r" b="b"/>
              <a:pathLst>
                <a:path w="13372" h="7974" extrusionOk="0">
                  <a:moveTo>
                    <a:pt x="2700" y="1"/>
                  </a:moveTo>
                  <a:lnTo>
                    <a:pt x="1" y="1507"/>
                  </a:lnTo>
                  <a:lnTo>
                    <a:pt x="10735" y="7973"/>
                  </a:lnTo>
                  <a:lnTo>
                    <a:pt x="13372" y="6341"/>
                  </a:lnTo>
                  <a:lnTo>
                    <a:pt x="27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7">
              <a:extLst>
                <a:ext uri="{FF2B5EF4-FFF2-40B4-BE49-F238E27FC236}">
                  <a16:creationId xmlns:a16="http://schemas.microsoft.com/office/drawing/2014/main" id="{A66BE2F9-91F8-E29F-77AF-1711920B1ACA}"/>
                </a:ext>
              </a:extLst>
            </p:cNvPr>
            <p:cNvSpPr/>
            <p:nvPr/>
          </p:nvSpPr>
          <p:spPr>
            <a:xfrm>
              <a:off x="2371333" y="2562509"/>
              <a:ext cx="542970" cy="323784"/>
            </a:xfrm>
            <a:custGeom>
              <a:avLst/>
              <a:gdLst/>
              <a:ahLst/>
              <a:cxnLst/>
              <a:rect l="l" t="t" r="r" b="b"/>
              <a:pathLst>
                <a:path w="13372" h="7974" fill="none" extrusionOk="0">
                  <a:moveTo>
                    <a:pt x="10735" y="7973"/>
                  </a:moveTo>
                  <a:lnTo>
                    <a:pt x="13372" y="6341"/>
                  </a:lnTo>
                  <a:lnTo>
                    <a:pt x="2700" y="1"/>
                  </a:lnTo>
                  <a:lnTo>
                    <a:pt x="1" y="1507"/>
                  </a:lnTo>
                  <a:lnTo>
                    <a:pt x="10735" y="7973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7">
              <a:extLst>
                <a:ext uri="{FF2B5EF4-FFF2-40B4-BE49-F238E27FC236}">
                  <a16:creationId xmlns:a16="http://schemas.microsoft.com/office/drawing/2014/main" id="{160AEE4C-2C57-DDE1-42C7-C8935E7779EC}"/>
                </a:ext>
              </a:extLst>
            </p:cNvPr>
            <p:cNvSpPr/>
            <p:nvPr/>
          </p:nvSpPr>
          <p:spPr>
            <a:xfrm>
              <a:off x="2807226" y="2819982"/>
              <a:ext cx="109633" cy="196285"/>
            </a:xfrm>
            <a:custGeom>
              <a:avLst/>
              <a:gdLst/>
              <a:ahLst/>
              <a:cxnLst/>
              <a:rect l="l" t="t" r="r" b="b"/>
              <a:pathLst>
                <a:path w="2700" h="4834" extrusionOk="0">
                  <a:moveTo>
                    <a:pt x="2637" y="0"/>
                  </a:moveTo>
                  <a:lnTo>
                    <a:pt x="0" y="1632"/>
                  </a:lnTo>
                  <a:lnTo>
                    <a:pt x="0" y="4834"/>
                  </a:lnTo>
                  <a:lnTo>
                    <a:pt x="2699" y="3264"/>
                  </a:lnTo>
                  <a:lnTo>
                    <a:pt x="2637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7">
              <a:extLst>
                <a:ext uri="{FF2B5EF4-FFF2-40B4-BE49-F238E27FC236}">
                  <a16:creationId xmlns:a16="http://schemas.microsoft.com/office/drawing/2014/main" id="{3565355F-2FBD-E502-28F3-5699E0F6624B}"/>
                </a:ext>
              </a:extLst>
            </p:cNvPr>
            <p:cNvSpPr/>
            <p:nvPr/>
          </p:nvSpPr>
          <p:spPr>
            <a:xfrm>
              <a:off x="2807226" y="2819982"/>
              <a:ext cx="109633" cy="196285"/>
            </a:xfrm>
            <a:custGeom>
              <a:avLst/>
              <a:gdLst/>
              <a:ahLst/>
              <a:cxnLst/>
              <a:rect l="l" t="t" r="r" b="b"/>
              <a:pathLst>
                <a:path w="2700" h="4834" fill="none" extrusionOk="0">
                  <a:moveTo>
                    <a:pt x="0" y="4834"/>
                  </a:moveTo>
                  <a:lnTo>
                    <a:pt x="2699" y="3264"/>
                  </a:lnTo>
                  <a:lnTo>
                    <a:pt x="2637" y="0"/>
                  </a:lnTo>
                  <a:lnTo>
                    <a:pt x="0" y="1632"/>
                  </a:lnTo>
                  <a:lnTo>
                    <a:pt x="0" y="4834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7">
              <a:extLst>
                <a:ext uri="{FF2B5EF4-FFF2-40B4-BE49-F238E27FC236}">
                  <a16:creationId xmlns:a16="http://schemas.microsoft.com/office/drawing/2014/main" id="{493C273D-B84E-0E37-887F-3B562B49CD9D}"/>
                </a:ext>
              </a:extLst>
            </p:cNvPr>
            <p:cNvSpPr/>
            <p:nvPr/>
          </p:nvSpPr>
          <p:spPr>
            <a:xfrm>
              <a:off x="2980528" y="1469031"/>
              <a:ext cx="627104" cy="670429"/>
            </a:xfrm>
            <a:custGeom>
              <a:avLst/>
              <a:gdLst/>
              <a:ahLst/>
              <a:cxnLst/>
              <a:rect l="l" t="t" r="r" b="b"/>
              <a:pathLst>
                <a:path w="15444" h="16511" extrusionOk="0">
                  <a:moveTo>
                    <a:pt x="15443" y="1"/>
                  </a:moveTo>
                  <a:lnTo>
                    <a:pt x="1" y="9291"/>
                  </a:lnTo>
                  <a:lnTo>
                    <a:pt x="1" y="16510"/>
                  </a:lnTo>
                  <a:lnTo>
                    <a:pt x="15381" y="7345"/>
                  </a:lnTo>
                  <a:lnTo>
                    <a:pt x="15443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7">
              <a:extLst>
                <a:ext uri="{FF2B5EF4-FFF2-40B4-BE49-F238E27FC236}">
                  <a16:creationId xmlns:a16="http://schemas.microsoft.com/office/drawing/2014/main" id="{FF9E0CDE-42D3-3FF6-A4D3-B67973283915}"/>
                </a:ext>
              </a:extLst>
            </p:cNvPr>
            <p:cNvSpPr/>
            <p:nvPr/>
          </p:nvSpPr>
          <p:spPr>
            <a:xfrm>
              <a:off x="2980528" y="1469031"/>
              <a:ext cx="627104" cy="670429"/>
            </a:xfrm>
            <a:custGeom>
              <a:avLst/>
              <a:gdLst/>
              <a:ahLst/>
              <a:cxnLst/>
              <a:rect l="l" t="t" r="r" b="b"/>
              <a:pathLst>
                <a:path w="15444" h="16511" fill="none" extrusionOk="0">
                  <a:moveTo>
                    <a:pt x="1" y="9291"/>
                  </a:moveTo>
                  <a:lnTo>
                    <a:pt x="1" y="16510"/>
                  </a:lnTo>
                  <a:lnTo>
                    <a:pt x="15381" y="7345"/>
                  </a:lnTo>
                  <a:lnTo>
                    <a:pt x="15443" y="1"/>
                  </a:lnTo>
                  <a:lnTo>
                    <a:pt x="1" y="929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7">
              <a:extLst>
                <a:ext uri="{FF2B5EF4-FFF2-40B4-BE49-F238E27FC236}">
                  <a16:creationId xmlns:a16="http://schemas.microsoft.com/office/drawing/2014/main" id="{C9B39DFE-C51A-D730-2567-3DD7CB752B61}"/>
                </a:ext>
              </a:extLst>
            </p:cNvPr>
            <p:cNvSpPr/>
            <p:nvPr/>
          </p:nvSpPr>
          <p:spPr>
            <a:xfrm>
              <a:off x="2870935" y="1407840"/>
              <a:ext cx="736697" cy="438493"/>
            </a:xfrm>
            <a:custGeom>
              <a:avLst/>
              <a:gdLst/>
              <a:ahLst/>
              <a:cxnLst/>
              <a:rect l="l" t="t" r="r" b="b"/>
              <a:pathLst>
                <a:path w="18143" h="10799" extrusionOk="0">
                  <a:moveTo>
                    <a:pt x="15443" y="1"/>
                  </a:moveTo>
                  <a:lnTo>
                    <a:pt x="0" y="9166"/>
                  </a:lnTo>
                  <a:lnTo>
                    <a:pt x="2700" y="10798"/>
                  </a:lnTo>
                  <a:lnTo>
                    <a:pt x="18142" y="1508"/>
                  </a:lnTo>
                  <a:lnTo>
                    <a:pt x="154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7">
              <a:extLst>
                <a:ext uri="{FF2B5EF4-FFF2-40B4-BE49-F238E27FC236}">
                  <a16:creationId xmlns:a16="http://schemas.microsoft.com/office/drawing/2014/main" id="{26A5D070-DB46-EA1F-6811-5BAB19A9951B}"/>
                </a:ext>
              </a:extLst>
            </p:cNvPr>
            <p:cNvSpPr/>
            <p:nvPr/>
          </p:nvSpPr>
          <p:spPr>
            <a:xfrm>
              <a:off x="2870935" y="1407840"/>
              <a:ext cx="736697" cy="438493"/>
            </a:xfrm>
            <a:custGeom>
              <a:avLst/>
              <a:gdLst/>
              <a:ahLst/>
              <a:cxnLst/>
              <a:rect l="l" t="t" r="r" b="b"/>
              <a:pathLst>
                <a:path w="18143" h="10799" fill="none" extrusionOk="0">
                  <a:moveTo>
                    <a:pt x="2700" y="10798"/>
                  </a:moveTo>
                  <a:lnTo>
                    <a:pt x="0" y="9166"/>
                  </a:lnTo>
                  <a:lnTo>
                    <a:pt x="15443" y="1"/>
                  </a:lnTo>
                  <a:lnTo>
                    <a:pt x="18142" y="1508"/>
                  </a:lnTo>
                  <a:lnTo>
                    <a:pt x="2700" y="10798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7">
              <a:extLst>
                <a:ext uri="{FF2B5EF4-FFF2-40B4-BE49-F238E27FC236}">
                  <a16:creationId xmlns:a16="http://schemas.microsoft.com/office/drawing/2014/main" id="{E6920F3B-85F6-9274-FEFF-3C6FC21E160B}"/>
                </a:ext>
              </a:extLst>
            </p:cNvPr>
            <p:cNvSpPr/>
            <p:nvPr/>
          </p:nvSpPr>
          <p:spPr>
            <a:xfrm>
              <a:off x="2870935" y="1780020"/>
              <a:ext cx="109633" cy="359435"/>
            </a:xfrm>
            <a:custGeom>
              <a:avLst/>
              <a:gdLst/>
              <a:ahLst/>
              <a:cxnLst/>
              <a:rect l="l" t="t" r="r" b="b"/>
              <a:pathLst>
                <a:path w="2700" h="8852" extrusionOk="0">
                  <a:moveTo>
                    <a:pt x="0" y="0"/>
                  </a:moveTo>
                  <a:lnTo>
                    <a:pt x="0" y="7282"/>
                  </a:lnTo>
                  <a:lnTo>
                    <a:pt x="2700" y="8851"/>
                  </a:lnTo>
                  <a:lnTo>
                    <a:pt x="2700" y="1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7">
              <a:extLst>
                <a:ext uri="{FF2B5EF4-FFF2-40B4-BE49-F238E27FC236}">
                  <a16:creationId xmlns:a16="http://schemas.microsoft.com/office/drawing/2014/main" id="{8D8945DB-4954-EE4C-6E30-54EE58E2E901}"/>
                </a:ext>
              </a:extLst>
            </p:cNvPr>
            <p:cNvSpPr/>
            <p:nvPr/>
          </p:nvSpPr>
          <p:spPr>
            <a:xfrm>
              <a:off x="2870935" y="1780020"/>
              <a:ext cx="109633" cy="359435"/>
            </a:xfrm>
            <a:custGeom>
              <a:avLst/>
              <a:gdLst/>
              <a:ahLst/>
              <a:cxnLst/>
              <a:rect l="l" t="t" r="r" b="b"/>
              <a:pathLst>
                <a:path w="2700" h="8852" fill="none" extrusionOk="0">
                  <a:moveTo>
                    <a:pt x="2700" y="8851"/>
                  </a:moveTo>
                  <a:lnTo>
                    <a:pt x="0" y="7282"/>
                  </a:lnTo>
                  <a:lnTo>
                    <a:pt x="0" y="0"/>
                  </a:lnTo>
                  <a:lnTo>
                    <a:pt x="2700" y="1632"/>
                  </a:lnTo>
                  <a:lnTo>
                    <a:pt x="2700" y="885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7">
              <a:extLst>
                <a:ext uri="{FF2B5EF4-FFF2-40B4-BE49-F238E27FC236}">
                  <a16:creationId xmlns:a16="http://schemas.microsoft.com/office/drawing/2014/main" id="{9F0FBB6D-D5EA-532E-6662-69A57EC8F533}"/>
                </a:ext>
              </a:extLst>
            </p:cNvPr>
            <p:cNvSpPr/>
            <p:nvPr/>
          </p:nvSpPr>
          <p:spPr>
            <a:xfrm>
              <a:off x="2037440" y="4295792"/>
              <a:ext cx="249843" cy="420627"/>
            </a:xfrm>
            <a:custGeom>
              <a:avLst/>
              <a:gdLst/>
              <a:ahLst/>
              <a:cxnLst/>
              <a:rect l="l" t="t" r="r" b="b"/>
              <a:pathLst>
                <a:path w="6153" h="10359" extrusionOk="0">
                  <a:moveTo>
                    <a:pt x="0" y="0"/>
                  </a:moveTo>
                  <a:lnTo>
                    <a:pt x="0" y="8475"/>
                  </a:lnTo>
                  <a:lnTo>
                    <a:pt x="63" y="8852"/>
                  </a:lnTo>
                  <a:lnTo>
                    <a:pt x="251" y="9228"/>
                  </a:lnTo>
                  <a:lnTo>
                    <a:pt x="502" y="9542"/>
                  </a:lnTo>
                  <a:lnTo>
                    <a:pt x="879" y="9793"/>
                  </a:lnTo>
                  <a:lnTo>
                    <a:pt x="1318" y="10044"/>
                  </a:lnTo>
                  <a:lnTo>
                    <a:pt x="1883" y="10170"/>
                  </a:lnTo>
                  <a:lnTo>
                    <a:pt x="2448" y="10295"/>
                  </a:lnTo>
                  <a:lnTo>
                    <a:pt x="3076" y="10358"/>
                  </a:lnTo>
                  <a:lnTo>
                    <a:pt x="3704" y="10295"/>
                  </a:lnTo>
                  <a:lnTo>
                    <a:pt x="4269" y="10170"/>
                  </a:lnTo>
                  <a:lnTo>
                    <a:pt x="4834" y="10044"/>
                  </a:lnTo>
                  <a:lnTo>
                    <a:pt x="5273" y="9793"/>
                  </a:lnTo>
                  <a:lnTo>
                    <a:pt x="5650" y="9542"/>
                  </a:lnTo>
                  <a:lnTo>
                    <a:pt x="5901" y="9228"/>
                  </a:lnTo>
                  <a:lnTo>
                    <a:pt x="6089" y="8852"/>
                  </a:lnTo>
                  <a:lnTo>
                    <a:pt x="6152" y="8475"/>
                  </a:lnTo>
                  <a:lnTo>
                    <a:pt x="6152" y="1884"/>
                  </a:lnTo>
                  <a:lnTo>
                    <a:pt x="6152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7">
              <a:extLst>
                <a:ext uri="{FF2B5EF4-FFF2-40B4-BE49-F238E27FC236}">
                  <a16:creationId xmlns:a16="http://schemas.microsoft.com/office/drawing/2014/main" id="{E60F9703-B3D0-78BC-1D38-41E0EF052E38}"/>
                </a:ext>
              </a:extLst>
            </p:cNvPr>
            <p:cNvSpPr/>
            <p:nvPr/>
          </p:nvSpPr>
          <p:spPr>
            <a:xfrm>
              <a:off x="2037440" y="4295792"/>
              <a:ext cx="249843" cy="420627"/>
            </a:xfrm>
            <a:custGeom>
              <a:avLst/>
              <a:gdLst/>
              <a:ahLst/>
              <a:cxnLst/>
              <a:rect l="l" t="t" r="r" b="b"/>
              <a:pathLst>
                <a:path w="6153" h="10359" fill="none" extrusionOk="0">
                  <a:moveTo>
                    <a:pt x="0" y="0"/>
                  </a:moveTo>
                  <a:lnTo>
                    <a:pt x="0" y="8475"/>
                  </a:lnTo>
                  <a:lnTo>
                    <a:pt x="0" y="8475"/>
                  </a:lnTo>
                  <a:lnTo>
                    <a:pt x="63" y="8852"/>
                  </a:lnTo>
                  <a:lnTo>
                    <a:pt x="251" y="9228"/>
                  </a:lnTo>
                  <a:lnTo>
                    <a:pt x="502" y="9542"/>
                  </a:lnTo>
                  <a:lnTo>
                    <a:pt x="879" y="9793"/>
                  </a:lnTo>
                  <a:lnTo>
                    <a:pt x="1318" y="10044"/>
                  </a:lnTo>
                  <a:lnTo>
                    <a:pt x="1883" y="10170"/>
                  </a:lnTo>
                  <a:lnTo>
                    <a:pt x="2448" y="10295"/>
                  </a:lnTo>
                  <a:lnTo>
                    <a:pt x="3076" y="10358"/>
                  </a:lnTo>
                  <a:lnTo>
                    <a:pt x="3076" y="10358"/>
                  </a:lnTo>
                  <a:lnTo>
                    <a:pt x="3704" y="10295"/>
                  </a:lnTo>
                  <a:lnTo>
                    <a:pt x="4269" y="10170"/>
                  </a:lnTo>
                  <a:lnTo>
                    <a:pt x="4834" y="10044"/>
                  </a:lnTo>
                  <a:lnTo>
                    <a:pt x="5273" y="9793"/>
                  </a:lnTo>
                  <a:lnTo>
                    <a:pt x="5650" y="9542"/>
                  </a:lnTo>
                  <a:lnTo>
                    <a:pt x="5901" y="9228"/>
                  </a:lnTo>
                  <a:lnTo>
                    <a:pt x="6089" y="8852"/>
                  </a:lnTo>
                  <a:lnTo>
                    <a:pt x="6152" y="8475"/>
                  </a:lnTo>
                  <a:lnTo>
                    <a:pt x="6152" y="1884"/>
                  </a:lnTo>
                  <a:lnTo>
                    <a:pt x="615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7">
              <a:extLst>
                <a:ext uri="{FF2B5EF4-FFF2-40B4-BE49-F238E27FC236}">
                  <a16:creationId xmlns:a16="http://schemas.microsoft.com/office/drawing/2014/main" id="{E26179DE-E741-0296-C6CB-E6F4066A06A3}"/>
                </a:ext>
              </a:extLst>
            </p:cNvPr>
            <p:cNvSpPr/>
            <p:nvPr/>
          </p:nvSpPr>
          <p:spPr>
            <a:xfrm>
              <a:off x="2037440" y="4295792"/>
              <a:ext cx="249843" cy="420627"/>
            </a:xfrm>
            <a:custGeom>
              <a:avLst/>
              <a:gdLst/>
              <a:ahLst/>
              <a:cxnLst/>
              <a:rect l="l" t="t" r="r" b="b"/>
              <a:pathLst>
                <a:path w="6153" h="10359" fill="none" extrusionOk="0">
                  <a:moveTo>
                    <a:pt x="0" y="0"/>
                  </a:moveTo>
                  <a:lnTo>
                    <a:pt x="0" y="8475"/>
                  </a:lnTo>
                  <a:lnTo>
                    <a:pt x="0" y="8475"/>
                  </a:lnTo>
                  <a:lnTo>
                    <a:pt x="63" y="8852"/>
                  </a:lnTo>
                  <a:lnTo>
                    <a:pt x="251" y="9228"/>
                  </a:lnTo>
                  <a:lnTo>
                    <a:pt x="502" y="9542"/>
                  </a:lnTo>
                  <a:lnTo>
                    <a:pt x="879" y="9793"/>
                  </a:lnTo>
                  <a:lnTo>
                    <a:pt x="1318" y="10044"/>
                  </a:lnTo>
                  <a:lnTo>
                    <a:pt x="1883" y="10170"/>
                  </a:lnTo>
                  <a:lnTo>
                    <a:pt x="2448" y="10295"/>
                  </a:lnTo>
                  <a:lnTo>
                    <a:pt x="3076" y="10358"/>
                  </a:lnTo>
                  <a:lnTo>
                    <a:pt x="3076" y="10358"/>
                  </a:lnTo>
                  <a:lnTo>
                    <a:pt x="3704" y="10295"/>
                  </a:lnTo>
                  <a:lnTo>
                    <a:pt x="4269" y="10170"/>
                  </a:lnTo>
                  <a:lnTo>
                    <a:pt x="4834" y="10044"/>
                  </a:lnTo>
                  <a:lnTo>
                    <a:pt x="5273" y="9793"/>
                  </a:lnTo>
                  <a:lnTo>
                    <a:pt x="5650" y="9542"/>
                  </a:lnTo>
                  <a:lnTo>
                    <a:pt x="5901" y="9228"/>
                  </a:lnTo>
                  <a:lnTo>
                    <a:pt x="6089" y="8852"/>
                  </a:lnTo>
                  <a:lnTo>
                    <a:pt x="6152" y="8475"/>
                  </a:lnTo>
                  <a:lnTo>
                    <a:pt x="6152" y="1884"/>
                  </a:lnTo>
                  <a:lnTo>
                    <a:pt x="6152" y="0"/>
                  </a:lnTo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7">
              <a:extLst>
                <a:ext uri="{FF2B5EF4-FFF2-40B4-BE49-F238E27FC236}">
                  <a16:creationId xmlns:a16="http://schemas.microsoft.com/office/drawing/2014/main" id="{1B38CE6F-BDAE-8A7E-F5A4-814C4D60615D}"/>
                </a:ext>
              </a:extLst>
            </p:cNvPr>
            <p:cNvSpPr/>
            <p:nvPr/>
          </p:nvSpPr>
          <p:spPr>
            <a:xfrm>
              <a:off x="2037440" y="4214218"/>
              <a:ext cx="252360" cy="150442"/>
            </a:xfrm>
            <a:custGeom>
              <a:avLst/>
              <a:gdLst/>
              <a:ahLst/>
              <a:cxnLst/>
              <a:rect l="l" t="t" r="r" b="b"/>
              <a:pathLst>
                <a:path w="6215" h="3705" fill="none" extrusionOk="0">
                  <a:moveTo>
                    <a:pt x="0" y="1821"/>
                  </a:moveTo>
                  <a:lnTo>
                    <a:pt x="0" y="1821"/>
                  </a:lnTo>
                  <a:lnTo>
                    <a:pt x="63" y="2198"/>
                  </a:lnTo>
                  <a:lnTo>
                    <a:pt x="251" y="2574"/>
                  </a:lnTo>
                  <a:lnTo>
                    <a:pt x="502" y="2888"/>
                  </a:lnTo>
                  <a:lnTo>
                    <a:pt x="879" y="3139"/>
                  </a:lnTo>
                  <a:lnTo>
                    <a:pt x="1318" y="3390"/>
                  </a:lnTo>
                  <a:lnTo>
                    <a:pt x="1883" y="3516"/>
                  </a:lnTo>
                  <a:lnTo>
                    <a:pt x="2448" y="3642"/>
                  </a:lnTo>
                  <a:lnTo>
                    <a:pt x="3076" y="3704"/>
                  </a:lnTo>
                  <a:lnTo>
                    <a:pt x="3076" y="3704"/>
                  </a:lnTo>
                  <a:lnTo>
                    <a:pt x="3704" y="3642"/>
                  </a:lnTo>
                  <a:lnTo>
                    <a:pt x="4269" y="3516"/>
                  </a:lnTo>
                  <a:lnTo>
                    <a:pt x="4834" y="3390"/>
                  </a:lnTo>
                  <a:lnTo>
                    <a:pt x="5273" y="3139"/>
                  </a:lnTo>
                  <a:lnTo>
                    <a:pt x="5650" y="2888"/>
                  </a:lnTo>
                  <a:lnTo>
                    <a:pt x="5964" y="2574"/>
                  </a:lnTo>
                  <a:lnTo>
                    <a:pt x="6152" y="2198"/>
                  </a:lnTo>
                  <a:lnTo>
                    <a:pt x="6215" y="1821"/>
                  </a:lnTo>
                  <a:lnTo>
                    <a:pt x="6215" y="1821"/>
                  </a:lnTo>
                  <a:lnTo>
                    <a:pt x="6152" y="1507"/>
                  </a:lnTo>
                  <a:lnTo>
                    <a:pt x="5964" y="1131"/>
                  </a:lnTo>
                  <a:lnTo>
                    <a:pt x="5650" y="817"/>
                  </a:lnTo>
                  <a:lnTo>
                    <a:pt x="5273" y="566"/>
                  </a:lnTo>
                  <a:lnTo>
                    <a:pt x="4834" y="314"/>
                  </a:lnTo>
                  <a:lnTo>
                    <a:pt x="4269" y="189"/>
                  </a:lnTo>
                  <a:lnTo>
                    <a:pt x="3704" y="63"/>
                  </a:lnTo>
                  <a:lnTo>
                    <a:pt x="3076" y="1"/>
                  </a:lnTo>
                  <a:lnTo>
                    <a:pt x="3076" y="1"/>
                  </a:lnTo>
                  <a:lnTo>
                    <a:pt x="2448" y="63"/>
                  </a:lnTo>
                  <a:lnTo>
                    <a:pt x="1883" y="189"/>
                  </a:lnTo>
                  <a:lnTo>
                    <a:pt x="1318" y="314"/>
                  </a:lnTo>
                  <a:lnTo>
                    <a:pt x="879" y="566"/>
                  </a:lnTo>
                  <a:lnTo>
                    <a:pt x="502" y="817"/>
                  </a:lnTo>
                  <a:lnTo>
                    <a:pt x="251" y="1131"/>
                  </a:lnTo>
                  <a:lnTo>
                    <a:pt x="63" y="1507"/>
                  </a:lnTo>
                  <a:lnTo>
                    <a:pt x="0" y="1821"/>
                  </a:lnTo>
                  <a:lnTo>
                    <a:pt x="0" y="182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7">
              <a:extLst>
                <a:ext uri="{FF2B5EF4-FFF2-40B4-BE49-F238E27FC236}">
                  <a16:creationId xmlns:a16="http://schemas.microsoft.com/office/drawing/2014/main" id="{BA16FB25-C343-5DC9-A61D-67FA15B1CA1B}"/>
                </a:ext>
              </a:extLst>
            </p:cNvPr>
            <p:cNvSpPr/>
            <p:nvPr/>
          </p:nvSpPr>
          <p:spPr>
            <a:xfrm>
              <a:off x="2037440" y="4214218"/>
              <a:ext cx="252360" cy="150442"/>
            </a:xfrm>
            <a:custGeom>
              <a:avLst/>
              <a:gdLst/>
              <a:ahLst/>
              <a:cxnLst/>
              <a:rect l="l" t="t" r="r" b="b"/>
              <a:pathLst>
                <a:path w="6215" h="3705" extrusionOk="0">
                  <a:moveTo>
                    <a:pt x="3076" y="1"/>
                  </a:moveTo>
                  <a:lnTo>
                    <a:pt x="2448" y="63"/>
                  </a:lnTo>
                  <a:lnTo>
                    <a:pt x="1883" y="189"/>
                  </a:lnTo>
                  <a:lnTo>
                    <a:pt x="1318" y="314"/>
                  </a:lnTo>
                  <a:lnTo>
                    <a:pt x="879" y="566"/>
                  </a:lnTo>
                  <a:lnTo>
                    <a:pt x="502" y="817"/>
                  </a:lnTo>
                  <a:lnTo>
                    <a:pt x="251" y="1131"/>
                  </a:lnTo>
                  <a:lnTo>
                    <a:pt x="63" y="1507"/>
                  </a:lnTo>
                  <a:lnTo>
                    <a:pt x="0" y="1821"/>
                  </a:lnTo>
                  <a:lnTo>
                    <a:pt x="63" y="2198"/>
                  </a:lnTo>
                  <a:lnTo>
                    <a:pt x="251" y="2574"/>
                  </a:lnTo>
                  <a:lnTo>
                    <a:pt x="502" y="2888"/>
                  </a:lnTo>
                  <a:lnTo>
                    <a:pt x="879" y="3139"/>
                  </a:lnTo>
                  <a:lnTo>
                    <a:pt x="1318" y="3390"/>
                  </a:lnTo>
                  <a:lnTo>
                    <a:pt x="1883" y="3516"/>
                  </a:lnTo>
                  <a:lnTo>
                    <a:pt x="2448" y="3642"/>
                  </a:lnTo>
                  <a:lnTo>
                    <a:pt x="3076" y="3704"/>
                  </a:lnTo>
                  <a:lnTo>
                    <a:pt x="3704" y="3642"/>
                  </a:lnTo>
                  <a:lnTo>
                    <a:pt x="4269" y="3516"/>
                  </a:lnTo>
                  <a:lnTo>
                    <a:pt x="4834" y="3390"/>
                  </a:lnTo>
                  <a:lnTo>
                    <a:pt x="5273" y="3139"/>
                  </a:lnTo>
                  <a:lnTo>
                    <a:pt x="5650" y="2888"/>
                  </a:lnTo>
                  <a:lnTo>
                    <a:pt x="5964" y="2574"/>
                  </a:lnTo>
                  <a:lnTo>
                    <a:pt x="6152" y="2198"/>
                  </a:lnTo>
                  <a:lnTo>
                    <a:pt x="6215" y="1821"/>
                  </a:lnTo>
                  <a:lnTo>
                    <a:pt x="6152" y="1507"/>
                  </a:lnTo>
                  <a:lnTo>
                    <a:pt x="5964" y="1131"/>
                  </a:lnTo>
                  <a:lnTo>
                    <a:pt x="5650" y="817"/>
                  </a:lnTo>
                  <a:lnTo>
                    <a:pt x="5273" y="566"/>
                  </a:lnTo>
                  <a:lnTo>
                    <a:pt x="4834" y="314"/>
                  </a:lnTo>
                  <a:lnTo>
                    <a:pt x="4269" y="189"/>
                  </a:lnTo>
                  <a:lnTo>
                    <a:pt x="3704" y="63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7">
              <a:extLst>
                <a:ext uri="{FF2B5EF4-FFF2-40B4-BE49-F238E27FC236}">
                  <a16:creationId xmlns:a16="http://schemas.microsoft.com/office/drawing/2014/main" id="{C69FFBC3-7627-2EB7-3457-0CC8D3A9AEF2}"/>
                </a:ext>
              </a:extLst>
            </p:cNvPr>
            <p:cNvSpPr/>
            <p:nvPr/>
          </p:nvSpPr>
          <p:spPr>
            <a:xfrm>
              <a:off x="1382362" y="3921094"/>
              <a:ext cx="249802" cy="420627"/>
            </a:xfrm>
            <a:custGeom>
              <a:avLst/>
              <a:gdLst/>
              <a:ahLst/>
              <a:cxnLst/>
              <a:rect l="l" t="t" r="r" b="b"/>
              <a:pathLst>
                <a:path w="6152" h="10359" extrusionOk="0">
                  <a:moveTo>
                    <a:pt x="6152" y="1"/>
                  </a:moveTo>
                  <a:lnTo>
                    <a:pt x="0" y="63"/>
                  </a:lnTo>
                  <a:lnTo>
                    <a:pt x="0" y="8538"/>
                  </a:lnTo>
                  <a:lnTo>
                    <a:pt x="63" y="8915"/>
                  </a:lnTo>
                  <a:lnTo>
                    <a:pt x="251" y="9228"/>
                  </a:lnTo>
                  <a:lnTo>
                    <a:pt x="502" y="9542"/>
                  </a:lnTo>
                  <a:lnTo>
                    <a:pt x="879" y="9856"/>
                  </a:lnTo>
                  <a:lnTo>
                    <a:pt x="1381" y="10044"/>
                  </a:lnTo>
                  <a:lnTo>
                    <a:pt x="1883" y="10233"/>
                  </a:lnTo>
                  <a:lnTo>
                    <a:pt x="2448" y="10358"/>
                  </a:lnTo>
                  <a:lnTo>
                    <a:pt x="3704" y="10358"/>
                  </a:lnTo>
                  <a:lnTo>
                    <a:pt x="4269" y="10233"/>
                  </a:lnTo>
                  <a:lnTo>
                    <a:pt x="4834" y="10044"/>
                  </a:lnTo>
                  <a:lnTo>
                    <a:pt x="5273" y="9856"/>
                  </a:lnTo>
                  <a:lnTo>
                    <a:pt x="5650" y="9542"/>
                  </a:lnTo>
                  <a:lnTo>
                    <a:pt x="5901" y="9228"/>
                  </a:lnTo>
                  <a:lnTo>
                    <a:pt x="6089" y="8915"/>
                  </a:lnTo>
                  <a:lnTo>
                    <a:pt x="6152" y="8538"/>
                  </a:lnTo>
                  <a:lnTo>
                    <a:pt x="6152" y="1947"/>
                  </a:lnTo>
                  <a:lnTo>
                    <a:pt x="6152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7">
              <a:extLst>
                <a:ext uri="{FF2B5EF4-FFF2-40B4-BE49-F238E27FC236}">
                  <a16:creationId xmlns:a16="http://schemas.microsoft.com/office/drawing/2014/main" id="{F139A852-9476-EFAD-3B50-D9B03B226DBC}"/>
                </a:ext>
              </a:extLst>
            </p:cNvPr>
            <p:cNvSpPr/>
            <p:nvPr/>
          </p:nvSpPr>
          <p:spPr>
            <a:xfrm>
              <a:off x="1382362" y="3921094"/>
              <a:ext cx="249802" cy="420627"/>
            </a:xfrm>
            <a:custGeom>
              <a:avLst/>
              <a:gdLst/>
              <a:ahLst/>
              <a:cxnLst/>
              <a:rect l="l" t="t" r="r" b="b"/>
              <a:pathLst>
                <a:path w="6152" h="10359" fill="none" extrusionOk="0">
                  <a:moveTo>
                    <a:pt x="0" y="63"/>
                  </a:moveTo>
                  <a:lnTo>
                    <a:pt x="0" y="8538"/>
                  </a:lnTo>
                  <a:lnTo>
                    <a:pt x="0" y="8538"/>
                  </a:lnTo>
                  <a:lnTo>
                    <a:pt x="63" y="8915"/>
                  </a:lnTo>
                  <a:lnTo>
                    <a:pt x="251" y="9228"/>
                  </a:lnTo>
                  <a:lnTo>
                    <a:pt x="502" y="9542"/>
                  </a:lnTo>
                  <a:lnTo>
                    <a:pt x="879" y="9856"/>
                  </a:lnTo>
                  <a:lnTo>
                    <a:pt x="1381" y="10044"/>
                  </a:lnTo>
                  <a:lnTo>
                    <a:pt x="1883" y="10233"/>
                  </a:lnTo>
                  <a:lnTo>
                    <a:pt x="2448" y="10358"/>
                  </a:lnTo>
                  <a:lnTo>
                    <a:pt x="3076" y="10358"/>
                  </a:lnTo>
                  <a:lnTo>
                    <a:pt x="3076" y="10358"/>
                  </a:lnTo>
                  <a:lnTo>
                    <a:pt x="3704" y="10358"/>
                  </a:lnTo>
                  <a:lnTo>
                    <a:pt x="4269" y="10233"/>
                  </a:lnTo>
                  <a:lnTo>
                    <a:pt x="4834" y="10044"/>
                  </a:lnTo>
                  <a:lnTo>
                    <a:pt x="5273" y="9856"/>
                  </a:lnTo>
                  <a:lnTo>
                    <a:pt x="5650" y="9542"/>
                  </a:lnTo>
                  <a:lnTo>
                    <a:pt x="5901" y="9228"/>
                  </a:lnTo>
                  <a:lnTo>
                    <a:pt x="6089" y="8915"/>
                  </a:lnTo>
                  <a:lnTo>
                    <a:pt x="6152" y="8538"/>
                  </a:lnTo>
                  <a:lnTo>
                    <a:pt x="6152" y="1947"/>
                  </a:lnTo>
                  <a:lnTo>
                    <a:pt x="615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7">
              <a:extLst>
                <a:ext uri="{FF2B5EF4-FFF2-40B4-BE49-F238E27FC236}">
                  <a16:creationId xmlns:a16="http://schemas.microsoft.com/office/drawing/2014/main" id="{C1A69F5B-A025-C325-AD0A-4DE0D8AB6837}"/>
                </a:ext>
              </a:extLst>
            </p:cNvPr>
            <p:cNvSpPr/>
            <p:nvPr/>
          </p:nvSpPr>
          <p:spPr>
            <a:xfrm>
              <a:off x="1382362" y="3921094"/>
              <a:ext cx="249802" cy="420627"/>
            </a:xfrm>
            <a:custGeom>
              <a:avLst/>
              <a:gdLst/>
              <a:ahLst/>
              <a:cxnLst/>
              <a:rect l="l" t="t" r="r" b="b"/>
              <a:pathLst>
                <a:path w="6152" h="10359" fill="none" extrusionOk="0">
                  <a:moveTo>
                    <a:pt x="0" y="63"/>
                  </a:moveTo>
                  <a:lnTo>
                    <a:pt x="0" y="8538"/>
                  </a:lnTo>
                  <a:lnTo>
                    <a:pt x="0" y="8538"/>
                  </a:lnTo>
                  <a:lnTo>
                    <a:pt x="63" y="8915"/>
                  </a:lnTo>
                  <a:lnTo>
                    <a:pt x="251" y="9228"/>
                  </a:lnTo>
                  <a:lnTo>
                    <a:pt x="502" y="9542"/>
                  </a:lnTo>
                  <a:lnTo>
                    <a:pt x="879" y="9856"/>
                  </a:lnTo>
                  <a:lnTo>
                    <a:pt x="1381" y="10044"/>
                  </a:lnTo>
                  <a:lnTo>
                    <a:pt x="1883" y="10233"/>
                  </a:lnTo>
                  <a:lnTo>
                    <a:pt x="2448" y="10358"/>
                  </a:lnTo>
                  <a:lnTo>
                    <a:pt x="3076" y="10358"/>
                  </a:lnTo>
                  <a:lnTo>
                    <a:pt x="3076" y="10358"/>
                  </a:lnTo>
                  <a:lnTo>
                    <a:pt x="3704" y="10358"/>
                  </a:lnTo>
                  <a:lnTo>
                    <a:pt x="4269" y="10233"/>
                  </a:lnTo>
                  <a:lnTo>
                    <a:pt x="4834" y="10044"/>
                  </a:lnTo>
                  <a:lnTo>
                    <a:pt x="5273" y="9856"/>
                  </a:lnTo>
                  <a:lnTo>
                    <a:pt x="5650" y="9542"/>
                  </a:lnTo>
                  <a:lnTo>
                    <a:pt x="5901" y="9228"/>
                  </a:lnTo>
                  <a:lnTo>
                    <a:pt x="6089" y="8915"/>
                  </a:lnTo>
                  <a:lnTo>
                    <a:pt x="6152" y="8538"/>
                  </a:lnTo>
                  <a:lnTo>
                    <a:pt x="6152" y="1947"/>
                  </a:lnTo>
                  <a:lnTo>
                    <a:pt x="6152" y="1"/>
                  </a:lnTo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7">
              <a:extLst>
                <a:ext uri="{FF2B5EF4-FFF2-40B4-BE49-F238E27FC236}">
                  <a16:creationId xmlns:a16="http://schemas.microsoft.com/office/drawing/2014/main" id="{AEA30E5B-144F-ACAA-9C83-B3B6A16180F2}"/>
                </a:ext>
              </a:extLst>
            </p:cNvPr>
            <p:cNvSpPr/>
            <p:nvPr/>
          </p:nvSpPr>
          <p:spPr>
            <a:xfrm>
              <a:off x="1382362" y="3842078"/>
              <a:ext cx="252360" cy="147883"/>
            </a:xfrm>
            <a:custGeom>
              <a:avLst/>
              <a:gdLst/>
              <a:ahLst/>
              <a:cxnLst/>
              <a:rect l="l" t="t" r="r" b="b"/>
              <a:pathLst>
                <a:path w="6215" h="3642" fill="none" extrusionOk="0">
                  <a:moveTo>
                    <a:pt x="0" y="1821"/>
                  </a:moveTo>
                  <a:lnTo>
                    <a:pt x="0" y="1821"/>
                  </a:lnTo>
                  <a:lnTo>
                    <a:pt x="63" y="2198"/>
                  </a:lnTo>
                  <a:lnTo>
                    <a:pt x="251" y="2512"/>
                  </a:lnTo>
                  <a:lnTo>
                    <a:pt x="502" y="2825"/>
                  </a:lnTo>
                  <a:lnTo>
                    <a:pt x="879" y="3139"/>
                  </a:lnTo>
                  <a:lnTo>
                    <a:pt x="1381" y="3328"/>
                  </a:lnTo>
                  <a:lnTo>
                    <a:pt x="1883" y="3516"/>
                  </a:lnTo>
                  <a:lnTo>
                    <a:pt x="2448" y="3641"/>
                  </a:lnTo>
                  <a:lnTo>
                    <a:pt x="3076" y="3641"/>
                  </a:lnTo>
                  <a:lnTo>
                    <a:pt x="3076" y="3641"/>
                  </a:lnTo>
                  <a:lnTo>
                    <a:pt x="3704" y="3641"/>
                  </a:lnTo>
                  <a:lnTo>
                    <a:pt x="4269" y="3516"/>
                  </a:lnTo>
                  <a:lnTo>
                    <a:pt x="4834" y="3328"/>
                  </a:lnTo>
                  <a:lnTo>
                    <a:pt x="5273" y="3139"/>
                  </a:lnTo>
                  <a:lnTo>
                    <a:pt x="5650" y="2825"/>
                  </a:lnTo>
                  <a:lnTo>
                    <a:pt x="5964" y="2512"/>
                  </a:lnTo>
                  <a:lnTo>
                    <a:pt x="6152" y="2198"/>
                  </a:lnTo>
                  <a:lnTo>
                    <a:pt x="6215" y="1821"/>
                  </a:lnTo>
                  <a:lnTo>
                    <a:pt x="6215" y="1821"/>
                  </a:lnTo>
                  <a:lnTo>
                    <a:pt x="6152" y="1444"/>
                  </a:lnTo>
                  <a:lnTo>
                    <a:pt x="5964" y="1130"/>
                  </a:lnTo>
                  <a:lnTo>
                    <a:pt x="5650" y="817"/>
                  </a:lnTo>
                  <a:lnTo>
                    <a:pt x="5273" y="566"/>
                  </a:lnTo>
                  <a:lnTo>
                    <a:pt x="4834" y="314"/>
                  </a:lnTo>
                  <a:lnTo>
                    <a:pt x="4269" y="126"/>
                  </a:lnTo>
                  <a:lnTo>
                    <a:pt x="3704" y="63"/>
                  </a:lnTo>
                  <a:lnTo>
                    <a:pt x="3076" y="1"/>
                  </a:lnTo>
                  <a:lnTo>
                    <a:pt x="3076" y="1"/>
                  </a:lnTo>
                  <a:lnTo>
                    <a:pt x="2448" y="63"/>
                  </a:lnTo>
                  <a:lnTo>
                    <a:pt x="1883" y="126"/>
                  </a:lnTo>
                  <a:lnTo>
                    <a:pt x="1381" y="314"/>
                  </a:lnTo>
                  <a:lnTo>
                    <a:pt x="879" y="566"/>
                  </a:lnTo>
                  <a:lnTo>
                    <a:pt x="502" y="817"/>
                  </a:lnTo>
                  <a:lnTo>
                    <a:pt x="251" y="1130"/>
                  </a:lnTo>
                  <a:lnTo>
                    <a:pt x="63" y="1444"/>
                  </a:lnTo>
                  <a:lnTo>
                    <a:pt x="0" y="1821"/>
                  </a:lnTo>
                  <a:lnTo>
                    <a:pt x="0" y="182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7">
              <a:extLst>
                <a:ext uri="{FF2B5EF4-FFF2-40B4-BE49-F238E27FC236}">
                  <a16:creationId xmlns:a16="http://schemas.microsoft.com/office/drawing/2014/main" id="{5AC65BD3-C657-DC20-0D5D-90BFCA268D8D}"/>
                </a:ext>
              </a:extLst>
            </p:cNvPr>
            <p:cNvSpPr/>
            <p:nvPr/>
          </p:nvSpPr>
          <p:spPr>
            <a:xfrm>
              <a:off x="1382362" y="3842078"/>
              <a:ext cx="252360" cy="147883"/>
            </a:xfrm>
            <a:custGeom>
              <a:avLst/>
              <a:gdLst/>
              <a:ahLst/>
              <a:cxnLst/>
              <a:rect l="l" t="t" r="r" b="b"/>
              <a:pathLst>
                <a:path w="6215" h="3642" extrusionOk="0">
                  <a:moveTo>
                    <a:pt x="3076" y="1"/>
                  </a:moveTo>
                  <a:lnTo>
                    <a:pt x="2448" y="63"/>
                  </a:lnTo>
                  <a:lnTo>
                    <a:pt x="1883" y="126"/>
                  </a:lnTo>
                  <a:lnTo>
                    <a:pt x="1381" y="314"/>
                  </a:lnTo>
                  <a:lnTo>
                    <a:pt x="879" y="566"/>
                  </a:lnTo>
                  <a:lnTo>
                    <a:pt x="502" y="817"/>
                  </a:lnTo>
                  <a:lnTo>
                    <a:pt x="251" y="1130"/>
                  </a:lnTo>
                  <a:lnTo>
                    <a:pt x="63" y="1444"/>
                  </a:lnTo>
                  <a:lnTo>
                    <a:pt x="0" y="1821"/>
                  </a:lnTo>
                  <a:lnTo>
                    <a:pt x="63" y="2198"/>
                  </a:lnTo>
                  <a:lnTo>
                    <a:pt x="251" y="2512"/>
                  </a:lnTo>
                  <a:lnTo>
                    <a:pt x="502" y="2825"/>
                  </a:lnTo>
                  <a:lnTo>
                    <a:pt x="879" y="3139"/>
                  </a:lnTo>
                  <a:lnTo>
                    <a:pt x="1381" y="3328"/>
                  </a:lnTo>
                  <a:lnTo>
                    <a:pt x="1883" y="3516"/>
                  </a:lnTo>
                  <a:lnTo>
                    <a:pt x="2448" y="3641"/>
                  </a:lnTo>
                  <a:lnTo>
                    <a:pt x="3704" y="3641"/>
                  </a:lnTo>
                  <a:lnTo>
                    <a:pt x="4269" y="3516"/>
                  </a:lnTo>
                  <a:lnTo>
                    <a:pt x="4834" y="3328"/>
                  </a:lnTo>
                  <a:lnTo>
                    <a:pt x="5273" y="3139"/>
                  </a:lnTo>
                  <a:lnTo>
                    <a:pt x="5650" y="2825"/>
                  </a:lnTo>
                  <a:lnTo>
                    <a:pt x="5964" y="2512"/>
                  </a:lnTo>
                  <a:lnTo>
                    <a:pt x="6152" y="2198"/>
                  </a:lnTo>
                  <a:lnTo>
                    <a:pt x="6215" y="1821"/>
                  </a:lnTo>
                  <a:lnTo>
                    <a:pt x="6152" y="1444"/>
                  </a:lnTo>
                  <a:lnTo>
                    <a:pt x="5964" y="1130"/>
                  </a:lnTo>
                  <a:lnTo>
                    <a:pt x="5650" y="817"/>
                  </a:lnTo>
                  <a:lnTo>
                    <a:pt x="5273" y="566"/>
                  </a:lnTo>
                  <a:lnTo>
                    <a:pt x="4834" y="314"/>
                  </a:lnTo>
                  <a:lnTo>
                    <a:pt x="4269" y="126"/>
                  </a:lnTo>
                  <a:lnTo>
                    <a:pt x="3704" y="63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7">
              <a:extLst>
                <a:ext uri="{FF2B5EF4-FFF2-40B4-BE49-F238E27FC236}">
                  <a16:creationId xmlns:a16="http://schemas.microsoft.com/office/drawing/2014/main" id="{EA21C8A7-7BC2-926A-0156-5C72BEE1D534}"/>
                </a:ext>
              </a:extLst>
            </p:cNvPr>
            <p:cNvSpPr/>
            <p:nvPr/>
          </p:nvSpPr>
          <p:spPr>
            <a:xfrm>
              <a:off x="1349187" y="3416421"/>
              <a:ext cx="616912" cy="1121551"/>
            </a:xfrm>
            <a:custGeom>
              <a:avLst/>
              <a:gdLst/>
              <a:ahLst/>
              <a:cxnLst/>
              <a:rect l="l" t="t" r="r" b="b"/>
              <a:pathLst>
                <a:path w="15193" h="27621" extrusionOk="0">
                  <a:moveTo>
                    <a:pt x="1" y="0"/>
                  </a:moveTo>
                  <a:lnTo>
                    <a:pt x="1" y="18770"/>
                  </a:lnTo>
                  <a:lnTo>
                    <a:pt x="15130" y="27621"/>
                  </a:lnTo>
                  <a:lnTo>
                    <a:pt x="15192" y="891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7">
              <a:extLst>
                <a:ext uri="{FF2B5EF4-FFF2-40B4-BE49-F238E27FC236}">
                  <a16:creationId xmlns:a16="http://schemas.microsoft.com/office/drawing/2014/main" id="{AC39B491-8154-5CC5-8329-CCFAF9A2D7B1}"/>
                </a:ext>
              </a:extLst>
            </p:cNvPr>
            <p:cNvSpPr/>
            <p:nvPr/>
          </p:nvSpPr>
          <p:spPr>
            <a:xfrm>
              <a:off x="1349187" y="3416421"/>
              <a:ext cx="616912" cy="1121551"/>
            </a:xfrm>
            <a:custGeom>
              <a:avLst/>
              <a:gdLst/>
              <a:ahLst/>
              <a:cxnLst/>
              <a:rect l="l" t="t" r="r" b="b"/>
              <a:pathLst>
                <a:path w="15193" h="27621" fill="none" extrusionOk="0">
                  <a:moveTo>
                    <a:pt x="1" y="0"/>
                  </a:moveTo>
                  <a:lnTo>
                    <a:pt x="1" y="18770"/>
                  </a:lnTo>
                  <a:lnTo>
                    <a:pt x="15130" y="27621"/>
                  </a:lnTo>
                  <a:lnTo>
                    <a:pt x="15192" y="8914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7">
              <a:extLst>
                <a:ext uri="{FF2B5EF4-FFF2-40B4-BE49-F238E27FC236}">
                  <a16:creationId xmlns:a16="http://schemas.microsoft.com/office/drawing/2014/main" id="{67BCDAC5-1925-5323-F415-D7D776A70807}"/>
                </a:ext>
              </a:extLst>
            </p:cNvPr>
            <p:cNvSpPr/>
            <p:nvPr/>
          </p:nvSpPr>
          <p:spPr>
            <a:xfrm>
              <a:off x="1963498" y="3194640"/>
              <a:ext cx="994132" cy="1343335"/>
            </a:xfrm>
            <a:custGeom>
              <a:avLst/>
              <a:gdLst/>
              <a:ahLst/>
              <a:cxnLst/>
              <a:rect l="l" t="t" r="r" b="b"/>
              <a:pathLst>
                <a:path w="24483" h="33083" extrusionOk="0">
                  <a:moveTo>
                    <a:pt x="24483" y="1"/>
                  </a:moveTo>
                  <a:lnTo>
                    <a:pt x="126" y="14376"/>
                  </a:lnTo>
                  <a:lnTo>
                    <a:pt x="1" y="33083"/>
                  </a:lnTo>
                  <a:lnTo>
                    <a:pt x="24483" y="18896"/>
                  </a:lnTo>
                  <a:lnTo>
                    <a:pt x="24483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7">
              <a:extLst>
                <a:ext uri="{FF2B5EF4-FFF2-40B4-BE49-F238E27FC236}">
                  <a16:creationId xmlns:a16="http://schemas.microsoft.com/office/drawing/2014/main" id="{3EF35715-CBCF-04C5-1F8B-8C58B63BD538}"/>
                </a:ext>
              </a:extLst>
            </p:cNvPr>
            <p:cNvSpPr/>
            <p:nvPr/>
          </p:nvSpPr>
          <p:spPr>
            <a:xfrm>
              <a:off x="1963498" y="3194640"/>
              <a:ext cx="994132" cy="1343335"/>
            </a:xfrm>
            <a:custGeom>
              <a:avLst/>
              <a:gdLst/>
              <a:ahLst/>
              <a:cxnLst/>
              <a:rect l="l" t="t" r="r" b="b"/>
              <a:pathLst>
                <a:path w="24483" h="33083" fill="none" extrusionOk="0">
                  <a:moveTo>
                    <a:pt x="126" y="14376"/>
                  </a:moveTo>
                  <a:lnTo>
                    <a:pt x="24483" y="1"/>
                  </a:lnTo>
                  <a:lnTo>
                    <a:pt x="24483" y="18896"/>
                  </a:lnTo>
                  <a:lnTo>
                    <a:pt x="1" y="33083"/>
                  </a:lnTo>
                  <a:lnTo>
                    <a:pt x="126" y="14376"/>
                  </a:lnTo>
                  <a:close/>
                </a:path>
              </a:pathLst>
            </a:custGeom>
            <a:solidFill>
              <a:schemeClr val="accent6"/>
            </a:solidFill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7">
              <a:extLst>
                <a:ext uri="{FF2B5EF4-FFF2-40B4-BE49-F238E27FC236}">
                  <a16:creationId xmlns:a16="http://schemas.microsoft.com/office/drawing/2014/main" id="{64F29928-112B-5FEC-F001-E23B5E45F5BD}"/>
                </a:ext>
              </a:extLst>
            </p:cNvPr>
            <p:cNvSpPr/>
            <p:nvPr/>
          </p:nvSpPr>
          <p:spPr>
            <a:xfrm>
              <a:off x="1351746" y="2832691"/>
              <a:ext cx="1605887" cy="945731"/>
            </a:xfrm>
            <a:custGeom>
              <a:avLst/>
              <a:gdLst/>
              <a:ahLst/>
              <a:cxnLst/>
              <a:rect l="l" t="t" r="r" b="b"/>
              <a:pathLst>
                <a:path w="39549" h="23291" extrusionOk="0">
                  <a:moveTo>
                    <a:pt x="24232" y="1"/>
                  </a:moveTo>
                  <a:lnTo>
                    <a:pt x="1" y="14376"/>
                  </a:lnTo>
                  <a:lnTo>
                    <a:pt x="15192" y="23290"/>
                  </a:lnTo>
                  <a:lnTo>
                    <a:pt x="39549" y="8915"/>
                  </a:lnTo>
                  <a:lnTo>
                    <a:pt x="2423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7">
              <a:extLst>
                <a:ext uri="{FF2B5EF4-FFF2-40B4-BE49-F238E27FC236}">
                  <a16:creationId xmlns:a16="http://schemas.microsoft.com/office/drawing/2014/main" id="{FCB2DBAA-5B8A-BCDC-6556-09EEA4BC9554}"/>
                </a:ext>
              </a:extLst>
            </p:cNvPr>
            <p:cNvSpPr/>
            <p:nvPr/>
          </p:nvSpPr>
          <p:spPr>
            <a:xfrm>
              <a:off x="1351746" y="2832691"/>
              <a:ext cx="1605887" cy="945731"/>
            </a:xfrm>
            <a:custGeom>
              <a:avLst/>
              <a:gdLst/>
              <a:ahLst/>
              <a:cxnLst/>
              <a:rect l="l" t="t" r="r" b="b"/>
              <a:pathLst>
                <a:path w="39549" h="23291" fill="none" extrusionOk="0">
                  <a:moveTo>
                    <a:pt x="39549" y="8915"/>
                  </a:moveTo>
                  <a:lnTo>
                    <a:pt x="24232" y="1"/>
                  </a:lnTo>
                  <a:lnTo>
                    <a:pt x="1" y="14376"/>
                  </a:lnTo>
                  <a:lnTo>
                    <a:pt x="15192" y="23290"/>
                  </a:lnTo>
                  <a:lnTo>
                    <a:pt x="39549" y="8915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7">
              <a:extLst>
                <a:ext uri="{FF2B5EF4-FFF2-40B4-BE49-F238E27FC236}">
                  <a16:creationId xmlns:a16="http://schemas.microsoft.com/office/drawing/2014/main" id="{D07A3812-F108-EB30-A32B-553055EA3288}"/>
                </a:ext>
              </a:extLst>
            </p:cNvPr>
            <p:cNvSpPr/>
            <p:nvPr/>
          </p:nvSpPr>
          <p:spPr>
            <a:xfrm>
              <a:off x="2062899" y="3373096"/>
              <a:ext cx="823388" cy="703522"/>
            </a:xfrm>
            <a:custGeom>
              <a:avLst/>
              <a:gdLst/>
              <a:ahLst/>
              <a:cxnLst/>
              <a:rect l="l" t="t" r="r" b="b"/>
              <a:pathLst>
                <a:path w="20278" h="17326" extrusionOk="0">
                  <a:moveTo>
                    <a:pt x="20277" y="0"/>
                  </a:moveTo>
                  <a:lnTo>
                    <a:pt x="1" y="11802"/>
                  </a:lnTo>
                  <a:lnTo>
                    <a:pt x="1" y="17326"/>
                  </a:lnTo>
                  <a:lnTo>
                    <a:pt x="20277" y="5524"/>
                  </a:lnTo>
                  <a:lnTo>
                    <a:pt x="202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7">
              <a:extLst>
                <a:ext uri="{FF2B5EF4-FFF2-40B4-BE49-F238E27FC236}">
                  <a16:creationId xmlns:a16="http://schemas.microsoft.com/office/drawing/2014/main" id="{005DF5AB-38C2-E04F-9455-AAD04A8195AD}"/>
                </a:ext>
              </a:extLst>
            </p:cNvPr>
            <p:cNvSpPr/>
            <p:nvPr/>
          </p:nvSpPr>
          <p:spPr>
            <a:xfrm>
              <a:off x="2062899" y="3653470"/>
              <a:ext cx="823388" cy="703522"/>
            </a:xfrm>
            <a:custGeom>
              <a:avLst/>
              <a:gdLst/>
              <a:ahLst/>
              <a:cxnLst/>
              <a:rect l="l" t="t" r="r" b="b"/>
              <a:pathLst>
                <a:path w="20278" h="17326" extrusionOk="0">
                  <a:moveTo>
                    <a:pt x="20277" y="0"/>
                  </a:moveTo>
                  <a:lnTo>
                    <a:pt x="1" y="11802"/>
                  </a:lnTo>
                  <a:lnTo>
                    <a:pt x="1" y="17326"/>
                  </a:lnTo>
                  <a:lnTo>
                    <a:pt x="20277" y="5524"/>
                  </a:lnTo>
                  <a:lnTo>
                    <a:pt x="202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" name="Google Shape;228;p27">
            <a:extLst>
              <a:ext uri="{FF2B5EF4-FFF2-40B4-BE49-F238E27FC236}">
                <a16:creationId xmlns:a16="http://schemas.microsoft.com/office/drawing/2014/main" id="{0888BB6F-74B2-318C-CE4B-AD63845D303D}"/>
              </a:ext>
            </a:extLst>
          </p:cNvPr>
          <p:cNvSpPr/>
          <p:nvPr/>
        </p:nvSpPr>
        <p:spPr>
          <a:xfrm>
            <a:off x="3302700" y="3475288"/>
            <a:ext cx="608400" cy="608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9" name="Google Shape;229;p27">
            <a:extLst>
              <a:ext uri="{FF2B5EF4-FFF2-40B4-BE49-F238E27FC236}">
                <a16:creationId xmlns:a16="http://schemas.microsoft.com/office/drawing/2014/main" id="{AA5501D0-C808-E6C3-9810-39B7CA51C8A3}"/>
              </a:ext>
            </a:extLst>
          </p:cNvPr>
          <p:cNvGrpSpPr/>
          <p:nvPr/>
        </p:nvGrpSpPr>
        <p:grpSpPr>
          <a:xfrm>
            <a:off x="3443586" y="3610885"/>
            <a:ext cx="339411" cy="337193"/>
            <a:chOff x="3863900" y="4993625"/>
            <a:chExt cx="482050" cy="478900"/>
          </a:xfrm>
        </p:grpSpPr>
        <p:sp>
          <p:nvSpPr>
            <p:cNvPr id="230" name="Google Shape;230;p27">
              <a:extLst>
                <a:ext uri="{FF2B5EF4-FFF2-40B4-BE49-F238E27FC236}">
                  <a16:creationId xmlns:a16="http://schemas.microsoft.com/office/drawing/2014/main" id="{13333610-C135-E387-C735-0DD235D18962}"/>
                </a:ext>
              </a:extLst>
            </p:cNvPr>
            <p:cNvSpPr/>
            <p:nvPr/>
          </p:nvSpPr>
          <p:spPr>
            <a:xfrm>
              <a:off x="3877525" y="5058825"/>
              <a:ext cx="315450" cy="164750"/>
            </a:xfrm>
            <a:custGeom>
              <a:avLst/>
              <a:gdLst/>
              <a:ahLst/>
              <a:cxnLst/>
              <a:rect l="l" t="t" r="r" b="b"/>
              <a:pathLst>
                <a:path w="12618" h="6590" extrusionOk="0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1" y="1913"/>
                    <a:pt x="0" y="1952"/>
                  </a:cubicBezTo>
                  <a:lnTo>
                    <a:pt x="8892" y="6589"/>
                  </a:lnTo>
                  <a:lnTo>
                    <a:pt x="12617" y="4746"/>
                  </a:lnTo>
                  <a:lnTo>
                    <a:pt x="36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1" name="Google Shape;231;p27">
              <a:extLst>
                <a:ext uri="{FF2B5EF4-FFF2-40B4-BE49-F238E27FC236}">
                  <a16:creationId xmlns:a16="http://schemas.microsoft.com/office/drawing/2014/main" id="{6552D54B-6549-B9D8-8361-A4AC70126FAD}"/>
                </a:ext>
              </a:extLst>
            </p:cNvPr>
            <p:cNvSpPr/>
            <p:nvPr/>
          </p:nvSpPr>
          <p:spPr>
            <a:xfrm>
              <a:off x="4113750" y="5133350"/>
              <a:ext cx="232200" cy="339175"/>
            </a:xfrm>
            <a:custGeom>
              <a:avLst/>
              <a:gdLst/>
              <a:ahLst/>
              <a:cxnLst/>
              <a:rect l="l" t="t" r="r" b="b"/>
              <a:pathLst>
                <a:path w="9288" h="13567" extrusionOk="0">
                  <a:moveTo>
                    <a:pt x="9284" y="1"/>
                  </a:moveTo>
                  <a:lnTo>
                    <a:pt x="4836" y="2202"/>
                  </a:lnTo>
                  <a:lnTo>
                    <a:pt x="4836" y="4680"/>
                  </a:lnTo>
                  <a:cubicBezTo>
                    <a:pt x="4836" y="4993"/>
                    <a:pt x="4584" y="5246"/>
                    <a:pt x="4270" y="5246"/>
                  </a:cubicBezTo>
                  <a:cubicBezTo>
                    <a:pt x="3957" y="5246"/>
                    <a:pt x="3707" y="4993"/>
                    <a:pt x="3707" y="4680"/>
                  </a:cubicBezTo>
                  <a:lnTo>
                    <a:pt x="3707" y="2762"/>
                  </a:lnTo>
                  <a:lnTo>
                    <a:pt x="0" y="4593"/>
                  </a:lnTo>
                  <a:lnTo>
                    <a:pt x="0" y="13566"/>
                  </a:lnTo>
                  <a:cubicBezTo>
                    <a:pt x="12" y="13560"/>
                    <a:pt x="24" y="13557"/>
                    <a:pt x="37" y="13551"/>
                  </a:cubicBezTo>
                  <a:lnTo>
                    <a:pt x="8552" y="9236"/>
                  </a:lnTo>
                  <a:cubicBezTo>
                    <a:pt x="9004" y="9010"/>
                    <a:pt x="9287" y="8550"/>
                    <a:pt x="9287" y="8047"/>
                  </a:cubicBezTo>
                  <a:lnTo>
                    <a:pt x="9287" y="52"/>
                  </a:lnTo>
                  <a:cubicBezTo>
                    <a:pt x="9287" y="34"/>
                    <a:pt x="9287" y="19"/>
                    <a:pt x="9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2" name="Google Shape;232;p27">
              <a:extLst>
                <a:ext uri="{FF2B5EF4-FFF2-40B4-BE49-F238E27FC236}">
                  <a16:creationId xmlns:a16="http://schemas.microsoft.com/office/drawing/2014/main" id="{CEF1E08C-EFB1-868D-D27C-04BFCBEB9400}"/>
                </a:ext>
              </a:extLst>
            </p:cNvPr>
            <p:cNvSpPr/>
            <p:nvPr/>
          </p:nvSpPr>
          <p:spPr>
            <a:xfrm>
              <a:off x="3998800" y="4993625"/>
              <a:ext cx="334125" cy="168500"/>
            </a:xfrm>
            <a:custGeom>
              <a:avLst/>
              <a:gdLst/>
              <a:ahLst/>
              <a:cxnLst/>
              <a:rect l="l" t="t" r="r" b="b"/>
              <a:pathLst>
                <a:path w="13365" h="6740" extrusionOk="0">
                  <a:moveTo>
                    <a:pt x="4045" y="1"/>
                  </a:moveTo>
                  <a:cubicBezTo>
                    <a:pt x="3833" y="1"/>
                    <a:pt x="3623" y="51"/>
                    <a:pt x="3430" y="151"/>
                  </a:cubicBezTo>
                  <a:lnTo>
                    <a:pt x="0" y="1970"/>
                  </a:lnTo>
                  <a:lnTo>
                    <a:pt x="9013" y="6740"/>
                  </a:lnTo>
                  <a:lnTo>
                    <a:pt x="13364" y="4587"/>
                  </a:lnTo>
                  <a:cubicBezTo>
                    <a:pt x="13298" y="4536"/>
                    <a:pt x="13226" y="4491"/>
                    <a:pt x="13150" y="4454"/>
                  </a:cubicBezTo>
                  <a:lnTo>
                    <a:pt x="4638" y="139"/>
                  </a:lnTo>
                  <a:lnTo>
                    <a:pt x="4635" y="139"/>
                  </a:lnTo>
                  <a:cubicBezTo>
                    <a:pt x="4448" y="47"/>
                    <a:pt x="4246" y="1"/>
                    <a:pt x="40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3" name="Google Shape;233;p27">
              <a:extLst>
                <a:ext uri="{FF2B5EF4-FFF2-40B4-BE49-F238E27FC236}">
                  <a16:creationId xmlns:a16="http://schemas.microsoft.com/office/drawing/2014/main" id="{B348F279-A2A7-39D3-110F-893186B2A7ED}"/>
                </a:ext>
              </a:extLst>
            </p:cNvPr>
            <p:cNvSpPr/>
            <p:nvPr/>
          </p:nvSpPr>
          <p:spPr>
            <a:xfrm>
              <a:off x="3863900" y="5132450"/>
              <a:ext cx="221650" cy="339925"/>
            </a:xfrm>
            <a:custGeom>
              <a:avLst/>
              <a:gdLst/>
              <a:ahLst/>
              <a:cxnLst/>
              <a:rect l="l" t="t" r="r" b="b"/>
              <a:pathLst>
                <a:path w="8866" h="13597" extrusionOk="0">
                  <a:moveTo>
                    <a:pt x="6" y="1"/>
                  </a:moveTo>
                  <a:cubicBezTo>
                    <a:pt x="3" y="25"/>
                    <a:pt x="0" y="52"/>
                    <a:pt x="0" y="76"/>
                  </a:cubicBezTo>
                  <a:lnTo>
                    <a:pt x="0" y="8095"/>
                  </a:lnTo>
                  <a:cubicBezTo>
                    <a:pt x="0" y="8589"/>
                    <a:pt x="274" y="9043"/>
                    <a:pt x="714" y="9269"/>
                  </a:cubicBezTo>
                  <a:lnTo>
                    <a:pt x="8820" y="13572"/>
                  </a:lnTo>
                  <a:lnTo>
                    <a:pt x="8826" y="13575"/>
                  </a:lnTo>
                  <a:lnTo>
                    <a:pt x="8865" y="13596"/>
                  </a:lnTo>
                  <a:lnTo>
                    <a:pt x="8865" y="4620"/>
                  </a:lnTo>
                  <a:lnTo>
                    <a:pt x="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cxnSp>
        <p:nvCxnSpPr>
          <p:cNvPr id="234" name="Google Shape;234;p27">
            <a:extLst>
              <a:ext uri="{FF2B5EF4-FFF2-40B4-BE49-F238E27FC236}">
                <a16:creationId xmlns:a16="http://schemas.microsoft.com/office/drawing/2014/main" id="{16290268-DE74-C835-E534-3F10ACAB1638}"/>
              </a:ext>
            </a:extLst>
          </p:cNvPr>
          <p:cNvCxnSpPr>
            <a:stCxn id="228" idx="5"/>
          </p:cNvCxnSpPr>
          <p:nvPr/>
        </p:nvCxnSpPr>
        <p:spPr>
          <a:xfrm>
            <a:off x="3822002" y="3994589"/>
            <a:ext cx="1249800" cy="7215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235" name="Google Shape;235;p27">
            <a:extLst>
              <a:ext uri="{FF2B5EF4-FFF2-40B4-BE49-F238E27FC236}">
                <a16:creationId xmlns:a16="http://schemas.microsoft.com/office/drawing/2014/main" id="{B7B66FDE-C568-46B6-16B7-0E8CF3B3880E}"/>
              </a:ext>
            </a:extLst>
          </p:cNvPr>
          <p:cNvSpPr/>
          <p:nvPr/>
        </p:nvSpPr>
        <p:spPr>
          <a:xfrm>
            <a:off x="7329250" y="411463"/>
            <a:ext cx="608400" cy="608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6" name="Google Shape;236;p27">
            <a:extLst>
              <a:ext uri="{FF2B5EF4-FFF2-40B4-BE49-F238E27FC236}">
                <a16:creationId xmlns:a16="http://schemas.microsoft.com/office/drawing/2014/main" id="{0F12EDA8-6CFD-334C-737C-30F706E116A1}"/>
              </a:ext>
            </a:extLst>
          </p:cNvPr>
          <p:cNvCxnSpPr>
            <a:stCxn id="235" idx="2"/>
          </p:cNvCxnSpPr>
          <p:nvPr/>
        </p:nvCxnSpPr>
        <p:spPr>
          <a:xfrm rot="10800000">
            <a:off x="6166450" y="715663"/>
            <a:ext cx="11628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237" name="Google Shape;237;p27">
            <a:extLst>
              <a:ext uri="{FF2B5EF4-FFF2-40B4-BE49-F238E27FC236}">
                <a16:creationId xmlns:a16="http://schemas.microsoft.com/office/drawing/2014/main" id="{65A7EB1D-7D1F-EAF9-6BA0-D338305FA85A}"/>
              </a:ext>
            </a:extLst>
          </p:cNvPr>
          <p:cNvGrpSpPr/>
          <p:nvPr/>
        </p:nvGrpSpPr>
        <p:grpSpPr>
          <a:xfrm>
            <a:off x="7464271" y="546511"/>
            <a:ext cx="338342" cy="338327"/>
            <a:chOff x="-59470075" y="3308975"/>
            <a:chExt cx="318200" cy="316075"/>
          </a:xfrm>
        </p:grpSpPr>
        <p:sp>
          <p:nvSpPr>
            <p:cNvPr id="238" name="Google Shape;238;p27">
              <a:extLst>
                <a:ext uri="{FF2B5EF4-FFF2-40B4-BE49-F238E27FC236}">
                  <a16:creationId xmlns:a16="http://schemas.microsoft.com/office/drawing/2014/main" id="{7705B528-0EF1-D281-14E6-ED6DAA03B88E}"/>
                </a:ext>
              </a:extLst>
            </p:cNvPr>
            <p:cNvSpPr/>
            <p:nvPr/>
          </p:nvSpPr>
          <p:spPr>
            <a:xfrm>
              <a:off x="-59403925" y="3522625"/>
              <a:ext cx="21275" cy="20500"/>
            </a:xfrm>
            <a:custGeom>
              <a:avLst/>
              <a:gdLst/>
              <a:ahLst/>
              <a:cxnLst/>
              <a:rect l="l" t="t" r="r" b="b"/>
              <a:pathLst>
                <a:path w="851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51" y="820"/>
                  </a:lnTo>
                  <a:lnTo>
                    <a:pt x="8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7">
              <a:extLst>
                <a:ext uri="{FF2B5EF4-FFF2-40B4-BE49-F238E27FC236}">
                  <a16:creationId xmlns:a16="http://schemas.microsoft.com/office/drawing/2014/main" id="{DFC4824E-0FF7-8A06-3D0B-4FBF526A4BA5}"/>
                </a:ext>
              </a:extLst>
            </p:cNvPr>
            <p:cNvSpPr/>
            <p:nvPr/>
          </p:nvSpPr>
          <p:spPr>
            <a:xfrm>
              <a:off x="-5936217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19" y="820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7">
              <a:extLst>
                <a:ext uri="{FF2B5EF4-FFF2-40B4-BE49-F238E27FC236}">
                  <a16:creationId xmlns:a16="http://schemas.microsoft.com/office/drawing/2014/main" id="{BE7DD077-CC8D-ABDA-E739-4757D6595BF3}"/>
                </a:ext>
              </a:extLst>
            </p:cNvPr>
            <p:cNvSpPr/>
            <p:nvPr/>
          </p:nvSpPr>
          <p:spPr>
            <a:xfrm>
              <a:off x="-5932122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20" y="820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7">
              <a:extLst>
                <a:ext uri="{FF2B5EF4-FFF2-40B4-BE49-F238E27FC236}">
                  <a16:creationId xmlns:a16="http://schemas.microsoft.com/office/drawing/2014/main" id="{E093131B-A6A9-562D-54F6-7DD0F935E608}"/>
                </a:ext>
              </a:extLst>
            </p:cNvPr>
            <p:cNvSpPr/>
            <p:nvPr/>
          </p:nvSpPr>
          <p:spPr>
            <a:xfrm>
              <a:off x="-5927947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19" y="820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7">
              <a:extLst>
                <a:ext uri="{FF2B5EF4-FFF2-40B4-BE49-F238E27FC236}">
                  <a16:creationId xmlns:a16="http://schemas.microsoft.com/office/drawing/2014/main" id="{CCC5863B-6327-0AE7-F278-75D2C01823CE}"/>
                </a:ext>
              </a:extLst>
            </p:cNvPr>
            <p:cNvSpPr/>
            <p:nvPr/>
          </p:nvSpPr>
          <p:spPr>
            <a:xfrm>
              <a:off x="-59470075" y="3418825"/>
              <a:ext cx="317425" cy="206225"/>
            </a:xfrm>
            <a:custGeom>
              <a:avLst/>
              <a:gdLst/>
              <a:ahLst/>
              <a:cxnLst/>
              <a:rect l="l" t="t" r="r" b="b"/>
              <a:pathLst>
                <a:path w="12697" h="8249" extrusionOk="0">
                  <a:moveTo>
                    <a:pt x="10523" y="3334"/>
                  </a:moveTo>
                  <a:cubicBezTo>
                    <a:pt x="10775" y="3334"/>
                    <a:pt x="10932" y="3523"/>
                    <a:pt x="10932" y="3775"/>
                  </a:cubicBezTo>
                  <a:lnTo>
                    <a:pt x="10932" y="5413"/>
                  </a:lnTo>
                  <a:cubicBezTo>
                    <a:pt x="10932" y="5665"/>
                    <a:pt x="10712" y="5854"/>
                    <a:pt x="10523" y="5854"/>
                  </a:cubicBezTo>
                  <a:lnTo>
                    <a:pt x="2268" y="5854"/>
                  </a:lnTo>
                  <a:cubicBezTo>
                    <a:pt x="2016" y="5854"/>
                    <a:pt x="1827" y="5665"/>
                    <a:pt x="1827" y="5413"/>
                  </a:cubicBezTo>
                  <a:lnTo>
                    <a:pt x="1827" y="3775"/>
                  </a:lnTo>
                  <a:cubicBezTo>
                    <a:pt x="1827" y="3523"/>
                    <a:pt x="2016" y="3334"/>
                    <a:pt x="2268" y="3334"/>
                  </a:cubicBezTo>
                  <a:close/>
                  <a:moveTo>
                    <a:pt x="2893" y="1"/>
                  </a:moveTo>
                  <a:cubicBezTo>
                    <a:pt x="2822" y="1"/>
                    <a:pt x="2748" y="18"/>
                    <a:pt x="2678" y="57"/>
                  </a:cubicBezTo>
                  <a:lnTo>
                    <a:pt x="221" y="1727"/>
                  </a:lnTo>
                  <a:cubicBezTo>
                    <a:pt x="95" y="1790"/>
                    <a:pt x="0" y="1916"/>
                    <a:pt x="0" y="2073"/>
                  </a:cubicBezTo>
                  <a:lnTo>
                    <a:pt x="0" y="7870"/>
                  </a:lnTo>
                  <a:cubicBezTo>
                    <a:pt x="0" y="8091"/>
                    <a:pt x="221" y="8248"/>
                    <a:pt x="410" y="8248"/>
                  </a:cubicBezTo>
                  <a:lnTo>
                    <a:pt x="12255" y="8248"/>
                  </a:lnTo>
                  <a:cubicBezTo>
                    <a:pt x="12507" y="8248"/>
                    <a:pt x="12665" y="8059"/>
                    <a:pt x="12665" y="7870"/>
                  </a:cubicBezTo>
                  <a:lnTo>
                    <a:pt x="12665" y="2073"/>
                  </a:lnTo>
                  <a:cubicBezTo>
                    <a:pt x="12697" y="1884"/>
                    <a:pt x="12507" y="1664"/>
                    <a:pt x="12287" y="1664"/>
                  </a:cubicBezTo>
                  <a:lnTo>
                    <a:pt x="5797" y="1664"/>
                  </a:lnTo>
                  <a:lnTo>
                    <a:pt x="5797" y="404"/>
                  </a:lnTo>
                  <a:cubicBezTo>
                    <a:pt x="5797" y="166"/>
                    <a:pt x="5600" y="1"/>
                    <a:pt x="5382" y="1"/>
                  </a:cubicBezTo>
                  <a:cubicBezTo>
                    <a:pt x="5311" y="1"/>
                    <a:pt x="5237" y="18"/>
                    <a:pt x="5167" y="57"/>
                  </a:cubicBezTo>
                  <a:lnTo>
                    <a:pt x="3308" y="1286"/>
                  </a:lnTo>
                  <a:lnTo>
                    <a:pt x="3308" y="404"/>
                  </a:lnTo>
                  <a:cubicBezTo>
                    <a:pt x="3308" y="166"/>
                    <a:pt x="3111" y="1"/>
                    <a:pt x="28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7">
              <a:extLst>
                <a:ext uri="{FF2B5EF4-FFF2-40B4-BE49-F238E27FC236}">
                  <a16:creationId xmlns:a16="http://schemas.microsoft.com/office/drawing/2014/main" id="{910F6B96-1F0F-015B-7A53-B9D27CF1A7D6}"/>
                </a:ext>
              </a:extLst>
            </p:cNvPr>
            <p:cNvSpPr/>
            <p:nvPr/>
          </p:nvSpPr>
          <p:spPr>
            <a:xfrm>
              <a:off x="-5923852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20" y="820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7">
              <a:extLst>
                <a:ext uri="{FF2B5EF4-FFF2-40B4-BE49-F238E27FC236}">
                  <a16:creationId xmlns:a16="http://schemas.microsoft.com/office/drawing/2014/main" id="{DA99963E-DE33-625D-D244-7282AC625756}"/>
                </a:ext>
              </a:extLst>
            </p:cNvPr>
            <p:cNvSpPr/>
            <p:nvPr/>
          </p:nvSpPr>
          <p:spPr>
            <a:xfrm>
              <a:off x="-59292875" y="3308975"/>
              <a:ext cx="106350" cy="41400"/>
            </a:xfrm>
            <a:custGeom>
              <a:avLst/>
              <a:gdLst/>
              <a:ahLst/>
              <a:cxnLst/>
              <a:rect l="l" t="t" r="r" b="b"/>
              <a:pathLst>
                <a:path w="4254" h="1656" extrusionOk="0">
                  <a:moveTo>
                    <a:pt x="1305" y="1"/>
                  </a:moveTo>
                  <a:cubicBezTo>
                    <a:pt x="904" y="1"/>
                    <a:pt x="497" y="175"/>
                    <a:pt x="158" y="545"/>
                  </a:cubicBezTo>
                  <a:cubicBezTo>
                    <a:pt x="1" y="702"/>
                    <a:pt x="64" y="986"/>
                    <a:pt x="221" y="1143"/>
                  </a:cubicBezTo>
                  <a:cubicBezTo>
                    <a:pt x="311" y="1218"/>
                    <a:pt x="409" y="1258"/>
                    <a:pt x="503" y="1258"/>
                  </a:cubicBezTo>
                  <a:cubicBezTo>
                    <a:pt x="606" y="1258"/>
                    <a:pt x="706" y="1210"/>
                    <a:pt x="788" y="1112"/>
                  </a:cubicBezTo>
                  <a:cubicBezTo>
                    <a:pt x="946" y="938"/>
                    <a:pt x="1127" y="852"/>
                    <a:pt x="1308" y="852"/>
                  </a:cubicBezTo>
                  <a:cubicBezTo>
                    <a:pt x="1489" y="852"/>
                    <a:pt x="1670" y="938"/>
                    <a:pt x="1828" y="1112"/>
                  </a:cubicBezTo>
                  <a:cubicBezTo>
                    <a:pt x="2150" y="1466"/>
                    <a:pt x="2562" y="1655"/>
                    <a:pt x="2977" y="1655"/>
                  </a:cubicBezTo>
                  <a:cubicBezTo>
                    <a:pt x="3374" y="1655"/>
                    <a:pt x="3773" y="1482"/>
                    <a:pt x="4096" y="1112"/>
                  </a:cubicBezTo>
                  <a:cubicBezTo>
                    <a:pt x="4254" y="954"/>
                    <a:pt x="4222" y="671"/>
                    <a:pt x="4065" y="513"/>
                  </a:cubicBezTo>
                  <a:cubicBezTo>
                    <a:pt x="3990" y="438"/>
                    <a:pt x="3886" y="399"/>
                    <a:pt x="3781" y="399"/>
                  </a:cubicBezTo>
                  <a:cubicBezTo>
                    <a:pt x="3665" y="399"/>
                    <a:pt x="3549" y="446"/>
                    <a:pt x="3466" y="545"/>
                  </a:cubicBezTo>
                  <a:cubicBezTo>
                    <a:pt x="3309" y="734"/>
                    <a:pt x="3135" y="828"/>
                    <a:pt x="2962" y="828"/>
                  </a:cubicBezTo>
                  <a:cubicBezTo>
                    <a:pt x="2789" y="828"/>
                    <a:pt x="2616" y="734"/>
                    <a:pt x="2458" y="545"/>
                  </a:cubicBezTo>
                  <a:cubicBezTo>
                    <a:pt x="2136" y="191"/>
                    <a:pt x="1724" y="1"/>
                    <a:pt x="1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7">
              <a:extLst>
                <a:ext uri="{FF2B5EF4-FFF2-40B4-BE49-F238E27FC236}">
                  <a16:creationId xmlns:a16="http://schemas.microsoft.com/office/drawing/2014/main" id="{CECEF9B2-F629-DDCF-6F11-C8998B2B5B75}"/>
                </a:ext>
              </a:extLst>
            </p:cNvPr>
            <p:cNvSpPr/>
            <p:nvPr/>
          </p:nvSpPr>
          <p:spPr>
            <a:xfrm>
              <a:off x="-59214100" y="3371400"/>
              <a:ext cx="62225" cy="68550"/>
            </a:xfrm>
            <a:custGeom>
              <a:avLst/>
              <a:gdLst/>
              <a:ahLst/>
              <a:cxnLst/>
              <a:rect l="l" t="t" r="r" b="b"/>
              <a:pathLst>
                <a:path w="2489" h="2742" extrusionOk="0">
                  <a:moveTo>
                    <a:pt x="410" y="1"/>
                  </a:moveTo>
                  <a:cubicBezTo>
                    <a:pt x="158" y="1"/>
                    <a:pt x="0" y="190"/>
                    <a:pt x="0" y="379"/>
                  </a:cubicBezTo>
                  <a:lnTo>
                    <a:pt x="0" y="2742"/>
                  </a:lnTo>
                  <a:lnTo>
                    <a:pt x="2489" y="2742"/>
                  </a:lnTo>
                  <a:lnTo>
                    <a:pt x="2489" y="379"/>
                  </a:lnTo>
                  <a:cubicBezTo>
                    <a:pt x="2458" y="190"/>
                    <a:pt x="2268" y="1"/>
                    <a:pt x="20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7">
              <a:extLst>
                <a:ext uri="{FF2B5EF4-FFF2-40B4-BE49-F238E27FC236}">
                  <a16:creationId xmlns:a16="http://schemas.microsoft.com/office/drawing/2014/main" id="{682C5491-ABB1-6CE1-D27A-CBF28BE3CE84}"/>
                </a:ext>
              </a:extLst>
            </p:cNvPr>
            <p:cNvSpPr/>
            <p:nvPr/>
          </p:nvSpPr>
          <p:spPr>
            <a:xfrm>
              <a:off x="-59297600" y="3392600"/>
              <a:ext cx="62250" cy="48150"/>
            </a:xfrm>
            <a:custGeom>
              <a:avLst/>
              <a:gdLst/>
              <a:ahLst/>
              <a:cxnLst/>
              <a:rect l="l" t="t" r="r" b="b"/>
              <a:pathLst>
                <a:path w="2490" h="1926" extrusionOk="0">
                  <a:moveTo>
                    <a:pt x="387" y="0"/>
                  </a:moveTo>
                  <a:cubicBezTo>
                    <a:pt x="163" y="0"/>
                    <a:pt x="1" y="177"/>
                    <a:pt x="1" y="382"/>
                  </a:cubicBezTo>
                  <a:lnTo>
                    <a:pt x="1" y="1925"/>
                  </a:lnTo>
                  <a:lnTo>
                    <a:pt x="2489" y="1925"/>
                  </a:lnTo>
                  <a:lnTo>
                    <a:pt x="2489" y="382"/>
                  </a:lnTo>
                  <a:cubicBezTo>
                    <a:pt x="2489" y="161"/>
                    <a:pt x="2300" y="4"/>
                    <a:pt x="2080" y="4"/>
                  </a:cubicBezTo>
                  <a:lnTo>
                    <a:pt x="442" y="4"/>
                  </a:lnTo>
                  <a:cubicBezTo>
                    <a:pt x="423" y="1"/>
                    <a:pt x="405" y="0"/>
                    <a:pt x="3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08575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9">
          <a:extLst>
            <a:ext uri="{FF2B5EF4-FFF2-40B4-BE49-F238E27FC236}">
              <a16:creationId xmlns:a16="http://schemas.microsoft.com/office/drawing/2014/main" id="{2C2B7F31-FEF9-6362-9CBA-5D168B4C8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0" name="Google Shape;6480;p54">
            <a:extLst>
              <a:ext uri="{FF2B5EF4-FFF2-40B4-BE49-F238E27FC236}">
                <a16:creationId xmlns:a16="http://schemas.microsoft.com/office/drawing/2014/main" id="{23702812-6D12-A553-817F-4C25669572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4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Produzione del sapone</a:t>
            </a:r>
            <a:endParaRPr dirty="0"/>
          </a:p>
        </p:txBody>
      </p:sp>
      <p:sp>
        <p:nvSpPr>
          <p:cNvPr id="6481" name="Google Shape;6481;p54">
            <a:extLst>
              <a:ext uri="{FF2B5EF4-FFF2-40B4-BE49-F238E27FC236}">
                <a16:creationId xmlns:a16="http://schemas.microsoft.com/office/drawing/2014/main" id="{B978D9A2-8B11-9527-C6C2-FFD8CA3BA2D9}"/>
              </a:ext>
            </a:extLst>
          </p:cNvPr>
          <p:cNvSpPr/>
          <p:nvPr/>
        </p:nvSpPr>
        <p:spPr>
          <a:xfrm>
            <a:off x="7114200" y="1357900"/>
            <a:ext cx="1572600" cy="444013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Ottenimento materie prime</a:t>
            </a:r>
            <a:endParaRPr dirty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6482" name="Google Shape;6482;p54">
            <a:extLst>
              <a:ext uri="{FF2B5EF4-FFF2-40B4-BE49-F238E27FC236}">
                <a16:creationId xmlns:a16="http://schemas.microsoft.com/office/drawing/2014/main" id="{F8B795BB-0ECD-74AB-E323-5E8646894E54}"/>
              </a:ext>
            </a:extLst>
          </p:cNvPr>
          <p:cNvCxnSpPr>
            <a:cxnSpLocks/>
            <a:stCxn id="6483" idx="3"/>
            <a:endCxn id="6481" idx="1"/>
          </p:cNvCxnSpPr>
          <p:nvPr/>
        </p:nvCxnSpPr>
        <p:spPr>
          <a:xfrm flipV="1">
            <a:off x="6345599" y="1579907"/>
            <a:ext cx="768601" cy="39018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84" name="Google Shape;6484;p54">
            <a:extLst>
              <a:ext uri="{FF2B5EF4-FFF2-40B4-BE49-F238E27FC236}">
                <a16:creationId xmlns:a16="http://schemas.microsoft.com/office/drawing/2014/main" id="{31A8AF85-039E-74FF-3EC0-60D35986E1BF}"/>
              </a:ext>
            </a:extLst>
          </p:cNvPr>
          <p:cNvSpPr/>
          <p:nvPr/>
        </p:nvSpPr>
        <p:spPr>
          <a:xfrm>
            <a:off x="7114200" y="2266838"/>
            <a:ext cx="1572600" cy="366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idrolisi</a:t>
            </a:r>
            <a:endParaRPr dirty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6485" name="Google Shape;6485;p54">
            <a:extLst>
              <a:ext uri="{FF2B5EF4-FFF2-40B4-BE49-F238E27FC236}">
                <a16:creationId xmlns:a16="http://schemas.microsoft.com/office/drawing/2014/main" id="{FA9FE3D3-2348-CAA9-4B76-AE76B4CDB762}"/>
              </a:ext>
            </a:extLst>
          </p:cNvPr>
          <p:cNvCxnSpPr>
            <a:stCxn id="6486" idx="3"/>
            <a:endCxn id="6484" idx="1"/>
          </p:cNvCxnSpPr>
          <p:nvPr/>
        </p:nvCxnSpPr>
        <p:spPr>
          <a:xfrm>
            <a:off x="6354102" y="2449850"/>
            <a:ext cx="7602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87" name="Google Shape;6487;p54">
            <a:extLst>
              <a:ext uri="{FF2B5EF4-FFF2-40B4-BE49-F238E27FC236}">
                <a16:creationId xmlns:a16="http://schemas.microsoft.com/office/drawing/2014/main" id="{A75ED892-F708-C057-632F-7A7CB6F20EC1}"/>
              </a:ext>
            </a:extLst>
          </p:cNvPr>
          <p:cNvSpPr/>
          <p:nvPr/>
        </p:nvSpPr>
        <p:spPr>
          <a:xfrm>
            <a:off x="7114200" y="3097763"/>
            <a:ext cx="1572600" cy="366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Separazione</a:t>
            </a:r>
            <a:endParaRPr dirty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6488" name="Google Shape;6488;p54">
            <a:extLst>
              <a:ext uri="{FF2B5EF4-FFF2-40B4-BE49-F238E27FC236}">
                <a16:creationId xmlns:a16="http://schemas.microsoft.com/office/drawing/2014/main" id="{C4ACB5ED-2976-5FA9-A803-A30D1A67F5E4}"/>
              </a:ext>
            </a:extLst>
          </p:cNvPr>
          <p:cNvCxnSpPr>
            <a:stCxn id="6489" idx="3"/>
            <a:endCxn id="6487" idx="1"/>
          </p:cNvCxnSpPr>
          <p:nvPr/>
        </p:nvCxnSpPr>
        <p:spPr>
          <a:xfrm>
            <a:off x="6345600" y="3280775"/>
            <a:ext cx="7686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90" name="Google Shape;6490;p54">
            <a:extLst>
              <a:ext uri="{FF2B5EF4-FFF2-40B4-BE49-F238E27FC236}">
                <a16:creationId xmlns:a16="http://schemas.microsoft.com/office/drawing/2014/main" id="{4D4661CA-F419-1209-C840-8EAABE01E5A8}"/>
              </a:ext>
            </a:extLst>
          </p:cNvPr>
          <p:cNvSpPr/>
          <p:nvPr/>
        </p:nvSpPr>
        <p:spPr>
          <a:xfrm>
            <a:off x="7114200" y="3928688"/>
            <a:ext cx="1572600" cy="3660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Reazione di saponificazione</a:t>
            </a:r>
            <a:endParaRPr dirty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6491" name="Google Shape;6491;p54">
            <a:extLst>
              <a:ext uri="{FF2B5EF4-FFF2-40B4-BE49-F238E27FC236}">
                <a16:creationId xmlns:a16="http://schemas.microsoft.com/office/drawing/2014/main" id="{DE693971-73CA-D345-F50A-9F933C0ABC81}"/>
              </a:ext>
            </a:extLst>
          </p:cNvPr>
          <p:cNvCxnSpPr>
            <a:stCxn id="6492" idx="3"/>
            <a:endCxn id="6490" idx="1"/>
          </p:cNvCxnSpPr>
          <p:nvPr/>
        </p:nvCxnSpPr>
        <p:spPr>
          <a:xfrm>
            <a:off x="6345600" y="4111700"/>
            <a:ext cx="7686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93" name="Google Shape;6493;p54">
            <a:extLst>
              <a:ext uri="{FF2B5EF4-FFF2-40B4-BE49-F238E27FC236}">
                <a16:creationId xmlns:a16="http://schemas.microsoft.com/office/drawing/2014/main" id="{0A5D8AF9-1A4B-3C8A-6C55-31AC012A4DA2}"/>
              </a:ext>
            </a:extLst>
          </p:cNvPr>
          <p:cNvSpPr/>
          <p:nvPr/>
        </p:nvSpPr>
        <p:spPr>
          <a:xfrm>
            <a:off x="2932525" y="3815000"/>
            <a:ext cx="3581700" cy="5934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4" name="Google Shape;6494;p54">
            <a:extLst>
              <a:ext uri="{FF2B5EF4-FFF2-40B4-BE49-F238E27FC236}">
                <a16:creationId xmlns:a16="http://schemas.microsoft.com/office/drawing/2014/main" id="{15601EA8-E807-7DCA-AC8E-157BE8F894CD}"/>
              </a:ext>
            </a:extLst>
          </p:cNvPr>
          <p:cNvSpPr/>
          <p:nvPr/>
        </p:nvSpPr>
        <p:spPr>
          <a:xfrm>
            <a:off x="2932525" y="2984225"/>
            <a:ext cx="3581700" cy="5934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5" name="Google Shape;6495;p54">
            <a:extLst>
              <a:ext uri="{FF2B5EF4-FFF2-40B4-BE49-F238E27FC236}">
                <a16:creationId xmlns:a16="http://schemas.microsoft.com/office/drawing/2014/main" id="{7F9EEFBF-9A51-323B-E5D3-AE9E74DF0487}"/>
              </a:ext>
            </a:extLst>
          </p:cNvPr>
          <p:cNvSpPr/>
          <p:nvPr/>
        </p:nvSpPr>
        <p:spPr>
          <a:xfrm>
            <a:off x="2932525" y="2153150"/>
            <a:ext cx="3581700" cy="5934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6" name="Google Shape;6496;p54">
            <a:extLst>
              <a:ext uri="{FF2B5EF4-FFF2-40B4-BE49-F238E27FC236}">
                <a16:creationId xmlns:a16="http://schemas.microsoft.com/office/drawing/2014/main" id="{A1E5E835-B461-416E-3E7B-B67C92C920E9}"/>
              </a:ext>
            </a:extLst>
          </p:cNvPr>
          <p:cNvSpPr/>
          <p:nvPr/>
        </p:nvSpPr>
        <p:spPr>
          <a:xfrm>
            <a:off x="2932525" y="1322275"/>
            <a:ext cx="3581700" cy="5934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83" name="Google Shape;6483;p54">
            <a:extLst>
              <a:ext uri="{FF2B5EF4-FFF2-40B4-BE49-F238E27FC236}">
                <a16:creationId xmlns:a16="http://schemas.microsoft.com/office/drawing/2014/main" id="{669C121C-6580-D0D9-7401-B9CC4D40C6AB}"/>
              </a:ext>
            </a:extLst>
          </p:cNvPr>
          <p:cNvSpPr/>
          <p:nvPr/>
        </p:nvSpPr>
        <p:spPr>
          <a:xfrm>
            <a:off x="3624925" y="1413875"/>
            <a:ext cx="2720674" cy="4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625" tIns="91425" rIns="18287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Ottenimento</a:t>
            </a:r>
            <a:r>
              <a:rPr lang="en-US" sz="105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05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delle</a:t>
            </a:r>
            <a:r>
              <a:rPr lang="en-US" sz="105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05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materie</a:t>
            </a:r>
            <a:r>
              <a:rPr lang="en-US" sz="105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prime…</a:t>
            </a:r>
            <a:r>
              <a:rPr lang="en-US" sz="105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grassi</a:t>
            </a:r>
            <a:r>
              <a:rPr lang="en-US" sz="105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ed </a:t>
            </a:r>
            <a:r>
              <a:rPr lang="en-US" sz="105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olii</a:t>
            </a:r>
            <a:r>
              <a:rPr lang="en-US" sz="105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05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vegetali</a:t>
            </a:r>
            <a:r>
              <a:rPr lang="en-US" sz="105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ed </a:t>
            </a:r>
            <a:r>
              <a:rPr lang="en-US" sz="105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animali</a:t>
            </a:r>
            <a:r>
              <a:rPr lang="en-US" sz="105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.  </a:t>
            </a:r>
            <a:endParaRPr lang="en-US" sz="11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497" name="Google Shape;6497;p54">
            <a:extLst>
              <a:ext uri="{FF2B5EF4-FFF2-40B4-BE49-F238E27FC236}">
                <a16:creationId xmlns:a16="http://schemas.microsoft.com/office/drawing/2014/main" id="{EA005468-A536-E4B1-684A-DD4E23B3D1CC}"/>
              </a:ext>
            </a:extLst>
          </p:cNvPr>
          <p:cNvCxnSpPr/>
          <p:nvPr/>
        </p:nvCxnSpPr>
        <p:spPr>
          <a:xfrm rot="10800000" flipH="1">
            <a:off x="1265713" y="1535213"/>
            <a:ext cx="1666800" cy="133050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98" name="Google Shape;6498;p54">
            <a:extLst>
              <a:ext uri="{FF2B5EF4-FFF2-40B4-BE49-F238E27FC236}">
                <a16:creationId xmlns:a16="http://schemas.microsoft.com/office/drawing/2014/main" id="{0BD1BD94-5284-70A6-1E37-160E45991536}"/>
              </a:ext>
            </a:extLst>
          </p:cNvPr>
          <p:cNvSpPr/>
          <p:nvPr/>
        </p:nvSpPr>
        <p:spPr>
          <a:xfrm>
            <a:off x="2830825" y="1272725"/>
            <a:ext cx="692400" cy="692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01</a:t>
            </a:r>
            <a:endParaRPr sz="2000" b="1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486" name="Google Shape;6486;p54">
            <a:extLst>
              <a:ext uri="{FF2B5EF4-FFF2-40B4-BE49-F238E27FC236}">
                <a16:creationId xmlns:a16="http://schemas.microsoft.com/office/drawing/2014/main" id="{FBD7391E-EAD7-F244-8AD8-A0EC7CB4A826}"/>
              </a:ext>
            </a:extLst>
          </p:cNvPr>
          <p:cNvSpPr/>
          <p:nvPr/>
        </p:nvSpPr>
        <p:spPr>
          <a:xfrm>
            <a:off x="4011702" y="2244800"/>
            <a:ext cx="2342400" cy="4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625" tIns="91425" rIns="18287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Idrolisi degli esteri del glicerolo</a:t>
            </a:r>
            <a:endParaRPr sz="105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499" name="Google Shape;6499;p54">
            <a:extLst>
              <a:ext uri="{FF2B5EF4-FFF2-40B4-BE49-F238E27FC236}">
                <a16:creationId xmlns:a16="http://schemas.microsoft.com/office/drawing/2014/main" id="{DC1843A2-1CAF-EA72-F937-F32EE01C15E8}"/>
              </a:ext>
            </a:extLst>
          </p:cNvPr>
          <p:cNvCxnSpPr/>
          <p:nvPr/>
        </p:nvCxnSpPr>
        <p:spPr>
          <a:xfrm rot="10800000" flipH="1">
            <a:off x="1265713" y="2449838"/>
            <a:ext cx="1565100" cy="4206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00" name="Google Shape;6500;p54">
            <a:extLst>
              <a:ext uri="{FF2B5EF4-FFF2-40B4-BE49-F238E27FC236}">
                <a16:creationId xmlns:a16="http://schemas.microsoft.com/office/drawing/2014/main" id="{7911B63E-9186-F636-E895-3B03DB6E22E9}"/>
              </a:ext>
            </a:extLst>
          </p:cNvPr>
          <p:cNvSpPr/>
          <p:nvPr/>
        </p:nvSpPr>
        <p:spPr>
          <a:xfrm>
            <a:off x="2830825" y="2103650"/>
            <a:ext cx="692400" cy="692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02</a:t>
            </a:r>
            <a:endParaRPr sz="2000" b="1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489" name="Google Shape;6489;p54">
            <a:extLst>
              <a:ext uri="{FF2B5EF4-FFF2-40B4-BE49-F238E27FC236}">
                <a16:creationId xmlns:a16="http://schemas.microsoft.com/office/drawing/2014/main" id="{8EC8B450-C7C6-50DC-DF07-AE976DAC26BE}"/>
              </a:ext>
            </a:extLst>
          </p:cNvPr>
          <p:cNvSpPr/>
          <p:nvPr/>
        </p:nvSpPr>
        <p:spPr>
          <a:xfrm>
            <a:off x="4003200" y="3075725"/>
            <a:ext cx="2342400" cy="4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625" tIns="91425" rIns="18287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0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Lavaggio con soluzione di cloruro di sodio. Separo glicerina da sapone</a:t>
            </a:r>
            <a:endParaRPr sz="12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501" name="Google Shape;6501;p54">
            <a:extLst>
              <a:ext uri="{FF2B5EF4-FFF2-40B4-BE49-F238E27FC236}">
                <a16:creationId xmlns:a16="http://schemas.microsoft.com/office/drawing/2014/main" id="{FDEAD225-AC65-20A9-7B64-AA5E0CA98798}"/>
              </a:ext>
            </a:extLst>
          </p:cNvPr>
          <p:cNvCxnSpPr/>
          <p:nvPr/>
        </p:nvCxnSpPr>
        <p:spPr>
          <a:xfrm>
            <a:off x="1265713" y="2870663"/>
            <a:ext cx="1565100" cy="4101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02" name="Google Shape;6502;p54">
            <a:extLst>
              <a:ext uri="{FF2B5EF4-FFF2-40B4-BE49-F238E27FC236}">
                <a16:creationId xmlns:a16="http://schemas.microsoft.com/office/drawing/2014/main" id="{DAE3DB8E-A5D9-F0CA-01F2-01C8EA652F02}"/>
              </a:ext>
            </a:extLst>
          </p:cNvPr>
          <p:cNvSpPr/>
          <p:nvPr/>
        </p:nvSpPr>
        <p:spPr>
          <a:xfrm>
            <a:off x="2830825" y="2934575"/>
            <a:ext cx="692400" cy="692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03</a:t>
            </a:r>
            <a:endParaRPr sz="2000" b="1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492" name="Google Shape;6492;p54">
            <a:extLst>
              <a:ext uri="{FF2B5EF4-FFF2-40B4-BE49-F238E27FC236}">
                <a16:creationId xmlns:a16="http://schemas.microsoft.com/office/drawing/2014/main" id="{6640A685-D490-8D4B-6EFC-54E8DB354E93}"/>
              </a:ext>
            </a:extLst>
          </p:cNvPr>
          <p:cNvSpPr/>
          <p:nvPr/>
        </p:nvSpPr>
        <p:spPr>
          <a:xfrm>
            <a:off x="4003200" y="3901400"/>
            <a:ext cx="23424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625" tIns="91425" rIns="18287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Le sostenza NaOH e KOH giocano un ruolo essenziale</a:t>
            </a:r>
            <a:endParaRPr sz="10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503" name="Google Shape;6503;p54">
            <a:extLst>
              <a:ext uri="{FF2B5EF4-FFF2-40B4-BE49-F238E27FC236}">
                <a16:creationId xmlns:a16="http://schemas.microsoft.com/office/drawing/2014/main" id="{881F72D5-9761-805E-D6A9-B391053C4C41}"/>
              </a:ext>
            </a:extLst>
          </p:cNvPr>
          <p:cNvCxnSpPr/>
          <p:nvPr/>
        </p:nvCxnSpPr>
        <p:spPr>
          <a:xfrm>
            <a:off x="1260913" y="2865488"/>
            <a:ext cx="1569900" cy="124620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04" name="Google Shape;6504;p54">
            <a:extLst>
              <a:ext uri="{FF2B5EF4-FFF2-40B4-BE49-F238E27FC236}">
                <a16:creationId xmlns:a16="http://schemas.microsoft.com/office/drawing/2014/main" id="{0C469973-DAB7-CF96-DC05-CD50CC878B53}"/>
              </a:ext>
            </a:extLst>
          </p:cNvPr>
          <p:cNvSpPr/>
          <p:nvPr/>
        </p:nvSpPr>
        <p:spPr>
          <a:xfrm>
            <a:off x="2830825" y="3765500"/>
            <a:ext cx="692400" cy="692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04</a:t>
            </a:r>
            <a:endParaRPr sz="2000" b="1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505" name="Google Shape;6505;p54">
            <a:extLst>
              <a:ext uri="{FF2B5EF4-FFF2-40B4-BE49-F238E27FC236}">
                <a16:creationId xmlns:a16="http://schemas.microsoft.com/office/drawing/2014/main" id="{D7B6C316-F44C-D394-7AAD-F7B8B9582A0D}"/>
              </a:ext>
            </a:extLst>
          </p:cNvPr>
          <p:cNvSpPr/>
          <p:nvPr/>
        </p:nvSpPr>
        <p:spPr>
          <a:xfrm>
            <a:off x="457100" y="1272725"/>
            <a:ext cx="1611600" cy="3185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6" name="Google Shape;6506;p54">
            <a:extLst>
              <a:ext uri="{FF2B5EF4-FFF2-40B4-BE49-F238E27FC236}">
                <a16:creationId xmlns:a16="http://schemas.microsoft.com/office/drawing/2014/main" id="{326D6947-3F9C-639C-7E1A-880D580E9BEB}"/>
              </a:ext>
            </a:extLst>
          </p:cNvPr>
          <p:cNvSpPr/>
          <p:nvPr/>
        </p:nvSpPr>
        <p:spPr>
          <a:xfrm>
            <a:off x="585975" y="3317475"/>
            <a:ext cx="13542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Produzione industriale</a:t>
            </a:r>
            <a:endParaRPr b="1" dirty="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grpSp>
        <p:nvGrpSpPr>
          <p:cNvPr id="6507" name="Google Shape;6507;p54">
            <a:extLst>
              <a:ext uri="{FF2B5EF4-FFF2-40B4-BE49-F238E27FC236}">
                <a16:creationId xmlns:a16="http://schemas.microsoft.com/office/drawing/2014/main" id="{11480E93-9F75-7B75-8D66-87413C82D3A0}"/>
              </a:ext>
            </a:extLst>
          </p:cNvPr>
          <p:cNvGrpSpPr/>
          <p:nvPr/>
        </p:nvGrpSpPr>
        <p:grpSpPr>
          <a:xfrm>
            <a:off x="795204" y="1819673"/>
            <a:ext cx="912588" cy="1330434"/>
            <a:chOff x="-1226250" y="1535213"/>
            <a:chExt cx="1072245" cy="1563193"/>
          </a:xfrm>
        </p:grpSpPr>
        <p:sp>
          <p:nvSpPr>
            <p:cNvPr id="6508" name="Google Shape;6508;p54">
              <a:extLst>
                <a:ext uri="{FF2B5EF4-FFF2-40B4-BE49-F238E27FC236}">
                  <a16:creationId xmlns:a16="http://schemas.microsoft.com/office/drawing/2014/main" id="{6402A1BF-967A-6C88-C977-C10F6FCDBEB3}"/>
                </a:ext>
              </a:extLst>
            </p:cNvPr>
            <p:cNvSpPr/>
            <p:nvPr/>
          </p:nvSpPr>
          <p:spPr>
            <a:xfrm>
              <a:off x="-1089668" y="1550403"/>
              <a:ext cx="199807" cy="958423"/>
            </a:xfrm>
            <a:custGeom>
              <a:avLst/>
              <a:gdLst/>
              <a:ahLst/>
              <a:cxnLst/>
              <a:rect l="l" t="t" r="r" b="b"/>
              <a:pathLst>
                <a:path w="6130" h="29404" extrusionOk="0">
                  <a:moveTo>
                    <a:pt x="854" y="0"/>
                  </a:moveTo>
                  <a:lnTo>
                    <a:pt x="0" y="29404"/>
                  </a:lnTo>
                  <a:lnTo>
                    <a:pt x="6129" y="29404"/>
                  </a:lnTo>
                  <a:lnTo>
                    <a:pt x="54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9" name="Google Shape;6509;p54">
              <a:extLst>
                <a:ext uri="{FF2B5EF4-FFF2-40B4-BE49-F238E27FC236}">
                  <a16:creationId xmlns:a16="http://schemas.microsoft.com/office/drawing/2014/main" id="{FAFC6DD9-36B2-46C5-278C-726EFB6DB105}"/>
                </a:ext>
              </a:extLst>
            </p:cNvPr>
            <p:cNvSpPr/>
            <p:nvPr/>
          </p:nvSpPr>
          <p:spPr>
            <a:xfrm>
              <a:off x="-808992" y="1728853"/>
              <a:ext cx="202350" cy="958423"/>
            </a:xfrm>
            <a:custGeom>
              <a:avLst/>
              <a:gdLst/>
              <a:ahLst/>
              <a:cxnLst/>
              <a:rect l="l" t="t" r="r" b="b"/>
              <a:pathLst>
                <a:path w="6208" h="29404" extrusionOk="0">
                  <a:moveTo>
                    <a:pt x="932" y="0"/>
                  </a:moveTo>
                  <a:lnTo>
                    <a:pt x="1" y="29404"/>
                  </a:lnTo>
                  <a:lnTo>
                    <a:pt x="6207" y="29404"/>
                  </a:lnTo>
                  <a:lnTo>
                    <a:pt x="550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0" name="Google Shape;6510;p54">
              <a:extLst>
                <a:ext uri="{FF2B5EF4-FFF2-40B4-BE49-F238E27FC236}">
                  <a16:creationId xmlns:a16="http://schemas.microsoft.com/office/drawing/2014/main" id="{4F9256CA-ABAB-CF47-3030-569D1D0F3B01}"/>
                </a:ext>
              </a:extLst>
            </p:cNvPr>
            <p:cNvSpPr/>
            <p:nvPr/>
          </p:nvSpPr>
          <p:spPr>
            <a:xfrm>
              <a:off x="-515637" y="1930853"/>
              <a:ext cx="202317" cy="958423"/>
            </a:xfrm>
            <a:custGeom>
              <a:avLst/>
              <a:gdLst/>
              <a:ahLst/>
              <a:cxnLst/>
              <a:rect l="l" t="t" r="r" b="b"/>
              <a:pathLst>
                <a:path w="6207" h="29404" extrusionOk="0">
                  <a:moveTo>
                    <a:pt x="931" y="0"/>
                  </a:moveTo>
                  <a:lnTo>
                    <a:pt x="0" y="29404"/>
                  </a:lnTo>
                  <a:lnTo>
                    <a:pt x="6207" y="29404"/>
                  </a:lnTo>
                  <a:lnTo>
                    <a:pt x="550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1" name="Google Shape;6511;p54">
              <a:extLst>
                <a:ext uri="{FF2B5EF4-FFF2-40B4-BE49-F238E27FC236}">
                  <a16:creationId xmlns:a16="http://schemas.microsoft.com/office/drawing/2014/main" id="{FFCF887A-90B6-59BC-0CAB-8A83AD12CED9}"/>
                </a:ext>
              </a:extLst>
            </p:cNvPr>
            <p:cNvSpPr/>
            <p:nvPr/>
          </p:nvSpPr>
          <p:spPr>
            <a:xfrm>
              <a:off x="-1157954" y="2381129"/>
              <a:ext cx="935672" cy="202317"/>
            </a:xfrm>
            <a:custGeom>
              <a:avLst/>
              <a:gdLst/>
              <a:ahLst/>
              <a:cxnLst/>
              <a:rect l="l" t="t" r="r" b="b"/>
              <a:pathLst>
                <a:path w="28706" h="6207" extrusionOk="0">
                  <a:moveTo>
                    <a:pt x="0" y="0"/>
                  </a:moveTo>
                  <a:lnTo>
                    <a:pt x="0" y="6207"/>
                  </a:lnTo>
                  <a:lnTo>
                    <a:pt x="28706" y="6207"/>
                  </a:lnTo>
                  <a:lnTo>
                    <a:pt x="287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2" name="Google Shape;6512;p54">
              <a:extLst>
                <a:ext uri="{FF2B5EF4-FFF2-40B4-BE49-F238E27FC236}">
                  <a16:creationId xmlns:a16="http://schemas.microsoft.com/office/drawing/2014/main" id="{5F1B3F96-AE59-F8DA-C5CF-B8B68B1787DD}"/>
                </a:ext>
              </a:extLst>
            </p:cNvPr>
            <p:cNvSpPr/>
            <p:nvPr/>
          </p:nvSpPr>
          <p:spPr>
            <a:xfrm>
              <a:off x="-1079563" y="1535213"/>
              <a:ext cx="189703" cy="22784"/>
            </a:xfrm>
            <a:custGeom>
              <a:avLst/>
              <a:gdLst/>
              <a:ahLst/>
              <a:cxnLst/>
              <a:rect l="l" t="t" r="r" b="b"/>
              <a:pathLst>
                <a:path w="5820" h="699" extrusionOk="0">
                  <a:moveTo>
                    <a:pt x="388" y="1"/>
                  </a:moveTo>
                  <a:lnTo>
                    <a:pt x="233" y="78"/>
                  </a:lnTo>
                  <a:lnTo>
                    <a:pt x="78" y="156"/>
                  </a:lnTo>
                  <a:lnTo>
                    <a:pt x="0" y="233"/>
                  </a:lnTo>
                  <a:lnTo>
                    <a:pt x="0" y="389"/>
                  </a:lnTo>
                  <a:lnTo>
                    <a:pt x="0" y="544"/>
                  </a:lnTo>
                  <a:lnTo>
                    <a:pt x="78" y="621"/>
                  </a:lnTo>
                  <a:lnTo>
                    <a:pt x="233" y="699"/>
                  </a:lnTo>
                  <a:lnTo>
                    <a:pt x="5586" y="699"/>
                  </a:lnTo>
                  <a:lnTo>
                    <a:pt x="5742" y="621"/>
                  </a:lnTo>
                  <a:lnTo>
                    <a:pt x="5819" y="544"/>
                  </a:lnTo>
                  <a:lnTo>
                    <a:pt x="5819" y="389"/>
                  </a:lnTo>
                  <a:lnTo>
                    <a:pt x="5819" y="233"/>
                  </a:lnTo>
                  <a:lnTo>
                    <a:pt x="5742" y="156"/>
                  </a:lnTo>
                  <a:lnTo>
                    <a:pt x="5586" y="78"/>
                  </a:lnTo>
                  <a:lnTo>
                    <a:pt x="55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3" name="Google Shape;6513;p54">
              <a:extLst>
                <a:ext uri="{FF2B5EF4-FFF2-40B4-BE49-F238E27FC236}">
                  <a16:creationId xmlns:a16="http://schemas.microsoft.com/office/drawing/2014/main" id="{4F7EEDEA-C24A-A85B-8466-DBED90529101}"/>
                </a:ext>
              </a:extLst>
            </p:cNvPr>
            <p:cNvSpPr/>
            <p:nvPr/>
          </p:nvSpPr>
          <p:spPr>
            <a:xfrm>
              <a:off x="-798855" y="1713663"/>
              <a:ext cx="189670" cy="22784"/>
            </a:xfrm>
            <a:custGeom>
              <a:avLst/>
              <a:gdLst/>
              <a:ahLst/>
              <a:cxnLst/>
              <a:rect l="l" t="t" r="r" b="b"/>
              <a:pathLst>
                <a:path w="5819" h="699" extrusionOk="0">
                  <a:moveTo>
                    <a:pt x="388" y="1"/>
                  </a:moveTo>
                  <a:lnTo>
                    <a:pt x="233" y="78"/>
                  </a:lnTo>
                  <a:lnTo>
                    <a:pt x="78" y="156"/>
                  </a:lnTo>
                  <a:lnTo>
                    <a:pt x="0" y="233"/>
                  </a:lnTo>
                  <a:lnTo>
                    <a:pt x="0" y="389"/>
                  </a:lnTo>
                  <a:lnTo>
                    <a:pt x="0" y="544"/>
                  </a:lnTo>
                  <a:lnTo>
                    <a:pt x="78" y="621"/>
                  </a:lnTo>
                  <a:lnTo>
                    <a:pt x="233" y="699"/>
                  </a:lnTo>
                  <a:lnTo>
                    <a:pt x="5586" y="699"/>
                  </a:lnTo>
                  <a:lnTo>
                    <a:pt x="5741" y="621"/>
                  </a:lnTo>
                  <a:lnTo>
                    <a:pt x="5819" y="544"/>
                  </a:lnTo>
                  <a:lnTo>
                    <a:pt x="5819" y="389"/>
                  </a:lnTo>
                  <a:lnTo>
                    <a:pt x="5819" y="233"/>
                  </a:lnTo>
                  <a:lnTo>
                    <a:pt x="5741" y="156"/>
                  </a:lnTo>
                  <a:lnTo>
                    <a:pt x="5586" y="78"/>
                  </a:lnTo>
                  <a:lnTo>
                    <a:pt x="55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4" name="Google Shape;6514;p54">
              <a:extLst>
                <a:ext uri="{FF2B5EF4-FFF2-40B4-BE49-F238E27FC236}">
                  <a16:creationId xmlns:a16="http://schemas.microsoft.com/office/drawing/2014/main" id="{6AF87177-205E-451D-1483-7E73832A9DD8}"/>
                </a:ext>
              </a:extLst>
            </p:cNvPr>
            <p:cNvSpPr/>
            <p:nvPr/>
          </p:nvSpPr>
          <p:spPr>
            <a:xfrm>
              <a:off x="-505533" y="1915663"/>
              <a:ext cx="189703" cy="22784"/>
            </a:xfrm>
            <a:custGeom>
              <a:avLst/>
              <a:gdLst/>
              <a:ahLst/>
              <a:cxnLst/>
              <a:rect l="l" t="t" r="r" b="b"/>
              <a:pathLst>
                <a:path w="5820" h="699" extrusionOk="0">
                  <a:moveTo>
                    <a:pt x="311" y="1"/>
                  </a:moveTo>
                  <a:lnTo>
                    <a:pt x="156" y="78"/>
                  </a:lnTo>
                  <a:lnTo>
                    <a:pt x="78" y="156"/>
                  </a:lnTo>
                  <a:lnTo>
                    <a:pt x="1" y="233"/>
                  </a:lnTo>
                  <a:lnTo>
                    <a:pt x="1" y="389"/>
                  </a:lnTo>
                  <a:lnTo>
                    <a:pt x="1" y="544"/>
                  </a:lnTo>
                  <a:lnTo>
                    <a:pt x="78" y="621"/>
                  </a:lnTo>
                  <a:lnTo>
                    <a:pt x="156" y="699"/>
                  </a:lnTo>
                  <a:lnTo>
                    <a:pt x="5587" y="699"/>
                  </a:lnTo>
                  <a:lnTo>
                    <a:pt x="5664" y="621"/>
                  </a:lnTo>
                  <a:lnTo>
                    <a:pt x="5742" y="544"/>
                  </a:lnTo>
                  <a:lnTo>
                    <a:pt x="5819" y="389"/>
                  </a:lnTo>
                  <a:lnTo>
                    <a:pt x="5742" y="233"/>
                  </a:lnTo>
                  <a:lnTo>
                    <a:pt x="5664" y="156"/>
                  </a:lnTo>
                  <a:lnTo>
                    <a:pt x="5587" y="78"/>
                  </a:lnTo>
                  <a:lnTo>
                    <a:pt x="543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5" name="Google Shape;6515;p54">
              <a:extLst>
                <a:ext uri="{FF2B5EF4-FFF2-40B4-BE49-F238E27FC236}">
                  <a16:creationId xmlns:a16="http://schemas.microsoft.com/office/drawing/2014/main" id="{C41AE1DB-7C20-2C8C-7D66-DC757CAC573A}"/>
                </a:ext>
              </a:extLst>
            </p:cNvPr>
            <p:cNvSpPr/>
            <p:nvPr/>
          </p:nvSpPr>
          <p:spPr>
            <a:xfrm>
              <a:off x="-1226250" y="2505025"/>
              <a:ext cx="1072245" cy="593382"/>
            </a:xfrm>
            <a:custGeom>
              <a:avLst/>
              <a:gdLst/>
              <a:ahLst/>
              <a:cxnLst/>
              <a:rect l="l" t="t" r="r" b="b"/>
              <a:pathLst>
                <a:path w="32896" h="21414" extrusionOk="0">
                  <a:moveTo>
                    <a:pt x="1" y="1"/>
                  </a:moveTo>
                  <a:lnTo>
                    <a:pt x="1" y="21413"/>
                  </a:lnTo>
                  <a:lnTo>
                    <a:pt x="32896" y="21413"/>
                  </a:lnTo>
                  <a:lnTo>
                    <a:pt x="328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69893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>
          <a:extLst>
            <a:ext uri="{FF2B5EF4-FFF2-40B4-BE49-F238E27FC236}">
              <a16:creationId xmlns:a16="http://schemas.microsoft.com/office/drawing/2014/main" id="{C4D609CA-727B-BA6C-A70C-22E13C834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7">
            <a:extLst>
              <a:ext uri="{FF2B5EF4-FFF2-40B4-BE49-F238E27FC236}">
                <a16:creationId xmlns:a16="http://schemas.microsoft.com/office/drawing/2014/main" id="{DA887BB9-3B6F-132C-3219-BE928F4D435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57200" y="411475"/>
            <a:ext cx="5051700" cy="608388"/>
          </a:xfrm>
          <a:prstGeom prst="rect">
            <a:avLst/>
          </a:prstGeom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Chimica</a:t>
            </a:r>
            <a:endParaRPr dirty="0"/>
          </a:p>
        </p:txBody>
      </p:sp>
      <p:sp>
        <p:nvSpPr>
          <p:cNvPr id="102" name="Google Shape;102;p27">
            <a:extLst>
              <a:ext uri="{FF2B5EF4-FFF2-40B4-BE49-F238E27FC236}">
                <a16:creationId xmlns:a16="http://schemas.microsoft.com/office/drawing/2014/main" id="{536A812E-38DB-47EF-A774-E75A0331BFF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58799" y="1145611"/>
            <a:ext cx="3795487" cy="3381233"/>
          </a:xfrm>
          <a:prstGeom prst="rect">
            <a:avLst/>
          </a:prstGeom>
        </p:spPr>
        <p:txBody>
          <a:bodyPr spcFirstLastPara="1" wrap="square" lIns="182875" tIns="182875" rIns="182875" bIns="182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t-IT" b="1" i="0" dirty="0">
                <a:solidFill>
                  <a:srgbClr val="494949"/>
                </a:solidFill>
                <a:effectLst/>
                <a:latin typeface="Varela Round" panose="020F0502020204030204" pitchFamily="2" charset="-79"/>
                <a:cs typeface="Varela Round" panose="020F0502020204030204" pitchFamily="2" charset="-79"/>
              </a:rPr>
              <a:t>L’idrolisi</a:t>
            </a:r>
            <a:r>
              <a:rPr lang="it-IT" b="0" i="0" dirty="0">
                <a:solidFill>
                  <a:srgbClr val="494949"/>
                </a:solidFill>
                <a:effectLst/>
                <a:latin typeface="Varela Round" panose="020F0502020204030204" pitchFamily="2" charset="-79"/>
                <a:cs typeface="Varela Round" panose="020F0502020204030204" pitchFamily="2" charset="-79"/>
              </a:rPr>
              <a:t> è la reazione chimica che permette la scissione di molecole di un composto grazie all’utilizzo dell’acqua come solvente. Va ricordato che una soluzione è una miscela di soluto e solvente. In una miscela acquosa il solvente è l’acqua. </a:t>
            </a:r>
          </a:p>
        </p:txBody>
      </p:sp>
      <p:grpSp>
        <p:nvGrpSpPr>
          <p:cNvPr id="103" name="Google Shape;103;p27">
            <a:extLst>
              <a:ext uri="{FF2B5EF4-FFF2-40B4-BE49-F238E27FC236}">
                <a16:creationId xmlns:a16="http://schemas.microsoft.com/office/drawing/2014/main" id="{EBC9F060-8370-0E40-5C2E-9E186C540CD5}"/>
              </a:ext>
            </a:extLst>
          </p:cNvPr>
          <p:cNvGrpSpPr/>
          <p:nvPr/>
        </p:nvGrpSpPr>
        <p:grpSpPr>
          <a:xfrm>
            <a:off x="4158343" y="435054"/>
            <a:ext cx="4881754" cy="5696539"/>
            <a:chOff x="625325" y="892975"/>
            <a:chExt cx="3629762" cy="4040098"/>
          </a:xfrm>
        </p:grpSpPr>
        <p:sp>
          <p:nvSpPr>
            <p:cNvPr id="104" name="Google Shape;104;p27">
              <a:extLst>
                <a:ext uri="{FF2B5EF4-FFF2-40B4-BE49-F238E27FC236}">
                  <a16:creationId xmlns:a16="http://schemas.microsoft.com/office/drawing/2014/main" id="{7DFF355D-6A92-8144-E2F5-B10127D11A7C}"/>
                </a:ext>
              </a:extLst>
            </p:cNvPr>
            <p:cNvSpPr/>
            <p:nvPr/>
          </p:nvSpPr>
          <p:spPr>
            <a:xfrm>
              <a:off x="625325" y="2266827"/>
              <a:ext cx="3629762" cy="2666246"/>
            </a:xfrm>
            <a:custGeom>
              <a:avLst/>
              <a:gdLst/>
              <a:ahLst/>
              <a:cxnLst/>
              <a:rect l="l" t="t" r="r" b="b"/>
              <a:pathLst>
                <a:path w="89392" h="65663" extrusionOk="0">
                  <a:moveTo>
                    <a:pt x="33522" y="1"/>
                  </a:moveTo>
                  <a:lnTo>
                    <a:pt x="33145" y="64"/>
                  </a:lnTo>
                  <a:lnTo>
                    <a:pt x="32768" y="189"/>
                  </a:lnTo>
                  <a:lnTo>
                    <a:pt x="32392" y="378"/>
                  </a:lnTo>
                  <a:lnTo>
                    <a:pt x="1632" y="18394"/>
                  </a:lnTo>
                  <a:lnTo>
                    <a:pt x="1255" y="18645"/>
                  </a:lnTo>
                  <a:lnTo>
                    <a:pt x="1004" y="18959"/>
                  </a:lnTo>
                  <a:lnTo>
                    <a:pt x="753" y="19210"/>
                  </a:lnTo>
                  <a:lnTo>
                    <a:pt x="502" y="19587"/>
                  </a:lnTo>
                  <a:lnTo>
                    <a:pt x="377" y="19900"/>
                  </a:lnTo>
                  <a:lnTo>
                    <a:pt x="251" y="20277"/>
                  </a:lnTo>
                  <a:lnTo>
                    <a:pt x="188" y="20654"/>
                  </a:lnTo>
                  <a:lnTo>
                    <a:pt x="126" y="21030"/>
                  </a:lnTo>
                  <a:lnTo>
                    <a:pt x="188" y="21407"/>
                  </a:lnTo>
                  <a:lnTo>
                    <a:pt x="251" y="21784"/>
                  </a:lnTo>
                  <a:lnTo>
                    <a:pt x="377" y="22098"/>
                  </a:lnTo>
                  <a:lnTo>
                    <a:pt x="502" y="22474"/>
                  </a:lnTo>
                  <a:lnTo>
                    <a:pt x="753" y="22788"/>
                  </a:lnTo>
                  <a:lnTo>
                    <a:pt x="1004" y="23102"/>
                  </a:lnTo>
                  <a:lnTo>
                    <a:pt x="1255" y="23353"/>
                  </a:lnTo>
                  <a:lnTo>
                    <a:pt x="1632" y="23604"/>
                  </a:lnTo>
                  <a:lnTo>
                    <a:pt x="11048" y="29128"/>
                  </a:lnTo>
                  <a:lnTo>
                    <a:pt x="11425" y="29379"/>
                  </a:lnTo>
                  <a:lnTo>
                    <a:pt x="11676" y="29630"/>
                  </a:lnTo>
                  <a:lnTo>
                    <a:pt x="11990" y="29944"/>
                  </a:lnTo>
                  <a:lnTo>
                    <a:pt x="12178" y="30321"/>
                  </a:lnTo>
                  <a:lnTo>
                    <a:pt x="12304" y="30635"/>
                  </a:lnTo>
                  <a:lnTo>
                    <a:pt x="12429" y="31012"/>
                  </a:lnTo>
                  <a:lnTo>
                    <a:pt x="12492" y="31388"/>
                  </a:lnTo>
                  <a:lnTo>
                    <a:pt x="12555" y="31765"/>
                  </a:lnTo>
                  <a:lnTo>
                    <a:pt x="12492" y="32141"/>
                  </a:lnTo>
                  <a:lnTo>
                    <a:pt x="12429" y="32518"/>
                  </a:lnTo>
                  <a:lnTo>
                    <a:pt x="12304" y="32832"/>
                  </a:lnTo>
                  <a:lnTo>
                    <a:pt x="12178" y="33209"/>
                  </a:lnTo>
                  <a:lnTo>
                    <a:pt x="11927" y="33522"/>
                  </a:lnTo>
                  <a:lnTo>
                    <a:pt x="11676" y="33836"/>
                  </a:lnTo>
                  <a:lnTo>
                    <a:pt x="11425" y="34087"/>
                  </a:lnTo>
                  <a:lnTo>
                    <a:pt x="11048" y="34339"/>
                  </a:lnTo>
                  <a:lnTo>
                    <a:pt x="1507" y="39925"/>
                  </a:lnTo>
                  <a:lnTo>
                    <a:pt x="1130" y="40177"/>
                  </a:lnTo>
                  <a:lnTo>
                    <a:pt x="879" y="40428"/>
                  </a:lnTo>
                  <a:lnTo>
                    <a:pt x="628" y="40742"/>
                  </a:lnTo>
                  <a:lnTo>
                    <a:pt x="377" y="41055"/>
                  </a:lnTo>
                  <a:lnTo>
                    <a:pt x="251" y="41432"/>
                  </a:lnTo>
                  <a:lnTo>
                    <a:pt x="126" y="41746"/>
                  </a:lnTo>
                  <a:lnTo>
                    <a:pt x="63" y="42123"/>
                  </a:lnTo>
                  <a:lnTo>
                    <a:pt x="0" y="42499"/>
                  </a:lnTo>
                  <a:lnTo>
                    <a:pt x="63" y="42876"/>
                  </a:lnTo>
                  <a:lnTo>
                    <a:pt x="126" y="43253"/>
                  </a:lnTo>
                  <a:lnTo>
                    <a:pt x="251" y="43629"/>
                  </a:lnTo>
                  <a:lnTo>
                    <a:pt x="377" y="44006"/>
                  </a:lnTo>
                  <a:lnTo>
                    <a:pt x="628" y="44320"/>
                  </a:lnTo>
                  <a:lnTo>
                    <a:pt x="879" y="44634"/>
                  </a:lnTo>
                  <a:lnTo>
                    <a:pt x="1130" y="44885"/>
                  </a:lnTo>
                  <a:lnTo>
                    <a:pt x="1507" y="45136"/>
                  </a:lnTo>
                  <a:lnTo>
                    <a:pt x="35907" y="65224"/>
                  </a:lnTo>
                  <a:lnTo>
                    <a:pt x="36221" y="65412"/>
                  </a:lnTo>
                  <a:lnTo>
                    <a:pt x="36598" y="65537"/>
                  </a:lnTo>
                  <a:lnTo>
                    <a:pt x="37037" y="65663"/>
                  </a:lnTo>
                  <a:lnTo>
                    <a:pt x="37790" y="65663"/>
                  </a:lnTo>
                  <a:lnTo>
                    <a:pt x="38167" y="65537"/>
                  </a:lnTo>
                  <a:lnTo>
                    <a:pt x="38544" y="65412"/>
                  </a:lnTo>
                  <a:lnTo>
                    <a:pt x="38920" y="65224"/>
                  </a:lnTo>
                  <a:lnTo>
                    <a:pt x="87884" y="36536"/>
                  </a:lnTo>
                  <a:lnTo>
                    <a:pt x="88198" y="36285"/>
                  </a:lnTo>
                  <a:lnTo>
                    <a:pt x="88512" y="36033"/>
                  </a:lnTo>
                  <a:lnTo>
                    <a:pt x="88763" y="35720"/>
                  </a:lnTo>
                  <a:lnTo>
                    <a:pt x="89014" y="35406"/>
                  </a:lnTo>
                  <a:lnTo>
                    <a:pt x="89140" y="35029"/>
                  </a:lnTo>
                  <a:lnTo>
                    <a:pt x="89265" y="34652"/>
                  </a:lnTo>
                  <a:lnTo>
                    <a:pt x="89328" y="34276"/>
                  </a:lnTo>
                  <a:lnTo>
                    <a:pt x="89391" y="33899"/>
                  </a:lnTo>
                  <a:lnTo>
                    <a:pt x="89328" y="33522"/>
                  </a:lnTo>
                  <a:lnTo>
                    <a:pt x="89265" y="33209"/>
                  </a:lnTo>
                  <a:lnTo>
                    <a:pt x="89140" y="32832"/>
                  </a:lnTo>
                  <a:lnTo>
                    <a:pt x="89014" y="32455"/>
                  </a:lnTo>
                  <a:lnTo>
                    <a:pt x="88763" y="32141"/>
                  </a:lnTo>
                  <a:lnTo>
                    <a:pt x="88512" y="31828"/>
                  </a:lnTo>
                  <a:lnTo>
                    <a:pt x="88261" y="31576"/>
                  </a:lnTo>
                  <a:lnTo>
                    <a:pt x="87884" y="31325"/>
                  </a:lnTo>
                  <a:lnTo>
                    <a:pt x="35468" y="378"/>
                  </a:lnTo>
                  <a:lnTo>
                    <a:pt x="35091" y="189"/>
                  </a:lnTo>
                  <a:lnTo>
                    <a:pt x="34714" y="64"/>
                  </a:lnTo>
                  <a:lnTo>
                    <a:pt x="34338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7">
              <a:extLst>
                <a:ext uri="{FF2B5EF4-FFF2-40B4-BE49-F238E27FC236}">
                  <a16:creationId xmlns:a16="http://schemas.microsoft.com/office/drawing/2014/main" id="{E62467B5-AF80-CA1E-96AE-95E6B05BB2BB}"/>
                </a:ext>
              </a:extLst>
            </p:cNvPr>
            <p:cNvSpPr/>
            <p:nvPr/>
          </p:nvSpPr>
          <p:spPr>
            <a:xfrm>
              <a:off x="1010178" y="2348402"/>
              <a:ext cx="1335701" cy="1575312"/>
            </a:xfrm>
            <a:custGeom>
              <a:avLst/>
              <a:gdLst/>
              <a:ahLst/>
              <a:cxnLst/>
              <a:rect l="l" t="t" r="r" b="b"/>
              <a:pathLst>
                <a:path w="32895" h="38796" extrusionOk="0">
                  <a:moveTo>
                    <a:pt x="1" y="1"/>
                  </a:moveTo>
                  <a:lnTo>
                    <a:pt x="1" y="19398"/>
                  </a:lnTo>
                  <a:lnTo>
                    <a:pt x="32769" y="38795"/>
                  </a:lnTo>
                  <a:lnTo>
                    <a:pt x="32895" y="1889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7">
              <a:extLst>
                <a:ext uri="{FF2B5EF4-FFF2-40B4-BE49-F238E27FC236}">
                  <a16:creationId xmlns:a16="http://schemas.microsoft.com/office/drawing/2014/main" id="{9B1FD154-E728-051B-EDC7-2260D49BC581}"/>
                </a:ext>
              </a:extLst>
            </p:cNvPr>
            <p:cNvSpPr/>
            <p:nvPr/>
          </p:nvSpPr>
          <p:spPr>
            <a:xfrm>
              <a:off x="1010178" y="2348402"/>
              <a:ext cx="1335701" cy="1575312"/>
            </a:xfrm>
            <a:custGeom>
              <a:avLst/>
              <a:gdLst/>
              <a:ahLst/>
              <a:cxnLst/>
              <a:rect l="l" t="t" r="r" b="b"/>
              <a:pathLst>
                <a:path w="32895" h="38796" fill="none" extrusionOk="0">
                  <a:moveTo>
                    <a:pt x="1" y="1"/>
                  </a:moveTo>
                  <a:lnTo>
                    <a:pt x="1" y="19398"/>
                  </a:lnTo>
                  <a:lnTo>
                    <a:pt x="32769" y="38795"/>
                  </a:lnTo>
                  <a:lnTo>
                    <a:pt x="32895" y="18896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7">
              <a:extLst>
                <a:ext uri="{FF2B5EF4-FFF2-40B4-BE49-F238E27FC236}">
                  <a16:creationId xmlns:a16="http://schemas.microsoft.com/office/drawing/2014/main" id="{A5CA974B-6484-CD4C-C40D-28E0FAF7701E}"/>
                </a:ext>
              </a:extLst>
            </p:cNvPr>
            <p:cNvSpPr/>
            <p:nvPr/>
          </p:nvSpPr>
          <p:spPr>
            <a:xfrm>
              <a:off x="2343316" y="2529376"/>
              <a:ext cx="994132" cy="1394335"/>
            </a:xfrm>
            <a:custGeom>
              <a:avLst/>
              <a:gdLst/>
              <a:ahLst/>
              <a:cxnLst/>
              <a:rect l="l" t="t" r="r" b="b"/>
              <a:pathLst>
                <a:path w="24483" h="34339" extrusionOk="0">
                  <a:moveTo>
                    <a:pt x="24482" y="1"/>
                  </a:moveTo>
                  <a:lnTo>
                    <a:pt x="63" y="14439"/>
                  </a:lnTo>
                  <a:lnTo>
                    <a:pt x="0" y="34338"/>
                  </a:lnTo>
                  <a:lnTo>
                    <a:pt x="24482" y="19900"/>
                  </a:lnTo>
                  <a:lnTo>
                    <a:pt x="24482" y="1"/>
                  </a:lnTo>
                  <a:close/>
                </a:path>
              </a:pathLst>
            </a:custGeom>
            <a:solidFill>
              <a:srgbClr val="620F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7">
              <a:extLst>
                <a:ext uri="{FF2B5EF4-FFF2-40B4-BE49-F238E27FC236}">
                  <a16:creationId xmlns:a16="http://schemas.microsoft.com/office/drawing/2014/main" id="{17C1D5D1-CDF5-9DEE-8922-EF251FE18F24}"/>
                </a:ext>
              </a:extLst>
            </p:cNvPr>
            <p:cNvSpPr/>
            <p:nvPr/>
          </p:nvSpPr>
          <p:spPr>
            <a:xfrm>
              <a:off x="2343316" y="2529376"/>
              <a:ext cx="994132" cy="1394335"/>
            </a:xfrm>
            <a:custGeom>
              <a:avLst/>
              <a:gdLst/>
              <a:ahLst/>
              <a:cxnLst/>
              <a:rect l="l" t="t" r="r" b="b"/>
              <a:pathLst>
                <a:path w="24483" h="34339" fill="none" extrusionOk="0">
                  <a:moveTo>
                    <a:pt x="63" y="14439"/>
                  </a:moveTo>
                  <a:lnTo>
                    <a:pt x="24482" y="1"/>
                  </a:lnTo>
                  <a:lnTo>
                    <a:pt x="24482" y="19900"/>
                  </a:lnTo>
                  <a:lnTo>
                    <a:pt x="0" y="34338"/>
                  </a:lnTo>
                  <a:lnTo>
                    <a:pt x="63" y="14439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7">
              <a:extLst>
                <a:ext uri="{FF2B5EF4-FFF2-40B4-BE49-F238E27FC236}">
                  <a16:creationId xmlns:a16="http://schemas.microsoft.com/office/drawing/2014/main" id="{CF5115D5-ADCB-3A6D-8424-0B97F2445E5D}"/>
                </a:ext>
              </a:extLst>
            </p:cNvPr>
            <p:cNvSpPr/>
            <p:nvPr/>
          </p:nvSpPr>
          <p:spPr>
            <a:xfrm>
              <a:off x="1012736" y="1764712"/>
              <a:ext cx="2324717" cy="1350969"/>
            </a:xfrm>
            <a:custGeom>
              <a:avLst/>
              <a:gdLst/>
              <a:ahLst/>
              <a:cxnLst/>
              <a:rect l="l" t="t" r="r" b="b"/>
              <a:pathLst>
                <a:path w="57252" h="33271" extrusionOk="0">
                  <a:moveTo>
                    <a:pt x="24232" y="0"/>
                  </a:moveTo>
                  <a:lnTo>
                    <a:pt x="1" y="14376"/>
                  </a:lnTo>
                  <a:lnTo>
                    <a:pt x="32832" y="33271"/>
                  </a:lnTo>
                  <a:lnTo>
                    <a:pt x="57251" y="18895"/>
                  </a:lnTo>
                  <a:lnTo>
                    <a:pt x="242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7">
              <a:extLst>
                <a:ext uri="{FF2B5EF4-FFF2-40B4-BE49-F238E27FC236}">
                  <a16:creationId xmlns:a16="http://schemas.microsoft.com/office/drawing/2014/main" id="{4F6FD9FB-7EEF-B56D-85B3-2A73758D074B}"/>
                </a:ext>
              </a:extLst>
            </p:cNvPr>
            <p:cNvSpPr/>
            <p:nvPr/>
          </p:nvSpPr>
          <p:spPr>
            <a:xfrm>
              <a:off x="1012736" y="1764712"/>
              <a:ext cx="2324717" cy="1350969"/>
            </a:xfrm>
            <a:custGeom>
              <a:avLst/>
              <a:gdLst/>
              <a:ahLst/>
              <a:cxnLst/>
              <a:rect l="l" t="t" r="r" b="b"/>
              <a:pathLst>
                <a:path w="57252" h="33271" fill="none" extrusionOk="0">
                  <a:moveTo>
                    <a:pt x="57251" y="18895"/>
                  </a:moveTo>
                  <a:lnTo>
                    <a:pt x="24232" y="0"/>
                  </a:lnTo>
                  <a:lnTo>
                    <a:pt x="1" y="14376"/>
                  </a:lnTo>
                  <a:lnTo>
                    <a:pt x="32832" y="33271"/>
                  </a:lnTo>
                  <a:lnTo>
                    <a:pt x="57251" y="18895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7">
              <a:extLst>
                <a:ext uri="{FF2B5EF4-FFF2-40B4-BE49-F238E27FC236}">
                  <a16:creationId xmlns:a16="http://schemas.microsoft.com/office/drawing/2014/main" id="{BDC01DAC-C974-1AAC-9DA3-BD65CC261799}"/>
                </a:ext>
              </a:extLst>
            </p:cNvPr>
            <p:cNvSpPr/>
            <p:nvPr/>
          </p:nvSpPr>
          <p:spPr>
            <a:xfrm>
              <a:off x="1420571" y="2847999"/>
              <a:ext cx="349244" cy="619429"/>
            </a:xfrm>
            <a:custGeom>
              <a:avLst/>
              <a:gdLst/>
              <a:ahLst/>
              <a:cxnLst/>
              <a:rect l="l" t="t" r="r" b="b"/>
              <a:pathLst>
                <a:path w="8601" h="15255" extrusionOk="0">
                  <a:moveTo>
                    <a:pt x="126" y="1"/>
                  </a:moveTo>
                  <a:lnTo>
                    <a:pt x="1" y="10233"/>
                  </a:lnTo>
                  <a:lnTo>
                    <a:pt x="8601" y="15255"/>
                  </a:lnTo>
                  <a:lnTo>
                    <a:pt x="8601" y="5085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7">
              <a:extLst>
                <a:ext uri="{FF2B5EF4-FFF2-40B4-BE49-F238E27FC236}">
                  <a16:creationId xmlns:a16="http://schemas.microsoft.com/office/drawing/2014/main" id="{2E3BFCB7-85CC-FD01-59D7-CBF331195FA5}"/>
                </a:ext>
              </a:extLst>
            </p:cNvPr>
            <p:cNvSpPr/>
            <p:nvPr/>
          </p:nvSpPr>
          <p:spPr>
            <a:xfrm>
              <a:off x="1420571" y="2847999"/>
              <a:ext cx="349244" cy="619429"/>
            </a:xfrm>
            <a:custGeom>
              <a:avLst/>
              <a:gdLst/>
              <a:ahLst/>
              <a:cxnLst/>
              <a:rect l="l" t="t" r="r" b="b"/>
              <a:pathLst>
                <a:path w="8601" h="15255" fill="none" extrusionOk="0">
                  <a:moveTo>
                    <a:pt x="126" y="1"/>
                  </a:moveTo>
                  <a:lnTo>
                    <a:pt x="1" y="10233"/>
                  </a:lnTo>
                  <a:lnTo>
                    <a:pt x="8601" y="15255"/>
                  </a:lnTo>
                  <a:lnTo>
                    <a:pt x="8601" y="5085"/>
                  </a:lnTo>
                  <a:lnTo>
                    <a:pt x="126" y="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7">
              <a:extLst>
                <a:ext uri="{FF2B5EF4-FFF2-40B4-BE49-F238E27FC236}">
                  <a16:creationId xmlns:a16="http://schemas.microsoft.com/office/drawing/2014/main" id="{902F9AB5-4F04-363B-D23F-6443694A67BD}"/>
                </a:ext>
              </a:extLst>
            </p:cNvPr>
            <p:cNvSpPr/>
            <p:nvPr/>
          </p:nvSpPr>
          <p:spPr>
            <a:xfrm>
              <a:off x="1425687" y="2781733"/>
              <a:ext cx="461395" cy="272784"/>
            </a:xfrm>
            <a:custGeom>
              <a:avLst/>
              <a:gdLst/>
              <a:ahLst/>
              <a:cxnLst/>
              <a:rect l="l" t="t" r="r" b="b"/>
              <a:pathLst>
                <a:path w="11363" h="6718" extrusionOk="0">
                  <a:moveTo>
                    <a:pt x="2700" y="0"/>
                  </a:moveTo>
                  <a:lnTo>
                    <a:pt x="0" y="1633"/>
                  </a:lnTo>
                  <a:lnTo>
                    <a:pt x="8475" y="6717"/>
                  </a:lnTo>
                  <a:lnTo>
                    <a:pt x="11362" y="5022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7">
              <a:extLst>
                <a:ext uri="{FF2B5EF4-FFF2-40B4-BE49-F238E27FC236}">
                  <a16:creationId xmlns:a16="http://schemas.microsoft.com/office/drawing/2014/main" id="{3F098963-E390-D4B0-4F01-A35B37B9DD0E}"/>
                </a:ext>
              </a:extLst>
            </p:cNvPr>
            <p:cNvSpPr/>
            <p:nvPr/>
          </p:nvSpPr>
          <p:spPr>
            <a:xfrm>
              <a:off x="1425687" y="2781733"/>
              <a:ext cx="461395" cy="272784"/>
            </a:xfrm>
            <a:custGeom>
              <a:avLst/>
              <a:gdLst/>
              <a:ahLst/>
              <a:cxnLst/>
              <a:rect l="l" t="t" r="r" b="b"/>
              <a:pathLst>
                <a:path w="11363" h="6718" fill="none" extrusionOk="0">
                  <a:moveTo>
                    <a:pt x="8475" y="6717"/>
                  </a:moveTo>
                  <a:lnTo>
                    <a:pt x="11362" y="5022"/>
                  </a:lnTo>
                  <a:lnTo>
                    <a:pt x="2700" y="0"/>
                  </a:lnTo>
                  <a:lnTo>
                    <a:pt x="0" y="1633"/>
                  </a:lnTo>
                  <a:lnTo>
                    <a:pt x="8475" y="6717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7">
              <a:extLst>
                <a:ext uri="{FF2B5EF4-FFF2-40B4-BE49-F238E27FC236}">
                  <a16:creationId xmlns:a16="http://schemas.microsoft.com/office/drawing/2014/main" id="{699E98B5-7C9B-993D-9589-ED984069229A}"/>
                </a:ext>
              </a:extLst>
            </p:cNvPr>
            <p:cNvSpPr/>
            <p:nvPr/>
          </p:nvSpPr>
          <p:spPr>
            <a:xfrm>
              <a:off x="1769772" y="2985648"/>
              <a:ext cx="117308" cy="481778"/>
            </a:xfrm>
            <a:custGeom>
              <a:avLst/>
              <a:gdLst/>
              <a:ahLst/>
              <a:cxnLst/>
              <a:rect l="l" t="t" r="r" b="b"/>
              <a:pathLst>
                <a:path w="2889" h="11865" extrusionOk="0">
                  <a:moveTo>
                    <a:pt x="2888" y="0"/>
                  </a:moveTo>
                  <a:lnTo>
                    <a:pt x="1" y="1695"/>
                  </a:lnTo>
                  <a:lnTo>
                    <a:pt x="1" y="11865"/>
                  </a:lnTo>
                  <a:lnTo>
                    <a:pt x="2888" y="10107"/>
                  </a:lnTo>
                  <a:lnTo>
                    <a:pt x="2888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7">
              <a:extLst>
                <a:ext uri="{FF2B5EF4-FFF2-40B4-BE49-F238E27FC236}">
                  <a16:creationId xmlns:a16="http://schemas.microsoft.com/office/drawing/2014/main" id="{50A7F81D-A9AC-B0E5-C216-155ACAA4D6F1}"/>
                </a:ext>
              </a:extLst>
            </p:cNvPr>
            <p:cNvSpPr/>
            <p:nvPr/>
          </p:nvSpPr>
          <p:spPr>
            <a:xfrm>
              <a:off x="1769772" y="2985648"/>
              <a:ext cx="117308" cy="481778"/>
            </a:xfrm>
            <a:custGeom>
              <a:avLst/>
              <a:gdLst/>
              <a:ahLst/>
              <a:cxnLst/>
              <a:rect l="l" t="t" r="r" b="b"/>
              <a:pathLst>
                <a:path w="2889" h="11865" fill="none" extrusionOk="0">
                  <a:moveTo>
                    <a:pt x="2888" y="0"/>
                  </a:moveTo>
                  <a:lnTo>
                    <a:pt x="2888" y="10107"/>
                  </a:lnTo>
                  <a:lnTo>
                    <a:pt x="1" y="11865"/>
                  </a:lnTo>
                  <a:lnTo>
                    <a:pt x="1" y="1695"/>
                  </a:lnTo>
                  <a:lnTo>
                    <a:pt x="2888" y="0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7">
              <a:extLst>
                <a:ext uri="{FF2B5EF4-FFF2-40B4-BE49-F238E27FC236}">
                  <a16:creationId xmlns:a16="http://schemas.microsoft.com/office/drawing/2014/main" id="{60C91DCC-D618-949D-FACB-DD3D5F22FDD7}"/>
                </a:ext>
              </a:extLst>
            </p:cNvPr>
            <p:cNvSpPr/>
            <p:nvPr/>
          </p:nvSpPr>
          <p:spPr>
            <a:xfrm>
              <a:off x="1191153" y="2501359"/>
              <a:ext cx="117308" cy="349244"/>
            </a:xfrm>
            <a:custGeom>
              <a:avLst/>
              <a:gdLst/>
              <a:ahLst/>
              <a:cxnLst/>
              <a:rect l="l" t="t" r="r" b="b"/>
              <a:pathLst>
                <a:path w="2889" h="8601" extrusionOk="0">
                  <a:moveTo>
                    <a:pt x="1" y="0"/>
                  </a:moveTo>
                  <a:lnTo>
                    <a:pt x="1" y="6843"/>
                  </a:lnTo>
                  <a:lnTo>
                    <a:pt x="2889" y="8600"/>
                  </a:lnTo>
                  <a:lnTo>
                    <a:pt x="2889" y="16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7">
              <a:extLst>
                <a:ext uri="{FF2B5EF4-FFF2-40B4-BE49-F238E27FC236}">
                  <a16:creationId xmlns:a16="http://schemas.microsoft.com/office/drawing/2014/main" id="{16D27921-A68C-5A71-26F9-25EE9FB179BE}"/>
                </a:ext>
              </a:extLst>
            </p:cNvPr>
            <p:cNvSpPr/>
            <p:nvPr/>
          </p:nvSpPr>
          <p:spPr>
            <a:xfrm>
              <a:off x="1191153" y="2886249"/>
              <a:ext cx="117308" cy="349244"/>
            </a:xfrm>
            <a:custGeom>
              <a:avLst/>
              <a:gdLst/>
              <a:ahLst/>
              <a:cxnLst/>
              <a:rect l="l" t="t" r="r" b="b"/>
              <a:pathLst>
                <a:path w="2889" h="8601" extrusionOk="0">
                  <a:moveTo>
                    <a:pt x="1" y="0"/>
                  </a:moveTo>
                  <a:lnTo>
                    <a:pt x="1" y="6843"/>
                  </a:lnTo>
                  <a:lnTo>
                    <a:pt x="2889" y="8600"/>
                  </a:lnTo>
                  <a:lnTo>
                    <a:pt x="2889" y="16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7">
              <a:extLst>
                <a:ext uri="{FF2B5EF4-FFF2-40B4-BE49-F238E27FC236}">
                  <a16:creationId xmlns:a16="http://schemas.microsoft.com/office/drawing/2014/main" id="{A81502AC-DBB6-0F86-B8F2-060A2D55FC68}"/>
                </a:ext>
              </a:extLst>
            </p:cNvPr>
            <p:cNvSpPr/>
            <p:nvPr/>
          </p:nvSpPr>
          <p:spPr>
            <a:xfrm>
              <a:off x="1983882" y="2083336"/>
              <a:ext cx="441011" cy="260034"/>
            </a:xfrm>
            <a:custGeom>
              <a:avLst/>
              <a:gdLst/>
              <a:ahLst/>
              <a:cxnLst/>
              <a:rect l="l" t="t" r="r" b="b"/>
              <a:pathLst>
                <a:path w="10861" h="6404" extrusionOk="0">
                  <a:moveTo>
                    <a:pt x="5462" y="0"/>
                  </a:moveTo>
                  <a:lnTo>
                    <a:pt x="1" y="3264"/>
                  </a:lnTo>
                  <a:lnTo>
                    <a:pt x="5462" y="6403"/>
                  </a:lnTo>
                  <a:lnTo>
                    <a:pt x="10861" y="3202"/>
                  </a:lnTo>
                  <a:lnTo>
                    <a:pt x="54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7">
              <a:extLst>
                <a:ext uri="{FF2B5EF4-FFF2-40B4-BE49-F238E27FC236}">
                  <a16:creationId xmlns:a16="http://schemas.microsoft.com/office/drawing/2014/main" id="{0F6C1FA7-D26C-9EF4-E814-3EB8C14CEA9A}"/>
                </a:ext>
              </a:extLst>
            </p:cNvPr>
            <p:cNvSpPr/>
            <p:nvPr/>
          </p:nvSpPr>
          <p:spPr>
            <a:xfrm>
              <a:off x="1983882" y="2083336"/>
              <a:ext cx="441011" cy="260034"/>
            </a:xfrm>
            <a:custGeom>
              <a:avLst/>
              <a:gdLst/>
              <a:ahLst/>
              <a:cxnLst/>
              <a:rect l="l" t="t" r="r" b="b"/>
              <a:pathLst>
                <a:path w="10861" h="6404" fill="none" extrusionOk="0">
                  <a:moveTo>
                    <a:pt x="1" y="3264"/>
                  </a:moveTo>
                  <a:lnTo>
                    <a:pt x="5462" y="6403"/>
                  </a:lnTo>
                  <a:lnTo>
                    <a:pt x="10861" y="3202"/>
                  </a:lnTo>
                  <a:lnTo>
                    <a:pt x="5462" y="0"/>
                  </a:lnTo>
                  <a:lnTo>
                    <a:pt x="1" y="3264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7">
              <a:extLst>
                <a:ext uri="{FF2B5EF4-FFF2-40B4-BE49-F238E27FC236}">
                  <a16:creationId xmlns:a16="http://schemas.microsoft.com/office/drawing/2014/main" id="{362FDCEE-F4BC-B424-223E-3F09E004F74C}"/>
                </a:ext>
              </a:extLst>
            </p:cNvPr>
            <p:cNvSpPr/>
            <p:nvPr/>
          </p:nvSpPr>
          <p:spPr>
            <a:xfrm>
              <a:off x="2203107" y="2213311"/>
              <a:ext cx="272784" cy="260034"/>
            </a:xfrm>
            <a:custGeom>
              <a:avLst/>
              <a:gdLst/>
              <a:ahLst/>
              <a:cxnLst/>
              <a:rect l="l" t="t" r="r" b="b"/>
              <a:pathLst>
                <a:path w="6718" h="6404" extrusionOk="0">
                  <a:moveTo>
                    <a:pt x="5462" y="1"/>
                  </a:moveTo>
                  <a:lnTo>
                    <a:pt x="63" y="3202"/>
                  </a:lnTo>
                  <a:lnTo>
                    <a:pt x="0" y="6404"/>
                  </a:lnTo>
                  <a:lnTo>
                    <a:pt x="6717" y="2386"/>
                  </a:lnTo>
                  <a:lnTo>
                    <a:pt x="5462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7">
              <a:extLst>
                <a:ext uri="{FF2B5EF4-FFF2-40B4-BE49-F238E27FC236}">
                  <a16:creationId xmlns:a16="http://schemas.microsoft.com/office/drawing/2014/main" id="{FAEBD2E7-5C3D-E3C0-C62B-4ED39EA2F0A6}"/>
                </a:ext>
              </a:extLst>
            </p:cNvPr>
            <p:cNvSpPr/>
            <p:nvPr/>
          </p:nvSpPr>
          <p:spPr>
            <a:xfrm>
              <a:off x="2203107" y="2213311"/>
              <a:ext cx="272784" cy="260034"/>
            </a:xfrm>
            <a:custGeom>
              <a:avLst/>
              <a:gdLst/>
              <a:ahLst/>
              <a:cxnLst/>
              <a:rect l="l" t="t" r="r" b="b"/>
              <a:pathLst>
                <a:path w="6718" h="6404" fill="none" extrusionOk="0">
                  <a:moveTo>
                    <a:pt x="5462" y="1"/>
                  </a:moveTo>
                  <a:lnTo>
                    <a:pt x="6717" y="2386"/>
                  </a:lnTo>
                  <a:lnTo>
                    <a:pt x="0" y="6404"/>
                  </a:lnTo>
                  <a:lnTo>
                    <a:pt x="63" y="3202"/>
                  </a:lnTo>
                  <a:lnTo>
                    <a:pt x="5462" y="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7">
              <a:extLst>
                <a:ext uri="{FF2B5EF4-FFF2-40B4-BE49-F238E27FC236}">
                  <a16:creationId xmlns:a16="http://schemas.microsoft.com/office/drawing/2014/main" id="{46AF6D01-223C-4762-181D-ECA6F1EA44C6}"/>
                </a:ext>
              </a:extLst>
            </p:cNvPr>
            <p:cNvSpPr/>
            <p:nvPr/>
          </p:nvSpPr>
          <p:spPr>
            <a:xfrm>
              <a:off x="1927806" y="2215869"/>
              <a:ext cx="277901" cy="257476"/>
            </a:xfrm>
            <a:custGeom>
              <a:avLst/>
              <a:gdLst/>
              <a:ahLst/>
              <a:cxnLst/>
              <a:rect l="l" t="t" r="r" b="b"/>
              <a:pathLst>
                <a:path w="6844" h="6341" extrusionOk="0">
                  <a:moveTo>
                    <a:pt x="1382" y="0"/>
                  </a:moveTo>
                  <a:lnTo>
                    <a:pt x="1" y="2386"/>
                  </a:lnTo>
                  <a:lnTo>
                    <a:pt x="6780" y="6341"/>
                  </a:lnTo>
                  <a:lnTo>
                    <a:pt x="6843" y="3139"/>
                  </a:lnTo>
                  <a:lnTo>
                    <a:pt x="1382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7">
              <a:extLst>
                <a:ext uri="{FF2B5EF4-FFF2-40B4-BE49-F238E27FC236}">
                  <a16:creationId xmlns:a16="http://schemas.microsoft.com/office/drawing/2014/main" id="{00FE3FCA-D79F-E522-F1C3-EBCB730E6DFA}"/>
                </a:ext>
              </a:extLst>
            </p:cNvPr>
            <p:cNvSpPr/>
            <p:nvPr/>
          </p:nvSpPr>
          <p:spPr>
            <a:xfrm>
              <a:off x="1927806" y="2215869"/>
              <a:ext cx="277901" cy="257476"/>
            </a:xfrm>
            <a:custGeom>
              <a:avLst/>
              <a:gdLst/>
              <a:ahLst/>
              <a:cxnLst/>
              <a:rect l="l" t="t" r="r" b="b"/>
              <a:pathLst>
                <a:path w="6844" h="6341" fill="none" extrusionOk="0">
                  <a:moveTo>
                    <a:pt x="6780" y="6341"/>
                  </a:moveTo>
                  <a:lnTo>
                    <a:pt x="6843" y="3139"/>
                  </a:lnTo>
                  <a:lnTo>
                    <a:pt x="1382" y="0"/>
                  </a:lnTo>
                  <a:lnTo>
                    <a:pt x="1" y="2386"/>
                  </a:lnTo>
                  <a:lnTo>
                    <a:pt x="6780" y="6341"/>
                  </a:lnTo>
                  <a:close/>
                </a:path>
              </a:pathLst>
            </a:custGeom>
            <a:solidFill>
              <a:srgbClr val="B7B7B7"/>
            </a:solidFill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7">
              <a:extLst>
                <a:ext uri="{FF2B5EF4-FFF2-40B4-BE49-F238E27FC236}">
                  <a16:creationId xmlns:a16="http://schemas.microsoft.com/office/drawing/2014/main" id="{48ED6D2D-F668-BA28-10FF-A5C752639011}"/>
                </a:ext>
              </a:extLst>
            </p:cNvPr>
            <p:cNvSpPr/>
            <p:nvPr/>
          </p:nvSpPr>
          <p:spPr>
            <a:xfrm>
              <a:off x="2073091" y="1695888"/>
              <a:ext cx="252401" cy="583737"/>
            </a:xfrm>
            <a:custGeom>
              <a:avLst/>
              <a:gdLst/>
              <a:ahLst/>
              <a:cxnLst/>
              <a:rect l="l" t="t" r="r" b="b"/>
              <a:pathLst>
                <a:path w="6216" h="14376" extrusionOk="0">
                  <a:moveTo>
                    <a:pt x="64" y="0"/>
                  </a:moveTo>
                  <a:lnTo>
                    <a:pt x="1" y="12555"/>
                  </a:lnTo>
                  <a:lnTo>
                    <a:pt x="64" y="12869"/>
                  </a:lnTo>
                  <a:lnTo>
                    <a:pt x="252" y="13246"/>
                  </a:lnTo>
                  <a:lnTo>
                    <a:pt x="566" y="13560"/>
                  </a:lnTo>
                  <a:lnTo>
                    <a:pt x="943" y="13811"/>
                  </a:lnTo>
                  <a:lnTo>
                    <a:pt x="1382" y="14062"/>
                  </a:lnTo>
                  <a:lnTo>
                    <a:pt x="1947" y="14187"/>
                  </a:lnTo>
                  <a:lnTo>
                    <a:pt x="2512" y="14313"/>
                  </a:lnTo>
                  <a:lnTo>
                    <a:pt x="3140" y="14376"/>
                  </a:lnTo>
                  <a:lnTo>
                    <a:pt x="3767" y="14313"/>
                  </a:lnTo>
                  <a:lnTo>
                    <a:pt x="4332" y="14187"/>
                  </a:lnTo>
                  <a:lnTo>
                    <a:pt x="4835" y="14062"/>
                  </a:lnTo>
                  <a:lnTo>
                    <a:pt x="5274" y="13811"/>
                  </a:lnTo>
                  <a:lnTo>
                    <a:pt x="5651" y="13560"/>
                  </a:lnTo>
                  <a:lnTo>
                    <a:pt x="5965" y="13246"/>
                  </a:lnTo>
                  <a:lnTo>
                    <a:pt x="6153" y="12869"/>
                  </a:lnTo>
                  <a:lnTo>
                    <a:pt x="6216" y="12555"/>
                  </a:lnTo>
                  <a:lnTo>
                    <a:pt x="6216" y="1946"/>
                  </a:lnTo>
                  <a:lnTo>
                    <a:pt x="6216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7">
              <a:extLst>
                <a:ext uri="{FF2B5EF4-FFF2-40B4-BE49-F238E27FC236}">
                  <a16:creationId xmlns:a16="http://schemas.microsoft.com/office/drawing/2014/main" id="{4ECC2D98-F479-ED7A-DECC-41A0DFD14A45}"/>
                </a:ext>
              </a:extLst>
            </p:cNvPr>
            <p:cNvSpPr/>
            <p:nvPr/>
          </p:nvSpPr>
          <p:spPr>
            <a:xfrm>
              <a:off x="2073091" y="1695888"/>
              <a:ext cx="252401" cy="583737"/>
            </a:xfrm>
            <a:custGeom>
              <a:avLst/>
              <a:gdLst/>
              <a:ahLst/>
              <a:cxnLst/>
              <a:rect l="l" t="t" r="r" b="b"/>
              <a:pathLst>
                <a:path w="6216" h="14376" fill="none" extrusionOk="0">
                  <a:moveTo>
                    <a:pt x="64" y="0"/>
                  </a:moveTo>
                  <a:lnTo>
                    <a:pt x="1" y="12555"/>
                  </a:lnTo>
                  <a:lnTo>
                    <a:pt x="1" y="12555"/>
                  </a:lnTo>
                  <a:lnTo>
                    <a:pt x="64" y="12869"/>
                  </a:lnTo>
                  <a:lnTo>
                    <a:pt x="252" y="13246"/>
                  </a:lnTo>
                  <a:lnTo>
                    <a:pt x="566" y="13560"/>
                  </a:lnTo>
                  <a:lnTo>
                    <a:pt x="943" y="13811"/>
                  </a:lnTo>
                  <a:lnTo>
                    <a:pt x="1382" y="14062"/>
                  </a:lnTo>
                  <a:lnTo>
                    <a:pt x="1947" y="14187"/>
                  </a:lnTo>
                  <a:lnTo>
                    <a:pt x="2512" y="14313"/>
                  </a:lnTo>
                  <a:lnTo>
                    <a:pt x="3140" y="14376"/>
                  </a:lnTo>
                  <a:lnTo>
                    <a:pt x="3140" y="14376"/>
                  </a:lnTo>
                  <a:lnTo>
                    <a:pt x="3767" y="14313"/>
                  </a:lnTo>
                  <a:lnTo>
                    <a:pt x="4332" y="14187"/>
                  </a:lnTo>
                  <a:lnTo>
                    <a:pt x="4835" y="14062"/>
                  </a:lnTo>
                  <a:lnTo>
                    <a:pt x="5274" y="13811"/>
                  </a:lnTo>
                  <a:lnTo>
                    <a:pt x="5651" y="13560"/>
                  </a:lnTo>
                  <a:lnTo>
                    <a:pt x="5965" y="13246"/>
                  </a:lnTo>
                  <a:lnTo>
                    <a:pt x="6153" y="12869"/>
                  </a:lnTo>
                  <a:lnTo>
                    <a:pt x="6216" y="12555"/>
                  </a:lnTo>
                  <a:lnTo>
                    <a:pt x="6216" y="1946"/>
                  </a:lnTo>
                  <a:lnTo>
                    <a:pt x="621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7">
              <a:extLst>
                <a:ext uri="{FF2B5EF4-FFF2-40B4-BE49-F238E27FC236}">
                  <a16:creationId xmlns:a16="http://schemas.microsoft.com/office/drawing/2014/main" id="{10DE7C44-3B52-E31C-CC21-E6C774C6A38A}"/>
                </a:ext>
              </a:extLst>
            </p:cNvPr>
            <p:cNvSpPr/>
            <p:nvPr/>
          </p:nvSpPr>
          <p:spPr>
            <a:xfrm>
              <a:off x="2073091" y="1695888"/>
              <a:ext cx="252401" cy="583737"/>
            </a:xfrm>
            <a:custGeom>
              <a:avLst/>
              <a:gdLst/>
              <a:ahLst/>
              <a:cxnLst/>
              <a:rect l="l" t="t" r="r" b="b"/>
              <a:pathLst>
                <a:path w="6216" h="14376" fill="none" extrusionOk="0">
                  <a:moveTo>
                    <a:pt x="64" y="0"/>
                  </a:moveTo>
                  <a:lnTo>
                    <a:pt x="1" y="12555"/>
                  </a:lnTo>
                  <a:lnTo>
                    <a:pt x="1" y="12555"/>
                  </a:lnTo>
                  <a:lnTo>
                    <a:pt x="64" y="12869"/>
                  </a:lnTo>
                  <a:lnTo>
                    <a:pt x="252" y="13246"/>
                  </a:lnTo>
                  <a:lnTo>
                    <a:pt x="566" y="13560"/>
                  </a:lnTo>
                  <a:lnTo>
                    <a:pt x="943" y="13811"/>
                  </a:lnTo>
                  <a:lnTo>
                    <a:pt x="1382" y="14062"/>
                  </a:lnTo>
                  <a:lnTo>
                    <a:pt x="1947" y="14187"/>
                  </a:lnTo>
                  <a:lnTo>
                    <a:pt x="2512" y="14313"/>
                  </a:lnTo>
                  <a:lnTo>
                    <a:pt x="3140" y="14376"/>
                  </a:lnTo>
                  <a:lnTo>
                    <a:pt x="3140" y="14376"/>
                  </a:lnTo>
                  <a:lnTo>
                    <a:pt x="3767" y="14313"/>
                  </a:lnTo>
                  <a:lnTo>
                    <a:pt x="4332" y="14187"/>
                  </a:lnTo>
                  <a:lnTo>
                    <a:pt x="4835" y="14062"/>
                  </a:lnTo>
                  <a:lnTo>
                    <a:pt x="5274" y="13811"/>
                  </a:lnTo>
                  <a:lnTo>
                    <a:pt x="5651" y="13560"/>
                  </a:lnTo>
                  <a:lnTo>
                    <a:pt x="5965" y="13246"/>
                  </a:lnTo>
                  <a:lnTo>
                    <a:pt x="6153" y="12869"/>
                  </a:lnTo>
                  <a:lnTo>
                    <a:pt x="6216" y="12555"/>
                  </a:lnTo>
                  <a:lnTo>
                    <a:pt x="6216" y="1946"/>
                  </a:lnTo>
                  <a:lnTo>
                    <a:pt x="6216" y="0"/>
                  </a:lnTo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7">
              <a:extLst>
                <a:ext uri="{FF2B5EF4-FFF2-40B4-BE49-F238E27FC236}">
                  <a16:creationId xmlns:a16="http://schemas.microsoft.com/office/drawing/2014/main" id="{FB02D3DC-8405-1131-20C5-96B391D7ED2B}"/>
                </a:ext>
              </a:extLst>
            </p:cNvPr>
            <p:cNvSpPr/>
            <p:nvPr/>
          </p:nvSpPr>
          <p:spPr>
            <a:xfrm>
              <a:off x="2073091" y="1616872"/>
              <a:ext cx="252401" cy="147883"/>
            </a:xfrm>
            <a:custGeom>
              <a:avLst/>
              <a:gdLst/>
              <a:ahLst/>
              <a:cxnLst/>
              <a:rect l="l" t="t" r="r" b="b"/>
              <a:pathLst>
                <a:path w="6216" h="3642" fill="none" extrusionOk="0">
                  <a:moveTo>
                    <a:pt x="1" y="1821"/>
                  </a:moveTo>
                  <a:lnTo>
                    <a:pt x="1" y="1821"/>
                  </a:lnTo>
                  <a:lnTo>
                    <a:pt x="64" y="2198"/>
                  </a:lnTo>
                  <a:lnTo>
                    <a:pt x="252" y="2511"/>
                  </a:lnTo>
                  <a:lnTo>
                    <a:pt x="566" y="2825"/>
                  </a:lnTo>
                  <a:lnTo>
                    <a:pt x="943" y="3139"/>
                  </a:lnTo>
                  <a:lnTo>
                    <a:pt x="1382" y="3328"/>
                  </a:lnTo>
                  <a:lnTo>
                    <a:pt x="1947" y="3516"/>
                  </a:lnTo>
                  <a:lnTo>
                    <a:pt x="2512" y="3641"/>
                  </a:lnTo>
                  <a:lnTo>
                    <a:pt x="3140" y="3641"/>
                  </a:lnTo>
                  <a:lnTo>
                    <a:pt x="3140" y="3641"/>
                  </a:lnTo>
                  <a:lnTo>
                    <a:pt x="3767" y="3641"/>
                  </a:lnTo>
                  <a:lnTo>
                    <a:pt x="4332" y="3516"/>
                  </a:lnTo>
                  <a:lnTo>
                    <a:pt x="4897" y="3328"/>
                  </a:lnTo>
                  <a:lnTo>
                    <a:pt x="5337" y="3139"/>
                  </a:lnTo>
                  <a:lnTo>
                    <a:pt x="5713" y="2825"/>
                  </a:lnTo>
                  <a:lnTo>
                    <a:pt x="5965" y="2511"/>
                  </a:lnTo>
                  <a:lnTo>
                    <a:pt x="6153" y="2198"/>
                  </a:lnTo>
                  <a:lnTo>
                    <a:pt x="6216" y="1821"/>
                  </a:lnTo>
                  <a:lnTo>
                    <a:pt x="6216" y="1821"/>
                  </a:lnTo>
                  <a:lnTo>
                    <a:pt x="6153" y="1444"/>
                  </a:lnTo>
                  <a:lnTo>
                    <a:pt x="5965" y="1130"/>
                  </a:lnTo>
                  <a:lnTo>
                    <a:pt x="5713" y="817"/>
                  </a:lnTo>
                  <a:lnTo>
                    <a:pt x="5337" y="503"/>
                  </a:lnTo>
                  <a:lnTo>
                    <a:pt x="4897" y="314"/>
                  </a:lnTo>
                  <a:lnTo>
                    <a:pt x="4332" y="126"/>
                  </a:lnTo>
                  <a:lnTo>
                    <a:pt x="3767" y="0"/>
                  </a:lnTo>
                  <a:lnTo>
                    <a:pt x="3140" y="0"/>
                  </a:lnTo>
                  <a:lnTo>
                    <a:pt x="3140" y="0"/>
                  </a:lnTo>
                  <a:lnTo>
                    <a:pt x="2512" y="0"/>
                  </a:lnTo>
                  <a:lnTo>
                    <a:pt x="1947" y="126"/>
                  </a:lnTo>
                  <a:lnTo>
                    <a:pt x="1382" y="314"/>
                  </a:lnTo>
                  <a:lnTo>
                    <a:pt x="943" y="503"/>
                  </a:lnTo>
                  <a:lnTo>
                    <a:pt x="566" y="817"/>
                  </a:lnTo>
                  <a:lnTo>
                    <a:pt x="252" y="1130"/>
                  </a:lnTo>
                  <a:lnTo>
                    <a:pt x="64" y="1444"/>
                  </a:lnTo>
                  <a:lnTo>
                    <a:pt x="1" y="1821"/>
                  </a:lnTo>
                  <a:lnTo>
                    <a:pt x="1" y="182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7">
              <a:extLst>
                <a:ext uri="{FF2B5EF4-FFF2-40B4-BE49-F238E27FC236}">
                  <a16:creationId xmlns:a16="http://schemas.microsoft.com/office/drawing/2014/main" id="{DF5C9206-B14C-2E61-057C-09813474F1DA}"/>
                </a:ext>
              </a:extLst>
            </p:cNvPr>
            <p:cNvSpPr/>
            <p:nvPr/>
          </p:nvSpPr>
          <p:spPr>
            <a:xfrm>
              <a:off x="2032323" y="1591372"/>
              <a:ext cx="336494" cy="198883"/>
            </a:xfrm>
            <a:custGeom>
              <a:avLst/>
              <a:gdLst/>
              <a:ahLst/>
              <a:cxnLst/>
              <a:rect l="l" t="t" r="r" b="b"/>
              <a:pathLst>
                <a:path w="8287" h="4898" extrusionOk="0">
                  <a:moveTo>
                    <a:pt x="4144" y="1"/>
                  </a:moveTo>
                  <a:lnTo>
                    <a:pt x="3328" y="64"/>
                  </a:lnTo>
                  <a:lnTo>
                    <a:pt x="2512" y="189"/>
                  </a:lnTo>
                  <a:lnTo>
                    <a:pt x="1821" y="440"/>
                  </a:lnTo>
                  <a:lnTo>
                    <a:pt x="1193" y="691"/>
                  </a:lnTo>
                  <a:lnTo>
                    <a:pt x="691" y="1068"/>
                  </a:lnTo>
                  <a:lnTo>
                    <a:pt x="314" y="1507"/>
                  </a:lnTo>
                  <a:lnTo>
                    <a:pt x="189" y="1696"/>
                  </a:lnTo>
                  <a:lnTo>
                    <a:pt x="63" y="1947"/>
                  </a:lnTo>
                  <a:lnTo>
                    <a:pt x="1" y="2198"/>
                  </a:lnTo>
                  <a:lnTo>
                    <a:pt x="1" y="2449"/>
                  </a:lnTo>
                  <a:lnTo>
                    <a:pt x="1" y="2700"/>
                  </a:lnTo>
                  <a:lnTo>
                    <a:pt x="63" y="2951"/>
                  </a:lnTo>
                  <a:lnTo>
                    <a:pt x="189" y="3202"/>
                  </a:lnTo>
                  <a:lnTo>
                    <a:pt x="314" y="3391"/>
                  </a:lnTo>
                  <a:lnTo>
                    <a:pt x="691" y="3830"/>
                  </a:lnTo>
                  <a:lnTo>
                    <a:pt x="1193" y="4207"/>
                  </a:lnTo>
                  <a:lnTo>
                    <a:pt x="1821" y="4458"/>
                  </a:lnTo>
                  <a:lnTo>
                    <a:pt x="2512" y="4709"/>
                  </a:lnTo>
                  <a:lnTo>
                    <a:pt x="3328" y="4834"/>
                  </a:lnTo>
                  <a:lnTo>
                    <a:pt x="4144" y="4897"/>
                  </a:lnTo>
                  <a:lnTo>
                    <a:pt x="4960" y="4834"/>
                  </a:lnTo>
                  <a:lnTo>
                    <a:pt x="5776" y="4709"/>
                  </a:lnTo>
                  <a:lnTo>
                    <a:pt x="6466" y="4458"/>
                  </a:lnTo>
                  <a:lnTo>
                    <a:pt x="7094" y="4207"/>
                  </a:lnTo>
                  <a:lnTo>
                    <a:pt x="7596" y="3830"/>
                  </a:lnTo>
                  <a:lnTo>
                    <a:pt x="7973" y="3391"/>
                  </a:lnTo>
                  <a:lnTo>
                    <a:pt x="8099" y="3202"/>
                  </a:lnTo>
                  <a:lnTo>
                    <a:pt x="8224" y="2951"/>
                  </a:lnTo>
                  <a:lnTo>
                    <a:pt x="8287" y="2700"/>
                  </a:lnTo>
                  <a:lnTo>
                    <a:pt x="8287" y="2449"/>
                  </a:lnTo>
                  <a:lnTo>
                    <a:pt x="8287" y="2198"/>
                  </a:lnTo>
                  <a:lnTo>
                    <a:pt x="8224" y="1947"/>
                  </a:lnTo>
                  <a:lnTo>
                    <a:pt x="8099" y="1696"/>
                  </a:lnTo>
                  <a:lnTo>
                    <a:pt x="7973" y="1507"/>
                  </a:lnTo>
                  <a:lnTo>
                    <a:pt x="7596" y="1068"/>
                  </a:lnTo>
                  <a:lnTo>
                    <a:pt x="7094" y="691"/>
                  </a:lnTo>
                  <a:lnTo>
                    <a:pt x="6466" y="440"/>
                  </a:lnTo>
                  <a:lnTo>
                    <a:pt x="5776" y="189"/>
                  </a:lnTo>
                  <a:lnTo>
                    <a:pt x="4960" y="64"/>
                  </a:lnTo>
                  <a:lnTo>
                    <a:pt x="4144" y="1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7">
              <a:extLst>
                <a:ext uri="{FF2B5EF4-FFF2-40B4-BE49-F238E27FC236}">
                  <a16:creationId xmlns:a16="http://schemas.microsoft.com/office/drawing/2014/main" id="{C9E2C0A6-233C-995E-2C3A-E87F6553395D}"/>
                </a:ext>
              </a:extLst>
            </p:cNvPr>
            <p:cNvSpPr/>
            <p:nvPr/>
          </p:nvSpPr>
          <p:spPr>
            <a:xfrm>
              <a:off x="2073091" y="1331382"/>
              <a:ext cx="252401" cy="420627"/>
            </a:xfrm>
            <a:custGeom>
              <a:avLst/>
              <a:gdLst/>
              <a:ahLst/>
              <a:cxnLst/>
              <a:rect l="l" t="t" r="r" b="b"/>
              <a:pathLst>
                <a:path w="6216" h="10359" extrusionOk="0">
                  <a:moveTo>
                    <a:pt x="64" y="1"/>
                  </a:moveTo>
                  <a:lnTo>
                    <a:pt x="1" y="8538"/>
                  </a:lnTo>
                  <a:lnTo>
                    <a:pt x="64" y="8915"/>
                  </a:lnTo>
                  <a:lnTo>
                    <a:pt x="252" y="9229"/>
                  </a:lnTo>
                  <a:lnTo>
                    <a:pt x="566" y="9542"/>
                  </a:lnTo>
                  <a:lnTo>
                    <a:pt x="943" y="9856"/>
                  </a:lnTo>
                  <a:lnTo>
                    <a:pt x="1382" y="10045"/>
                  </a:lnTo>
                  <a:lnTo>
                    <a:pt x="1947" y="10233"/>
                  </a:lnTo>
                  <a:lnTo>
                    <a:pt x="2512" y="10359"/>
                  </a:lnTo>
                  <a:lnTo>
                    <a:pt x="3767" y="10359"/>
                  </a:lnTo>
                  <a:lnTo>
                    <a:pt x="4332" y="10233"/>
                  </a:lnTo>
                  <a:lnTo>
                    <a:pt x="4835" y="10045"/>
                  </a:lnTo>
                  <a:lnTo>
                    <a:pt x="5274" y="9856"/>
                  </a:lnTo>
                  <a:lnTo>
                    <a:pt x="5651" y="9542"/>
                  </a:lnTo>
                  <a:lnTo>
                    <a:pt x="5965" y="9229"/>
                  </a:lnTo>
                  <a:lnTo>
                    <a:pt x="6153" y="8915"/>
                  </a:lnTo>
                  <a:lnTo>
                    <a:pt x="6216" y="8538"/>
                  </a:lnTo>
                  <a:lnTo>
                    <a:pt x="6216" y="1947"/>
                  </a:lnTo>
                  <a:lnTo>
                    <a:pt x="6216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7">
              <a:extLst>
                <a:ext uri="{FF2B5EF4-FFF2-40B4-BE49-F238E27FC236}">
                  <a16:creationId xmlns:a16="http://schemas.microsoft.com/office/drawing/2014/main" id="{B815ACB9-2248-6378-DCC1-783533C4156F}"/>
                </a:ext>
              </a:extLst>
            </p:cNvPr>
            <p:cNvSpPr/>
            <p:nvPr/>
          </p:nvSpPr>
          <p:spPr>
            <a:xfrm>
              <a:off x="2073091" y="1331382"/>
              <a:ext cx="252401" cy="420627"/>
            </a:xfrm>
            <a:custGeom>
              <a:avLst/>
              <a:gdLst/>
              <a:ahLst/>
              <a:cxnLst/>
              <a:rect l="l" t="t" r="r" b="b"/>
              <a:pathLst>
                <a:path w="6216" h="10359" fill="none" extrusionOk="0">
                  <a:moveTo>
                    <a:pt x="64" y="1"/>
                  </a:moveTo>
                  <a:lnTo>
                    <a:pt x="1" y="8538"/>
                  </a:lnTo>
                  <a:lnTo>
                    <a:pt x="1" y="8538"/>
                  </a:lnTo>
                  <a:lnTo>
                    <a:pt x="64" y="8915"/>
                  </a:lnTo>
                  <a:lnTo>
                    <a:pt x="252" y="9229"/>
                  </a:lnTo>
                  <a:lnTo>
                    <a:pt x="566" y="9542"/>
                  </a:lnTo>
                  <a:lnTo>
                    <a:pt x="943" y="9856"/>
                  </a:lnTo>
                  <a:lnTo>
                    <a:pt x="1382" y="10045"/>
                  </a:lnTo>
                  <a:lnTo>
                    <a:pt x="1947" y="10233"/>
                  </a:lnTo>
                  <a:lnTo>
                    <a:pt x="2512" y="10359"/>
                  </a:lnTo>
                  <a:lnTo>
                    <a:pt x="3140" y="10359"/>
                  </a:lnTo>
                  <a:lnTo>
                    <a:pt x="3140" y="10359"/>
                  </a:lnTo>
                  <a:lnTo>
                    <a:pt x="3767" y="10359"/>
                  </a:lnTo>
                  <a:lnTo>
                    <a:pt x="4332" y="10233"/>
                  </a:lnTo>
                  <a:lnTo>
                    <a:pt x="4835" y="10045"/>
                  </a:lnTo>
                  <a:lnTo>
                    <a:pt x="5274" y="9856"/>
                  </a:lnTo>
                  <a:lnTo>
                    <a:pt x="5651" y="9542"/>
                  </a:lnTo>
                  <a:lnTo>
                    <a:pt x="5965" y="9229"/>
                  </a:lnTo>
                  <a:lnTo>
                    <a:pt x="6153" y="8915"/>
                  </a:lnTo>
                  <a:lnTo>
                    <a:pt x="6216" y="8538"/>
                  </a:lnTo>
                  <a:lnTo>
                    <a:pt x="6216" y="1947"/>
                  </a:lnTo>
                  <a:lnTo>
                    <a:pt x="621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7">
              <a:extLst>
                <a:ext uri="{FF2B5EF4-FFF2-40B4-BE49-F238E27FC236}">
                  <a16:creationId xmlns:a16="http://schemas.microsoft.com/office/drawing/2014/main" id="{83024E08-F2F3-8C5C-1E01-E5C6CB590F9F}"/>
                </a:ext>
              </a:extLst>
            </p:cNvPr>
            <p:cNvSpPr/>
            <p:nvPr/>
          </p:nvSpPr>
          <p:spPr>
            <a:xfrm>
              <a:off x="2073091" y="1331382"/>
              <a:ext cx="252401" cy="420627"/>
            </a:xfrm>
            <a:custGeom>
              <a:avLst/>
              <a:gdLst/>
              <a:ahLst/>
              <a:cxnLst/>
              <a:rect l="l" t="t" r="r" b="b"/>
              <a:pathLst>
                <a:path w="6216" h="10359" fill="none" extrusionOk="0">
                  <a:moveTo>
                    <a:pt x="64" y="1"/>
                  </a:moveTo>
                  <a:lnTo>
                    <a:pt x="1" y="8538"/>
                  </a:lnTo>
                  <a:lnTo>
                    <a:pt x="1" y="8538"/>
                  </a:lnTo>
                  <a:lnTo>
                    <a:pt x="64" y="8915"/>
                  </a:lnTo>
                  <a:lnTo>
                    <a:pt x="252" y="9229"/>
                  </a:lnTo>
                  <a:lnTo>
                    <a:pt x="566" y="9542"/>
                  </a:lnTo>
                  <a:lnTo>
                    <a:pt x="943" y="9856"/>
                  </a:lnTo>
                  <a:lnTo>
                    <a:pt x="1382" y="10045"/>
                  </a:lnTo>
                  <a:lnTo>
                    <a:pt x="1947" y="10233"/>
                  </a:lnTo>
                  <a:lnTo>
                    <a:pt x="2512" y="10359"/>
                  </a:lnTo>
                  <a:lnTo>
                    <a:pt x="3140" y="10359"/>
                  </a:lnTo>
                  <a:lnTo>
                    <a:pt x="3140" y="10359"/>
                  </a:lnTo>
                  <a:lnTo>
                    <a:pt x="3767" y="10359"/>
                  </a:lnTo>
                  <a:lnTo>
                    <a:pt x="4332" y="10233"/>
                  </a:lnTo>
                  <a:lnTo>
                    <a:pt x="4835" y="10045"/>
                  </a:lnTo>
                  <a:lnTo>
                    <a:pt x="5274" y="9856"/>
                  </a:lnTo>
                  <a:lnTo>
                    <a:pt x="5651" y="9542"/>
                  </a:lnTo>
                  <a:lnTo>
                    <a:pt x="5965" y="9229"/>
                  </a:lnTo>
                  <a:lnTo>
                    <a:pt x="6153" y="8915"/>
                  </a:lnTo>
                  <a:lnTo>
                    <a:pt x="6216" y="8538"/>
                  </a:lnTo>
                  <a:lnTo>
                    <a:pt x="6216" y="1947"/>
                  </a:lnTo>
                  <a:lnTo>
                    <a:pt x="6216" y="1"/>
                  </a:lnTo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7">
              <a:extLst>
                <a:ext uri="{FF2B5EF4-FFF2-40B4-BE49-F238E27FC236}">
                  <a16:creationId xmlns:a16="http://schemas.microsoft.com/office/drawing/2014/main" id="{0E968FC5-A1E6-F904-FA3E-855284521A4F}"/>
                </a:ext>
              </a:extLst>
            </p:cNvPr>
            <p:cNvSpPr/>
            <p:nvPr/>
          </p:nvSpPr>
          <p:spPr>
            <a:xfrm>
              <a:off x="2073091" y="1252365"/>
              <a:ext cx="252401" cy="147883"/>
            </a:xfrm>
            <a:custGeom>
              <a:avLst/>
              <a:gdLst/>
              <a:ahLst/>
              <a:cxnLst/>
              <a:rect l="l" t="t" r="r" b="b"/>
              <a:pathLst>
                <a:path w="6216" h="3642" fill="none" extrusionOk="0">
                  <a:moveTo>
                    <a:pt x="1" y="1821"/>
                  </a:moveTo>
                  <a:lnTo>
                    <a:pt x="1" y="1821"/>
                  </a:lnTo>
                  <a:lnTo>
                    <a:pt x="64" y="2198"/>
                  </a:lnTo>
                  <a:lnTo>
                    <a:pt x="252" y="2512"/>
                  </a:lnTo>
                  <a:lnTo>
                    <a:pt x="566" y="2826"/>
                  </a:lnTo>
                  <a:lnTo>
                    <a:pt x="943" y="3139"/>
                  </a:lnTo>
                  <a:lnTo>
                    <a:pt x="1382" y="3328"/>
                  </a:lnTo>
                  <a:lnTo>
                    <a:pt x="1947" y="3516"/>
                  </a:lnTo>
                  <a:lnTo>
                    <a:pt x="2512" y="3642"/>
                  </a:lnTo>
                  <a:lnTo>
                    <a:pt x="3140" y="3642"/>
                  </a:lnTo>
                  <a:lnTo>
                    <a:pt x="3140" y="3642"/>
                  </a:lnTo>
                  <a:lnTo>
                    <a:pt x="3767" y="3642"/>
                  </a:lnTo>
                  <a:lnTo>
                    <a:pt x="4332" y="3516"/>
                  </a:lnTo>
                  <a:lnTo>
                    <a:pt x="4897" y="3328"/>
                  </a:lnTo>
                  <a:lnTo>
                    <a:pt x="5337" y="3139"/>
                  </a:lnTo>
                  <a:lnTo>
                    <a:pt x="5713" y="2826"/>
                  </a:lnTo>
                  <a:lnTo>
                    <a:pt x="5965" y="2512"/>
                  </a:lnTo>
                  <a:lnTo>
                    <a:pt x="6153" y="2198"/>
                  </a:lnTo>
                  <a:lnTo>
                    <a:pt x="6216" y="1821"/>
                  </a:lnTo>
                  <a:lnTo>
                    <a:pt x="6216" y="1821"/>
                  </a:lnTo>
                  <a:lnTo>
                    <a:pt x="6153" y="1445"/>
                  </a:lnTo>
                  <a:lnTo>
                    <a:pt x="5965" y="1131"/>
                  </a:lnTo>
                  <a:lnTo>
                    <a:pt x="5713" y="817"/>
                  </a:lnTo>
                  <a:lnTo>
                    <a:pt x="5337" y="503"/>
                  </a:lnTo>
                  <a:lnTo>
                    <a:pt x="4897" y="315"/>
                  </a:lnTo>
                  <a:lnTo>
                    <a:pt x="4332" y="126"/>
                  </a:lnTo>
                  <a:lnTo>
                    <a:pt x="3767" y="1"/>
                  </a:lnTo>
                  <a:lnTo>
                    <a:pt x="3140" y="1"/>
                  </a:lnTo>
                  <a:lnTo>
                    <a:pt x="3140" y="1"/>
                  </a:lnTo>
                  <a:lnTo>
                    <a:pt x="2512" y="1"/>
                  </a:lnTo>
                  <a:lnTo>
                    <a:pt x="1947" y="126"/>
                  </a:lnTo>
                  <a:lnTo>
                    <a:pt x="1382" y="315"/>
                  </a:lnTo>
                  <a:lnTo>
                    <a:pt x="943" y="503"/>
                  </a:lnTo>
                  <a:lnTo>
                    <a:pt x="566" y="817"/>
                  </a:lnTo>
                  <a:lnTo>
                    <a:pt x="252" y="1131"/>
                  </a:lnTo>
                  <a:lnTo>
                    <a:pt x="64" y="1445"/>
                  </a:lnTo>
                  <a:lnTo>
                    <a:pt x="1" y="1821"/>
                  </a:lnTo>
                  <a:lnTo>
                    <a:pt x="1" y="182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7">
              <a:extLst>
                <a:ext uri="{FF2B5EF4-FFF2-40B4-BE49-F238E27FC236}">
                  <a16:creationId xmlns:a16="http://schemas.microsoft.com/office/drawing/2014/main" id="{335DC3C7-5F56-ED32-5FF9-18F79E88A282}"/>
                </a:ext>
              </a:extLst>
            </p:cNvPr>
            <p:cNvSpPr/>
            <p:nvPr/>
          </p:nvSpPr>
          <p:spPr>
            <a:xfrm>
              <a:off x="2032323" y="1226866"/>
              <a:ext cx="336494" cy="198883"/>
            </a:xfrm>
            <a:custGeom>
              <a:avLst/>
              <a:gdLst/>
              <a:ahLst/>
              <a:cxnLst/>
              <a:rect l="l" t="t" r="r" b="b"/>
              <a:pathLst>
                <a:path w="8287" h="4898" extrusionOk="0">
                  <a:moveTo>
                    <a:pt x="4144" y="1"/>
                  </a:moveTo>
                  <a:lnTo>
                    <a:pt x="3328" y="64"/>
                  </a:lnTo>
                  <a:lnTo>
                    <a:pt x="2512" y="189"/>
                  </a:lnTo>
                  <a:lnTo>
                    <a:pt x="1821" y="440"/>
                  </a:lnTo>
                  <a:lnTo>
                    <a:pt x="1193" y="692"/>
                  </a:lnTo>
                  <a:lnTo>
                    <a:pt x="691" y="1068"/>
                  </a:lnTo>
                  <a:lnTo>
                    <a:pt x="314" y="1508"/>
                  </a:lnTo>
                  <a:lnTo>
                    <a:pt x="189" y="1696"/>
                  </a:lnTo>
                  <a:lnTo>
                    <a:pt x="63" y="1947"/>
                  </a:lnTo>
                  <a:lnTo>
                    <a:pt x="1" y="2198"/>
                  </a:lnTo>
                  <a:lnTo>
                    <a:pt x="1" y="2449"/>
                  </a:lnTo>
                  <a:lnTo>
                    <a:pt x="1" y="2700"/>
                  </a:lnTo>
                  <a:lnTo>
                    <a:pt x="63" y="2951"/>
                  </a:lnTo>
                  <a:lnTo>
                    <a:pt x="189" y="3202"/>
                  </a:lnTo>
                  <a:lnTo>
                    <a:pt x="314" y="3391"/>
                  </a:lnTo>
                  <a:lnTo>
                    <a:pt x="691" y="3830"/>
                  </a:lnTo>
                  <a:lnTo>
                    <a:pt x="1193" y="4207"/>
                  </a:lnTo>
                  <a:lnTo>
                    <a:pt x="1821" y="4458"/>
                  </a:lnTo>
                  <a:lnTo>
                    <a:pt x="2512" y="4709"/>
                  </a:lnTo>
                  <a:lnTo>
                    <a:pt x="3328" y="4835"/>
                  </a:lnTo>
                  <a:lnTo>
                    <a:pt x="4144" y="4897"/>
                  </a:lnTo>
                  <a:lnTo>
                    <a:pt x="4960" y="4835"/>
                  </a:lnTo>
                  <a:lnTo>
                    <a:pt x="5776" y="4709"/>
                  </a:lnTo>
                  <a:lnTo>
                    <a:pt x="6466" y="4458"/>
                  </a:lnTo>
                  <a:lnTo>
                    <a:pt x="7094" y="4207"/>
                  </a:lnTo>
                  <a:lnTo>
                    <a:pt x="7596" y="3830"/>
                  </a:lnTo>
                  <a:lnTo>
                    <a:pt x="7973" y="3391"/>
                  </a:lnTo>
                  <a:lnTo>
                    <a:pt x="8099" y="3202"/>
                  </a:lnTo>
                  <a:lnTo>
                    <a:pt x="8224" y="2951"/>
                  </a:lnTo>
                  <a:lnTo>
                    <a:pt x="8287" y="2700"/>
                  </a:lnTo>
                  <a:lnTo>
                    <a:pt x="8287" y="2449"/>
                  </a:lnTo>
                  <a:lnTo>
                    <a:pt x="8287" y="2198"/>
                  </a:lnTo>
                  <a:lnTo>
                    <a:pt x="8224" y="1947"/>
                  </a:lnTo>
                  <a:lnTo>
                    <a:pt x="8099" y="1696"/>
                  </a:lnTo>
                  <a:lnTo>
                    <a:pt x="7973" y="1508"/>
                  </a:lnTo>
                  <a:lnTo>
                    <a:pt x="7596" y="1068"/>
                  </a:lnTo>
                  <a:lnTo>
                    <a:pt x="7094" y="692"/>
                  </a:lnTo>
                  <a:lnTo>
                    <a:pt x="6466" y="440"/>
                  </a:lnTo>
                  <a:lnTo>
                    <a:pt x="5776" y="189"/>
                  </a:lnTo>
                  <a:lnTo>
                    <a:pt x="4960" y="64"/>
                  </a:lnTo>
                  <a:lnTo>
                    <a:pt x="4144" y="1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7">
              <a:extLst>
                <a:ext uri="{FF2B5EF4-FFF2-40B4-BE49-F238E27FC236}">
                  <a16:creationId xmlns:a16="http://schemas.microsoft.com/office/drawing/2014/main" id="{AFACD098-6D41-D2BA-FB39-542D2DD60D63}"/>
                </a:ext>
              </a:extLst>
            </p:cNvPr>
            <p:cNvSpPr/>
            <p:nvPr/>
          </p:nvSpPr>
          <p:spPr>
            <a:xfrm>
              <a:off x="2073091" y="971991"/>
              <a:ext cx="252401" cy="420627"/>
            </a:xfrm>
            <a:custGeom>
              <a:avLst/>
              <a:gdLst/>
              <a:ahLst/>
              <a:cxnLst/>
              <a:rect l="l" t="t" r="r" b="b"/>
              <a:pathLst>
                <a:path w="6216" h="10359" extrusionOk="0">
                  <a:moveTo>
                    <a:pt x="64" y="1"/>
                  </a:moveTo>
                  <a:lnTo>
                    <a:pt x="1" y="8538"/>
                  </a:lnTo>
                  <a:lnTo>
                    <a:pt x="64" y="8915"/>
                  </a:lnTo>
                  <a:lnTo>
                    <a:pt x="252" y="9228"/>
                  </a:lnTo>
                  <a:lnTo>
                    <a:pt x="566" y="9542"/>
                  </a:lnTo>
                  <a:lnTo>
                    <a:pt x="943" y="9793"/>
                  </a:lnTo>
                  <a:lnTo>
                    <a:pt x="1382" y="10044"/>
                  </a:lnTo>
                  <a:lnTo>
                    <a:pt x="1947" y="10233"/>
                  </a:lnTo>
                  <a:lnTo>
                    <a:pt x="2512" y="10296"/>
                  </a:lnTo>
                  <a:lnTo>
                    <a:pt x="3140" y="10358"/>
                  </a:lnTo>
                  <a:lnTo>
                    <a:pt x="3767" y="10296"/>
                  </a:lnTo>
                  <a:lnTo>
                    <a:pt x="4332" y="10233"/>
                  </a:lnTo>
                  <a:lnTo>
                    <a:pt x="4835" y="10044"/>
                  </a:lnTo>
                  <a:lnTo>
                    <a:pt x="5274" y="9793"/>
                  </a:lnTo>
                  <a:lnTo>
                    <a:pt x="5651" y="9542"/>
                  </a:lnTo>
                  <a:lnTo>
                    <a:pt x="5965" y="9228"/>
                  </a:lnTo>
                  <a:lnTo>
                    <a:pt x="6153" y="8915"/>
                  </a:lnTo>
                  <a:lnTo>
                    <a:pt x="6216" y="8538"/>
                  </a:lnTo>
                  <a:lnTo>
                    <a:pt x="6216" y="1947"/>
                  </a:lnTo>
                  <a:lnTo>
                    <a:pt x="6216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7">
              <a:extLst>
                <a:ext uri="{FF2B5EF4-FFF2-40B4-BE49-F238E27FC236}">
                  <a16:creationId xmlns:a16="http://schemas.microsoft.com/office/drawing/2014/main" id="{AAF69F36-1B7A-DDFF-6CD4-BDD49F13A3C1}"/>
                </a:ext>
              </a:extLst>
            </p:cNvPr>
            <p:cNvSpPr/>
            <p:nvPr/>
          </p:nvSpPr>
          <p:spPr>
            <a:xfrm>
              <a:off x="2073091" y="971991"/>
              <a:ext cx="252401" cy="420627"/>
            </a:xfrm>
            <a:custGeom>
              <a:avLst/>
              <a:gdLst/>
              <a:ahLst/>
              <a:cxnLst/>
              <a:rect l="l" t="t" r="r" b="b"/>
              <a:pathLst>
                <a:path w="6216" h="10359" fill="none" extrusionOk="0">
                  <a:moveTo>
                    <a:pt x="64" y="1"/>
                  </a:moveTo>
                  <a:lnTo>
                    <a:pt x="1" y="8538"/>
                  </a:lnTo>
                  <a:lnTo>
                    <a:pt x="1" y="8538"/>
                  </a:lnTo>
                  <a:lnTo>
                    <a:pt x="64" y="8915"/>
                  </a:lnTo>
                  <a:lnTo>
                    <a:pt x="252" y="9228"/>
                  </a:lnTo>
                  <a:lnTo>
                    <a:pt x="566" y="9542"/>
                  </a:lnTo>
                  <a:lnTo>
                    <a:pt x="943" y="9793"/>
                  </a:lnTo>
                  <a:lnTo>
                    <a:pt x="1382" y="10044"/>
                  </a:lnTo>
                  <a:lnTo>
                    <a:pt x="1947" y="10233"/>
                  </a:lnTo>
                  <a:lnTo>
                    <a:pt x="2512" y="10296"/>
                  </a:lnTo>
                  <a:lnTo>
                    <a:pt x="3140" y="10358"/>
                  </a:lnTo>
                  <a:lnTo>
                    <a:pt x="3140" y="10358"/>
                  </a:lnTo>
                  <a:lnTo>
                    <a:pt x="3767" y="10296"/>
                  </a:lnTo>
                  <a:lnTo>
                    <a:pt x="4332" y="10233"/>
                  </a:lnTo>
                  <a:lnTo>
                    <a:pt x="4835" y="10044"/>
                  </a:lnTo>
                  <a:lnTo>
                    <a:pt x="5274" y="9793"/>
                  </a:lnTo>
                  <a:lnTo>
                    <a:pt x="5651" y="9542"/>
                  </a:lnTo>
                  <a:lnTo>
                    <a:pt x="5965" y="9228"/>
                  </a:lnTo>
                  <a:lnTo>
                    <a:pt x="6153" y="8915"/>
                  </a:lnTo>
                  <a:lnTo>
                    <a:pt x="6216" y="8538"/>
                  </a:lnTo>
                  <a:lnTo>
                    <a:pt x="6216" y="1947"/>
                  </a:lnTo>
                  <a:lnTo>
                    <a:pt x="621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7">
              <a:extLst>
                <a:ext uri="{FF2B5EF4-FFF2-40B4-BE49-F238E27FC236}">
                  <a16:creationId xmlns:a16="http://schemas.microsoft.com/office/drawing/2014/main" id="{3E74C951-1DFD-CE6F-616C-B75CE10BADA6}"/>
                </a:ext>
              </a:extLst>
            </p:cNvPr>
            <p:cNvSpPr/>
            <p:nvPr/>
          </p:nvSpPr>
          <p:spPr>
            <a:xfrm>
              <a:off x="2073091" y="971991"/>
              <a:ext cx="252401" cy="420627"/>
            </a:xfrm>
            <a:custGeom>
              <a:avLst/>
              <a:gdLst/>
              <a:ahLst/>
              <a:cxnLst/>
              <a:rect l="l" t="t" r="r" b="b"/>
              <a:pathLst>
                <a:path w="6216" h="10359" fill="none" extrusionOk="0">
                  <a:moveTo>
                    <a:pt x="64" y="1"/>
                  </a:moveTo>
                  <a:lnTo>
                    <a:pt x="1" y="8538"/>
                  </a:lnTo>
                  <a:lnTo>
                    <a:pt x="1" y="8538"/>
                  </a:lnTo>
                  <a:lnTo>
                    <a:pt x="64" y="8915"/>
                  </a:lnTo>
                  <a:lnTo>
                    <a:pt x="252" y="9228"/>
                  </a:lnTo>
                  <a:lnTo>
                    <a:pt x="566" y="9542"/>
                  </a:lnTo>
                  <a:lnTo>
                    <a:pt x="943" y="9793"/>
                  </a:lnTo>
                  <a:lnTo>
                    <a:pt x="1382" y="10044"/>
                  </a:lnTo>
                  <a:lnTo>
                    <a:pt x="1947" y="10233"/>
                  </a:lnTo>
                  <a:lnTo>
                    <a:pt x="2512" y="10296"/>
                  </a:lnTo>
                  <a:lnTo>
                    <a:pt x="3140" y="10358"/>
                  </a:lnTo>
                  <a:lnTo>
                    <a:pt x="3140" y="10358"/>
                  </a:lnTo>
                  <a:lnTo>
                    <a:pt x="3767" y="10296"/>
                  </a:lnTo>
                  <a:lnTo>
                    <a:pt x="4332" y="10233"/>
                  </a:lnTo>
                  <a:lnTo>
                    <a:pt x="4835" y="10044"/>
                  </a:lnTo>
                  <a:lnTo>
                    <a:pt x="5274" y="9793"/>
                  </a:lnTo>
                  <a:lnTo>
                    <a:pt x="5651" y="9542"/>
                  </a:lnTo>
                  <a:lnTo>
                    <a:pt x="5965" y="9228"/>
                  </a:lnTo>
                  <a:lnTo>
                    <a:pt x="6153" y="8915"/>
                  </a:lnTo>
                  <a:lnTo>
                    <a:pt x="6216" y="8538"/>
                  </a:lnTo>
                  <a:lnTo>
                    <a:pt x="6216" y="1947"/>
                  </a:lnTo>
                  <a:lnTo>
                    <a:pt x="6216" y="1"/>
                  </a:lnTo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7">
              <a:extLst>
                <a:ext uri="{FF2B5EF4-FFF2-40B4-BE49-F238E27FC236}">
                  <a16:creationId xmlns:a16="http://schemas.microsoft.com/office/drawing/2014/main" id="{924ECAF7-B7ED-0FF2-0DCF-7610242A71FE}"/>
                </a:ext>
              </a:extLst>
            </p:cNvPr>
            <p:cNvSpPr/>
            <p:nvPr/>
          </p:nvSpPr>
          <p:spPr>
            <a:xfrm>
              <a:off x="2073091" y="892975"/>
              <a:ext cx="252401" cy="147883"/>
            </a:xfrm>
            <a:custGeom>
              <a:avLst/>
              <a:gdLst/>
              <a:ahLst/>
              <a:cxnLst/>
              <a:rect l="l" t="t" r="r" b="b"/>
              <a:pathLst>
                <a:path w="6216" h="3642" fill="none" extrusionOk="0">
                  <a:moveTo>
                    <a:pt x="1" y="1821"/>
                  </a:moveTo>
                  <a:lnTo>
                    <a:pt x="1" y="1821"/>
                  </a:lnTo>
                  <a:lnTo>
                    <a:pt x="64" y="2198"/>
                  </a:lnTo>
                  <a:lnTo>
                    <a:pt x="252" y="2512"/>
                  </a:lnTo>
                  <a:lnTo>
                    <a:pt x="566" y="2825"/>
                  </a:lnTo>
                  <a:lnTo>
                    <a:pt x="943" y="3076"/>
                  </a:lnTo>
                  <a:lnTo>
                    <a:pt x="1382" y="3328"/>
                  </a:lnTo>
                  <a:lnTo>
                    <a:pt x="1947" y="3516"/>
                  </a:lnTo>
                  <a:lnTo>
                    <a:pt x="2512" y="3579"/>
                  </a:lnTo>
                  <a:lnTo>
                    <a:pt x="3140" y="3641"/>
                  </a:lnTo>
                  <a:lnTo>
                    <a:pt x="3140" y="3641"/>
                  </a:lnTo>
                  <a:lnTo>
                    <a:pt x="3767" y="3579"/>
                  </a:lnTo>
                  <a:lnTo>
                    <a:pt x="4332" y="3516"/>
                  </a:lnTo>
                  <a:lnTo>
                    <a:pt x="4897" y="3328"/>
                  </a:lnTo>
                  <a:lnTo>
                    <a:pt x="5337" y="3076"/>
                  </a:lnTo>
                  <a:lnTo>
                    <a:pt x="5713" y="2825"/>
                  </a:lnTo>
                  <a:lnTo>
                    <a:pt x="5965" y="2512"/>
                  </a:lnTo>
                  <a:lnTo>
                    <a:pt x="6153" y="2198"/>
                  </a:lnTo>
                  <a:lnTo>
                    <a:pt x="6216" y="1821"/>
                  </a:lnTo>
                  <a:lnTo>
                    <a:pt x="6216" y="1821"/>
                  </a:lnTo>
                  <a:lnTo>
                    <a:pt x="6153" y="1444"/>
                  </a:lnTo>
                  <a:lnTo>
                    <a:pt x="5965" y="1068"/>
                  </a:lnTo>
                  <a:lnTo>
                    <a:pt x="5713" y="754"/>
                  </a:lnTo>
                  <a:lnTo>
                    <a:pt x="5337" y="503"/>
                  </a:lnTo>
                  <a:lnTo>
                    <a:pt x="4897" y="314"/>
                  </a:lnTo>
                  <a:lnTo>
                    <a:pt x="4332" y="126"/>
                  </a:lnTo>
                  <a:lnTo>
                    <a:pt x="3767" y="1"/>
                  </a:lnTo>
                  <a:lnTo>
                    <a:pt x="3140" y="1"/>
                  </a:lnTo>
                  <a:lnTo>
                    <a:pt x="3140" y="1"/>
                  </a:lnTo>
                  <a:lnTo>
                    <a:pt x="2512" y="1"/>
                  </a:lnTo>
                  <a:lnTo>
                    <a:pt x="1947" y="126"/>
                  </a:lnTo>
                  <a:lnTo>
                    <a:pt x="1382" y="314"/>
                  </a:lnTo>
                  <a:lnTo>
                    <a:pt x="943" y="503"/>
                  </a:lnTo>
                  <a:lnTo>
                    <a:pt x="566" y="754"/>
                  </a:lnTo>
                  <a:lnTo>
                    <a:pt x="252" y="1068"/>
                  </a:lnTo>
                  <a:lnTo>
                    <a:pt x="64" y="1444"/>
                  </a:lnTo>
                  <a:lnTo>
                    <a:pt x="1" y="1821"/>
                  </a:lnTo>
                  <a:lnTo>
                    <a:pt x="1" y="182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7">
              <a:extLst>
                <a:ext uri="{FF2B5EF4-FFF2-40B4-BE49-F238E27FC236}">
                  <a16:creationId xmlns:a16="http://schemas.microsoft.com/office/drawing/2014/main" id="{13406B11-B1BE-1F46-90C4-7F7201356866}"/>
                </a:ext>
              </a:extLst>
            </p:cNvPr>
            <p:cNvSpPr/>
            <p:nvPr/>
          </p:nvSpPr>
          <p:spPr>
            <a:xfrm>
              <a:off x="2073091" y="892975"/>
              <a:ext cx="252401" cy="147883"/>
            </a:xfrm>
            <a:custGeom>
              <a:avLst/>
              <a:gdLst/>
              <a:ahLst/>
              <a:cxnLst/>
              <a:rect l="l" t="t" r="r" b="b"/>
              <a:pathLst>
                <a:path w="6216" h="3642" extrusionOk="0">
                  <a:moveTo>
                    <a:pt x="2512" y="1"/>
                  </a:moveTo>
                  <a:lnTo>
                    <a:pt x="1947" y="126"/>
                  </a:lnTo>
                  <a:lnTo>
                    <a:pt x="1382" y="314"/>
                  </a:lnTo>
                  <a:lnTo>
                    <a:pt x="943" y="503"/>
                  </a:lnTo>
                  <a:lnTo>
                    <a:pt x="566" y="754"/>
                  </a:lnTo>
                  <a:lnTo>
                    <a:pt x="252" y="1068"/>
                  </a:lnTo>
                  <a:lnTo>
                    <a:pt x="64" y="1444"/>
                  </a:lnTo>
                  <a:lnTo>
                    <a:pt x="1" y="1821"/>
                  </a:lnTo>
                  <a:lnTo>
                    <a:pt x="64" y="2198"/>
                  </a:lnTo>
                  <a:lnTo>
                    <a:pt x="252" y="2512"/>
                  </a:lnTo>
                  <a:lnTo>
                    <a:pt x="566" y="2825"/>
                  </a:lnTo>
                  <a:lnTo>
                    <a:pt x="943" y="3076"/>
                  </a:lnTo>
                  <a:lnTo>
                    <a:pt x="1382" y="3328"/>
                  </a:lnTo>
                  <a:lnTo>
                    <a:pt x="1947" y="3516"/>
                  </a:lnTo>
                  <a:lnTo>
                    <a:pt x="2512" y="3579"/>
                  </a:lnTo>
                  <a:lnTo>
                    <a:pt x="3140" y="3641"/>
                  </a:lnTo>
                  <a:lnTo>
                    <a:pt x="3767" y="3579"/>
                  </a:lnTo>
                  <a:lnTo>
                    <a:pt x="4332" y="3516"/>
                  </a:lnTo>
                  <a:lnTo>
                    <a:pt x="4897" y="3328"/>
                  </a:lnTo>
                  <a:lnTo>
                    <a:pt x="5337" y="3076"/>
                  </a:lnTo>
                  <a:lnTo>
                    <a:pt x="5713" y="2825"/>
                  </a:lnTo>
                  <a:lnTo>
                    <a:pt x="5965" y="2512"/>
                  </a:lnTo>
                  <a:lnTo>
                    <a:pt x="6153" y="2198"/>
                  </a:lnTo>
                  <a:lnTo>
                    <a:pt x="6216" y="1821"/>
                  </a:lnTo>
                  <a:lnTo>
                    <a:pt x="6153" y="1444"/>
                  </a:lnTo>
                  <a:lnTo>
                    <a:pt x="5965" y="1068"/>
                  </a:lnTo>
                  <a:lnTo>
                    <a:pt x="5713" y="754"/>
                  </a:lnTo>
                  <a:lnTo>
                    <a:pt x="5337" y="503"/>
                  </a:lnTo>
                  <a:lnTo>
                    <a:pt x="4897" y="314"/>
                  </a:lnTo>
                  <a:lnTo>
                    <a:pt x="4332" y="126"/>
                  </a:lnTo>
                  <a:lnTo>
                    <a:pt x="3767" y="1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7">
              <a:extLst>
                <a:ext uri="{FF2B5EF4-FFF2-40B4-BE49-F238E27FC236}">
                  <a16:creationId xmlns:a16="http://schemas.microsoft.com/office/drawing/2014/main" id="{BD9B096F-25D7-488A-49CD-D1DEF51D3148}"/>
                </a:ext>
              </a:extLst>
            </p:cNvPr>
            <p:cNvSpPr/>
            <p:nvPr/>
          </p:nvSpPr>
          <p:spPr>
            <a:xfrm>
              <a:off x="2118974" y="918475"/>
              <a:ext cx="163191" cy="86692"/>
            </a:xfrm>
            <a:custGeom>
              <a:avLst/>
              <a:gdLst/>
              <a:ahLst/>
              <a:cxnLst/>
              <a:rect l="l" t="t" r="r" b="b"/>
              <a:pathLst>
                <a:path w="4019" h="2135" extrusionOk="0">
                  <a:moveTo>
                    <a:pt x="1570" y="0"/>
                  </a:moveTo>
                  <a:lnTo>
                    <a:pt x="1194" y="63"/>
                  </a:lnTo>
                  <a:lnTo>
                    <a:pt x="880" y="126"/>
                  </a:lnTo>
                  <a:lnTo>
                    <a:pt x="566" y="314"/>
                  </a:lnTo>
                  <a:lnTo>
                    <a:pt x="315" y="440"/>
                  </a:lnTo>
                  <a:lnTo>
                    <a:pt x="126" y="628"/>
                  </a:lnTo>
                  <a:lnTo>
                    <a:pt x="1" y="816"/>
                  </a:lnTo>
                  <a:lnTo>
                    <a:pt x="1" y="1067"/>
                  </a:lnTo>
                  <a:lnTo>
                    <a:pt x="1" y="1256"/>
                  </a:lnTo>
                  <a:lnTo>
                    <a:pt x="126" y="1444"/>
                  </a:lnTo>
                  <a:lnTo>
                    <a:pt x="315" y="1632"/>
                  </a:lnTo>
                  <a:lnTo>
                    <a:pt x="566" y="1821"/>
                  </a:lnTo>
                  <a:lnTo>
                    <a:pt x="880" y="1946"/>
                  </a:lnTo>
                  <a:lnTo>
                    <a:pt x="1194" y="2009"/>
                  </a:lnTo>
                  <a:lnTo>
                    <a:pt x="1570" y="2072"/>
                  </a:lnTo>
                  <a:lnTo>
                    <a:pt x="2010" y="2135"/>
                  </a:lnTo>
                  <a:lnTo>
                    <a:pt x="2386" y="2072"/>
                  </a:lnTo>
                  <a:lnTo>
                    <a:pt x="2763" y="2009"/>
                  </a:lnTo>
                  <a:lnTo>
                    <a:pt x="3140" y="1946"/>
                  </a:lnTo>
                  <a:lnTo>
                    <a:pt x="3454" y="1821"/>
                  </a:lnTo>
                  <a:lnTo>
                    <a:pt x="3705" y="1632"/>
                  </a:lnTo>
                  <a:lnTo>
                    <a:pt x="3893" y="1444"/>
                  </a:lnTo>
                  <a:lnTo>
                    <a:pt x="3956" y="1256"/>
                  </a:lnTo>
                  <a:lnTo>
                    <a:pt x="4018" y="1067"/>
                  </a:lnTo>
                  <a:lnTo>
                    <a:pt x="3956" y="816"/>
                  </a:lnTo>
                  <a:lnTo>
                    <a:pt x="3893" y="628"/>
                  </a:lnTo>
                  <a:lnTo>
                    <a:pt x="3705" y="440"/>
                  </a:lnTo>
                  <a:lnTo>
                    <a:pt x="3454" y="314"/>
                  </a:lnTo>
                  <a:lnTo>
                    <a:pt x="3140" y="126"/>
                  </a:lnTo>
                  <a:lnTo>
                    <a:pt x="2763" y="63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7">
              <a:extLst>
                <a:ext uri="{FF2B5EF4-FFF2-40B4-BE49-F238E27FC236}">
                  <a16:creationId xmlns:a16="http://schemas.microsoft.com/office/drawing/2014/main" id="{79F87B3F-22C5-3D4E-0781-FD2DBDDCD0C8}"/>
                </a:ext>
              </a:extLst>
            </p:cNvPr>
            <p:cNvSpPr/>
            <p:nvPr/>
          </p:nvSpPr>
          <p:spPr>
            <a:xfrm>
              <a:off x="1660180" y="2279577"/>
              <a:ext cx="441011" cy="260034"/>
            </a:xfrm>
            <a:custGeom>
              <a:avLst/>
              <a:gdLst/>
              <a:ahLst/>
              <a:cxnLst/>
              <a:rect l="l" t="t" r="r" b="b"/>
              <a:pathLst>
                <a:path w="10861" h="6404" extrusionOk="0">
                  <a:moveTo>
                    <a:pt x="5462" y="1"/>
                  </a:moveTo>
                  <a:lnTo>
                    <a:pt x="0" y="3265"/>
                  </a:lnTo>
                  <a:lnTo>
                    <a:pt x="5462" y="6404"/>
                  </a:lnTo>
                  <a:lnTo>
                    <a:pt x="10860" y="3202"/>
                  </a:lnTo>
                  <a:lnTo>
                    <a:pt x="54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7">
              <a:extLst>
                <a:ext uri="{FF2B5EF4-FFF2-40B4-BE49-F238E27FC236}">
                  <a16:creationId xmlns:a16="http://schemas.microsoft.com/office/drawing/2014/main" id="{F31B06BF-5A90-DD8E-3F37-9623F00BCDEE}"/>
                </a:ext>
              </a:extLst>
            </p:cNvPr>
            <p:cNvSpPr/>
            <p:nvPr/>
          </p:nvSpPr>
          <p:spPr>
            <a:xfrm>
              <a:off x="1660180" y="2279577"/>
              <a:ext cx="441011" cy="260034"/>
            </a:xfrm>
            <a:custGeom>
              <a:avLst/>
              <a:gdLst/>
              <a:ahLst/>
              <a:cxnLst/>
              <a:rect l="l" t="t" r="r" b="b"/>
              <a:pathLst>
                <a:path w="10861" h="6404" fill="none" extrusionOk="0">
                  <a:moveTo>
                    <a:pt x="0" y="3265"/>
                  </a:moveTo>
                  <a:lnTo>
                    <a:pt x="5462" y="6404"/>
                  </a:lnTo>
                  <a:lnTo>
                    <a:pt x="10860" y="3202"/>
                  </a:lnTo>
                  <a:lnTo>
                    <a:pt x="5462" y="1"/>
                  </a:lnTo>
                  <a:lnTo>
                    <a:pt x="0" y="3265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7">
              <a:extLst>
                <a:ext uri="{FF2B5EF4-FFF2-40B4-BE49-F238E27FC236}">
                  <a16:creationId xmlns:a16="http://schemas.microsoft.com/office/drawing/2014/main" id="{A6333792-18F0-F4B6-E476-B09957994BAE}"/>
                </a:ext>
              </a:extLst>
            </p:cNvPr>
            <p:cNvSpPr/>
            <p:nvPr/>
          </p:nvSpPr>
          <p:spPr>
            <a:xfrm>
              <a:off x="1879405" y="2409593"/>
              <a:ext cx="272744" cy="260034"/>
            </a:xfrm>
            <a:custGeom>
              <a:avLst/>
              <a:gdLst/>
              <a:ahLst/>
              <a:cxnLst/>
              <a:rect l="l" t="t" r="r" b="b"/>
              <a:pathLst>
                <a:path w="6717" h="6404" extrusionOk="0">
                  <a:moveTo>
                    <a:pt x="5461" y="0"/>
                  </a:moveTo>
                  <a:lnTo>
                    <a:pt x="63" y="3202"/>
                  </a:lnTo>
                  <a:lnTo>
                    <a:pt x="0" y="6403"/>
                  </a:lnTo>
                  <a:lnTo>
                    <a:pt x="6717" y="2449"/>
                  </a:lnTo>
                  <a:lnTo>
                    <a:pt x="546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7">
              <a:extLst>
                <a:ext uri="{FF2B5EF4-FFF2-40B4-BE49-F238E27FC236}">
                  <a16:creationId xmlns:a16="http://schemas.microsoft.com/office/drawing/2014/main" id="{1BE3A13D-B53D-A798-A604-C051B73C873E}"/>
                </a:ext>
              </a:extLst>
            </p:cNvPr>
            <p:cNvSpPr/>
            <p:nvPr/>
          </p:nvSpPr>
          <p:spPr>
            <a:xfrm>
              <a:off x="1879405" y="2409593"/>
              <a:ext cx="272744" cy="260034"/>
            </a:xfrm>
            <a:custGeom>
              <a:avLst/>
              <a:gdLst/>
              <a:ahLst/>
              <a:cxnLst/>
              <a:rect l="l" t="t" r="r" b="b"/>
              <a:pathLst>
                <a:path w="6717" h="6404" fill="none" extrusionOk="0">
                  <a:moveTo>
                    <a:pt x="5461" y="0"/>
                  </a:moveTo>
                  <a:lnTo>
                    <a:pt x="6717" y="2449"/>
                  </a:lnTo>
                  <a:lnTo>
                    <a:pt x="0" y="6403"/>
                  </a:lnTo>
                  <a:lnTo>
                    <a:pt x="63" y="3202"/>
                  </a:lnTo>
                  <a:lnTo>
                    <a:pt x="5461" y="0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7">
              <a:extLst>
                <a:ext uri="{FF2B5EF4-FFF2-40B4-BE49-F238E27FC236}">
                  <a16:creationId xmlns:a16="http://schemas.microsoft.com/office/drawing/2014/main" id="{3D28DD30-B5E9-854C-860A-A4916D9266D2}"/>
                </a:ext>
              </a:extLst>
            </p:cNvPr>
            <p:cNvSpPr/>
            <p:nvPr/>
          </p:nvSpPr>
          <p:spPr>
            <a:xfrm>
              <a:off x="1604105" y="2412151"/>
              <a:ext cx="277860" cy="257476"/>
            </a:xfrm>
            <a:custGeom>
              <a:avLst/>
              <a:gdLst/>
              <a:ahLst/>
              <a:cxnLst/>
              <a:rect l="l" t="t" r="r" b="b"/>
              <a:pathLst>
                <a:path w="6843" h="6341" extrusionOk="0">
                  <a:moveTo>
                    <a:pt x="1381" y="0"/>
                  </a:moveTo>
                  <a:lnTo>
                    <a:pt x="0" y="2386"/>
                  </a:lnTo>
                  <a:lnTo>
                    <a:pt x="6780" y="6340"/>
                  </a:lnTo>
                  <a:lnTo>
                    <a:pt x="6843" y="3139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7">
              <a:extLst>
                <a:ext uri="{FF2B5EF4-FFF2-40B4-BE49-F238E27FC236}">
                  <a16:creationId xmlns:a16="http://schemas.microsoft.com/office/drawing/2014/main" id="{4A502A0D-E25B-9441-8FA8-9F549B35306F}"/>
                </a:ext>
              </a:extLst>
            </p:cNvPr>
            <p:cNvSpPr/>
            <p:nvPr/>
          </p:nvSpPr>
          <p:spPr>
            <a:xfrm>
              <a:off x="1604105" y="2412151"/>
              <a:ext cx="277860" cy="257476"/>
            </a:xfrm>
            <a:custGeom>
              <a:avLst/>
              <a:gdLst/>
              <a:ahLst/>
              <a:cxnLst/>
              <a:rect l="l" t="t" r="r" b="b"/>
              <a:pathLst>
                <a:path w="6843" h="6341" fill="none" extrusionOk="0">
                  <a:moveTo>
                    <a:pt x="6780" y="6340"/>
                  </a:moveTo>
                  <a:lnTo>
                    <a:pt x="6843" y="3139"/>
                  </a:lnTo>
                  <a:lnTo>
                    <a:pt x="1381" y="0"/>
                  </a:lnTo>
                  <a:lnTo>
                    <a:pt x="0" y="2386"/>
                  </a:lnTo>
                  <a:lnTo>
                    <a:pt x="6780" y="6340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7">
              <a:extLst>
                <a:ext uri="{FF2B5EF4-FFF2-40B4-BE49-F238E27FC236}">
                  <a16:creationId xmlns:a16="http://schemas.microsoft.com/office/drawing/2014/main" id="{FEC557C8-B6F3-4981-13D3-1C2719BAC88B}"/>
                </a:ext>
              </a:extLst>
            </p:cNvPr>
            <p:cNvSpPr/>
            <p:nvPr/>
          </p:nvSpPr>
          <p:spPr>
            <a:xfrm>
              <a:off x="1749389" y="1892170"/>
              <a:ext cx="252401" cy="583737"/>
            </a:xfrm>
            <a:custGeom>
              <a:avLst/>
              <a:gdLst/>
              <a:ahLst/>
              <a:cxnLst/>
              <a:rect l="l" t="t" r="r" b="b"/>
              <a:pathLst>
                <a:path w="6216" h="14376" extrusionOk="0">
                  <a:moveTo>
                    <a:pt x="6215" y="0"/>
                  </a:moveTo>
                  <a:lnTo>
                    <a:pt x="1" y="63"/>
                  </a:lnTo>
                  <a:lnTo>
                    <a:pt x="1" y="12555"/>
                  </a:lnTo>
                  <a:lnTo>
                    <a:pt x="63" y="12932"/>
                  </a:lnTo>
                  <a:lnTo>
                    <a:pt x="252" y="13246"/>
                  </a:lnTo>
                  <a:lnTo>
                    <a:pt x="566" y="13559"/>
                  </a:lnTo>
                  <a:lnTo>
                    <a:pt x="942" y="13810"/>
                  </a:lnTo>
                  <a:lnTo>
                    <a:pt x="1382" y="14062"/>
                  </a:lnTo>
                  <a:lnTo>
                    <a:pt x="1884" y="14250"/>
                  </a:lnTo>
                  <a:lnTo>
                    <a:pt x="2512" y="14313"/>
                  </a:lnTo>
                  <a:lnTo>
                    <a:pt x="3139" y="14375"/>
                  </a:lnTo>
                  <a:lnTo>
                    <a:pt x="3767" y="14313"/>
                  </a:lnTo>
                  <a:lnTo>
                    <a:pt x="4332" y="14250"/>
                  </a:lnTo>
                  <a:lnTo>
                    <a:pt x="4834" y="14062"/>
                  </a:lnTo>
                  <a:lnTo>
                    <a:pt x="5274" y="13810"/>
                  </a:lnTo>
                  <a:lnTo>
                    <a:pt x="5650" y="13559"/>
                  </a:lnTo>
                  <a:lnTo>
                    <a:pt x="5964" y="13246"/>
                  </a:lnTo>
                  <a:lnTo>
                    <a:pt x="6090" y="12932"/>
                  </a:lnTo>
                  <a:lnTo>
                    <a:pt x="6153" y="12555"/>
                  </a:lnTo>
                  <a:lnTo>
                    <a:pt x="6215" y="1946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7">
              <a:extLst>
                <a:ext uri="{FF2B5EF4-FFF2-40B4-BE49-F238E27FC236}">
                  <a16:creationId xmlns:a16="http://schemas.microsoft.com/office/drawing/2014/main" id="{B46FF61E-8FEE-BD0D-86A5-F474E7F2EA2C}"/>
                </a:ext>
              </a:extLst>
            </p:cNvPr>
            <p:cNvSpPr/>
            <p:nvPr/>
          </p:nvSpPr>
          <p:spPr>
            <a:xfrm>
              <a:off x="1749389" y="1892170"/>
              <a:ext cx="252401" cy="583737"/>
            </a:xfrm>
            <a:custGeom>
              <a:avLst/>
              <a:gdLst/>
              <a:ahLst/>
              <a:cxnLst/>
              <a:rect l="l" t="t" r="r" b="b"/>
              <a:pathLst>
                <a:path w="6216" h="14376" fill="none" extrusionOk="0">
                  <a:moveTo>
                    <a:pt x="1" y="63"/>
                  </a:moveTo>
                  <a:lnTo>
                    <a:pt x="1" y="12555"/>
                  </a:lnTo>
                  <a:lnTo>
                    <a:pt x="1" y="12555"/>
                  </a:lnTo>
                  <a:lnTo>
                    <a:pt x="63" y="12932"/>
                  </a:lnTo>
                  <a:lnTo>
                    <a:pt x="252" y="13246"/>
                  </a:lnTo>
                  <a:lnTo>
                    <a:pt x="566" y="13559"/>
                  </a:lnTo>
                  <a:lnTo>
                    <a:pt x="942" y="13810"/>
                  </a:lnTo>
                  <a:lnTo>
                    <a:pt x="1382" y="14062"/>
                  </a:lnTo>
                  <a:lnTo>
                    <a:pt x="1884" y="14250"/>
                  </a:lnTo>
                  <a:lnTo>
                    <a:pt x="2512" y="14313"/>
                  </a:lnTo>
                  <a:lnTo>
                    <a:pt x="3139" y="14375"/>
                  </a:lnTo>
                  <a:lnTo>
                    <a:pt x="3139" y="14375"/>
                  </a:lnTo>
                  <a:lnTo>
                    <a:pt x="3767" y="14313"/>
                  </a:lnTo>
                  <a:lnTo>
                    <a:pt x="4332" y="14250"/>
                  </a:lnTo>
                  <a:lnTo>
                    <a:pt x="4834" y="14062"/>
                  </a:lnTo>
                  <a:lnTo>
                    <a:pt x="5274" y="13810"/>
                  </a:lnTo>
                  <a:lnTo>
                    <a:pt x="5650" y="13559"/>
                  </a:lnTo>
                  <a:lnTo>
                    <a:pt x="5964" y="13246"/>
                  </a:lnTo>
                  <a:lnTo>
                    <a:pt x="6090" y="12932"/>
                  </a:lnTo>
                  <a:lnTo>
                    <a:pt x="6153" y="12555"/>
                  </a:lnTo>
                  <a:lnTo>
                    <a:pt x="6215" y="1946"/>
                  </a:lnTo>
                  <a:lnTo>
                    <a:pt x="62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7">
              <a:extLst>
                <a:ext uri="{FF2B5EF4-FFF2-40B4-BE49-F238E27FC236}">
                  <a16:creationId xmlns:a16="http://schemas.microsoft.com/office/drawing/2014/main" id="{F7BFA691-3C1A-5A4B-584E-606AE7FAA8B1}"/>
                </a:ext>
              </a:extLst>
            </p:cNvPr>
            <p:cNvSpPr/>
            <p:nvPr/>
          </p:nvSpPr>
          <p:spPr>
            <a:xfrm>
              <a:off x="1749389" y="1892170"/>
              <a:ext cx="252401" cy="583737"/>
            </a:xfrm>
            <a:custGeom>
              <a:avLst/>
              <a:gdLst/>
              <a:ahLst/>
              <a:cxnLst/>
              <a:rect l="l" t="t" r="r" b="b"/>
              <a:pathLst>
                <a:path w="6216" h="14376" fill="none" extrusionOk="0">
                  <a:moveTo>
                    <a:pt x="1" y="63"/>
                  </a:moveTo>
                  <a:lnTo>
                    <a:pt x="1" y="12555"/>
                  </a:lnTo>
                  <a:lnTo>
                    <a:pt x="1" y="12555"/>
                  </a:lnTo>
                  <a:lnTo>
                    <a:pt x="63" y="12932"/>
                  </a:lnTo>
                  <a:lnTo>
                    <a:pt x="252" y="13246"/>
                  </a:lnTo>
                  <a:lnTo>
                    <a:pt x="566" y="13559"/>
                  </a:lnTo>
                  <a:lnTo>
                    <a:pt x="942" y="13810"/>
                  </a:lnTo>
                  <a:lnTo>
                    <a:pt x="1382" y="14062"/>
                  </a:lnTo>
                  <a:lnTo>
                    <a:pt x="1884" y="14250"/>
                  </a:lnTo>
                  <a:lnTo>
                    <a:pt x="2512" y="14313"/>
                  </a:lnTo>
                  <a:lnTo>
                    <a:pt x="3139" y="14375"/>
                  </a:lnTo>
                  <a:lnTo>
                    <a:pt x="3139" y="14375"/>
                  </a:lnTo>
                  <a:lnTo>
                    <a:pt x="3767" y="14313"/>
                  </a:lnTo>
                  <a:lnTo>
                    <a:pt x="4332" y="14250"/>
                  </a:lnTo>
                  <a:lnTo>
                    <a:pt x="4834" y="14062"/>
                  </a:lnTo>
                  <a:lnTo>
                    <a:pt x="5274" y="13810"/>
                  </a:lnTo>
                  <a:lnTo>
                    <a:pt x="5650" y="13559"/>
                  </a:lnTo>
                  <a:lnTo>
                    <a:pt x="5964" y="13246"/>
                  </a:lnTo>
                  <a:lnTo>
                    <a:pt x="6090" y="12932"/>
                  </a:lnTo>
                  <a:lnTo>
                    <a:pt x="6153" y="12555"/>
                  </a:lnTo>
                  <a:lnTo>
                    <a:pt x="6215" y="1946"/>
                  </a:lnTo>
                  <a:lnTo>
                    <a:pt x="6215" y="0"/>
                  </a:lnTo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7">
              <a:extLst>
                <a:ext uri="{FF2B5EF4-FFF2-40B4-BE49-F238E27FC236}">
                  <a16:creationId xmlns:a16="http://schemas.microsoft.com/office/drawing/2014/main" id="{8BF9D697-5612-D502-6649-610895920E75}"/>
                </a:ext>
              </a:extLst>
            </p:cNvPr>
            <p:cNvSpPr/>
            <p:nvPr/>
          </p:nvSpPr>
          <p:spPr>
            <a:xfrm>
              <a:off x="1749389" y="1813154"/>
              <a:ext cx="252401" cy="147883"/>
            </a:xfrm>
            <a:custGeom>
              <a:avLst/>
              <a:gdLst/>
              <a:ahLst/>
              <a:cxnLst/>
              <a:rect l="l" t="t" r="r" b="b"/>
              <a:pathLst>
                <a:path w="6216" h="3642" fill="none" extrusionOk="0">
                  <a:moveTo>
                    <a:pt x="1" y="1821"/>
                  </a:moveTo>
                  <a:lnTo>
                    <a:pt x="1" y="1821"/>
                  </a:lnTo>
                  <a:lnTo>
                    <a:pt x="63" y="2197"/>
                  </a:lnTo>
                  <a:lnTo>
                    <a:pt x="252" y="2574"/>
                  </a:lnTo>
                  <a:lnTo>
                    <a:pt x="566" y="2888"/>
                  </a:lnTo>
                  <a:lnTo>
                    <a:pt x="942" y="3139"/>
                  </a:lnTo>
                  <a:lnTo>
                    <a:pt x="1382" y="3327"/>
                  </a:lnTo>
                  <a:lnTo>
                    <a:pt x="1884" y="3515"/>
                  </a:lnTo>
                  <a:lnTo>
                    <a:pt x="2512" y="3641"/>
                  </a:lnTo>
                  <a:lnTo>
                    <a:pt x="3139" y="3641"/>
                  </a:lnTo>
                  <a:lnTo>
                    <a:pt x="3139" y="3641"/>
                  </a:lnTo>
                  <a:lnTo>
                    <a:pt x="3767" y="3641"/>
                  </a:lnTo>
                  <a:lnTo>
                    <a:pt x="4332" y="3515"/>
                  </a:lnTo>
                  <a:lnTo>
                    <a:pt x="4834" y="3327"/>
                  </a:lnTo>
                  <a:lnTo>
                    <a:pt x="5336" y="3139"/>
                  </a:lnTo>
                  <a:lnTo>
                    <a:pt x="5713" y="2888"/>
                  </a:lnTo>
                  <a:lnTo>
                    <a:pt x="5964" y="2574"/>
                  </a:lnTo>
                  <a:lnTo>
                    <a:pt x="6153" y="2197"/>
                  </a:lnTo>
                  <a:lnTo>
                    <a:pt x="6215" y="1821"/>
                  </a:lnTo>
                  <a:lnTo>
                    <a:pt x="6215" y="1821"/>
                  </a:lnTo>
                  <a:lnTo>
                    <a:pt x="6153" y="1444"/>
                  </a:lnTo>
                  <a:lnTo>
                    <a:pt x="5964" y="1130"/>
                  </a:lnTo>
                  <a:lnTo>
                    <a:pt x="5713" y="816"/>
                  </a:lnTo>
                  <a:lnTo>
                    <a:pt x="5336" y="565"/>
                  </a:lnTo>
                  <a:lnTo>
                    <a:pt x="4834" y="314"/>
                  </a:lnTo>
                  <a:lnTo>
                    <a:pt x="4332" y="126"/>
                  </a:lnTo>
                  <a:lnTo>
                    <a:pt x="3767" y="63"/>
                  </a:lnTo>
                  <a:lnTo>
                    <a:pt x="3139" y="0"/>
                  </a:lnTo>
                  <a:lnTo>
                    <a:pt x="3139" y="0"/>
                  </a:lnTo>
                  <a:lnTo>
                    <a:pt x="2512" y="63"/>
                  </a:lnTo>
                  <a:lnTo>
                    <a:pt x="1884" y="126"/>
                  </a:lnTo>
                  <a:lnTo>
                    <a:pt x="1382" y="314"/>
                  </a:lnTo>
                  <a:lnTo>
                    <a:pt x="942" y="565"/>
                  </a:lnTo>
                  <a:lnTo>
                    <a:pt x="566" y="816"/>
                  </a:lnTo>
                  <a:lnTo>
                    <a:pt x="252" y="1130"/>
                  </a:lnTo>
                  <a:lnTo>
                    <a:pt x="63" y="1444"/>
                  </a:lnTo>
                  <a:lnTo>
                    <a:pt x="1" y="1821"/>
                  </a:lnTo>
                  <a:lnTo>
                    <a:pt x="1" y="182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7">
              <a:extLst>
                <a:ext uri="{FF2B5EF4-FFF2-40B4-BE49-F238E27FC236}">
                  <a16:creationId xmlns:a16="http://schemas.microsoft.com/office/drawing/2014/main" id="{E37BB9F1-6F58-2A3F-BAE7-050A04A82695}"/>
                </a:ext>
              </a:extLst>
            </p:cNvPr>
            <p:cNvSpPr/>
            <p:nvPr/>
          </p:nvSpPr>
          <p:spPr>
            <a:xfrm>
              <a:off x="1706063" y="1787654"/>
              <a:ext cx="339052" cy="198843"/>
            </a:xfrm>
            <a:custGeom>
              <a:avLst/>
              <a:gdLst/>
              <a:ahLst/>
              <a:cxnLst/>
              <a:rect l="l" t="t" r="r" b="b"/>
              <a:pathLst>
                <a:path w="8350" h="4897" extrusionOk="0">
                  <a:moveTo>
                    <a:pt x="4206" y="0"/>
                  </a:moveTo>
                  <a:lnTo>
                    <a:pt x="3327" y="63"/>
                  </a:lnTo>
                  <a:lnTo>
                    <a:pt x="2574" y="189"/>
                  </a:lnTo>
                  <a:lnTo>
                    <a:pt x="1884" y="440"/>
                  </a:lnTo>
                  <a:lnTo>
                    <a:pt x="1256" y="754"/>
                  </a:lnTo>
                  <a:lnTo>
                    <a:pt x="754" y="1068"/>
                  </a:lnTo>
                  <a:lnTo>
                    <a:pt x="377" y="1507"/>
                  </a:lnTo>
                  <a:lnTo>
                    <a:pt x="189" y="1758"/>
                  </a:lnTo>
                  <a:lnTo>
                    <a:pt x="126" y="1946"/>
                  </a:lnTo>
                  <a:lnTo>
                    <a:pt x="63" y="2197"/>
                  </a:lnTo>
                  <a:lnTo>
                    <a:pt x="0" y="2449"/>
                  </a:lnTo>
                  <a:lnTo>
                    <a:pt x="63" y="2700"/>
                  </a:lnTo>
                  <a:lnTo>
                    <a:pt x="126" y="2951"/>
                  </a:lnTo>
                  <a:lnTo>
                    <a:pt x="189" y="3202"/>
                  </a:lnTo>
                  <a:lnTo>
                    <a:pt x="377" y="3390"/>
                  </a:lnTo>
                  <a:lnTo>
                    <a:pt x="754" y="3830"/>
                  </a:lnTo>
                  <a:lnTo>
                    <a:pt x="1256" y="4206"/>
                  </a:lnTo>
                  <a:lnTo>
                    <a:pt x="1884" y="4520"/>
                  </a:lnTo>
                  <a:lnTo>
                    <a:pt x="2574" y="4708"/>
                  </a:lnTo>
                  <a:lnTo>
                    <a:pt x="3327" y="4834"/>
                  </a:lnTo>
                  <a:lnTo>
                    <a:pt x="4206" y="4897"/>
                  </a:lnTo>
                  <a:lnTo>
                    <a:pt x="5022" y="4834"/>
                  </a:lnTo>
                  <a:lnTo>
                    <a:pt x="5776" y="4708"/>
                  </a:lnTo>
                  <a:lnTo>
                    <a:pt x="6529" y="4520"/>
                  </a:lnTo>
                  <a:lnTo>
                    <a:pt x="7094" y="4206"/>
                  </a:lnTo>
                  <a:lnTo>
                    <a:pt x="7596" y="3830"/>
                  </a:lnTo>
                  <a:lnTo>
                    <a:pt x="8036" y="3390"/>
                  </a:lnTo>
                  <a:lnTo>
                    <a:pt x="8161" y="3202"/>
                  </a:lnTo>
                  <a:lnTo>
                    <a:pt x="8224" y="2951"/>
                  </a:lnTo>
                  <a:lnTo>
                    <a:pt x="8287" y="2700"/>
                  </a:lnTo>
                  <a:lnTo>
                    <a:pt x="8349" y="2449"/>
                  </a:lnTo>
                  <a:lnTo>
                    <a:pt x="8287" y="2197"/>
                  </a:lnTo>
                  <a:lnTo>
                    <a:pt x="8224" y="1946"/>
                  </a:lnTo>
                  <a:lnTo>
                    <a:pt x="8161" y="1758"/>
                  </a:lnTo>
                  <a:lnTo>
                    <a:pt x="8036" y="1507"/>
                  </a:lnTo>
                  <a:lnTo>
                    <a:pt x="7596" y="1068"/>
                  </a:lnTo>
                  <a:lnTo>
                    <a:pt x="7094" y="754"/>
                  </a:lnTo>
                  <a:lnTo>
                    <a:pt x="6529" y="440"/>
                  </a:lnTo>
                  <a:lnTo>
                    <a:pt x="5776" y="189"/>
                  </a:lnTo>
                  <a:lnTo>
                    <a:pt x="5022" y="63"/>
                  </a:lnTo>
                  <a:lnTo>
                    <a:pt x="4206" y="0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7">
              <a:extLst>
                <a:ext uri="{FF2B5EF4-FFF2-40B4-BE49-F238E27FC236}">
                  <a16:creationId xmlns:a16="http://schemas.microsoft.com/office/drawing/2014/main" id="{41C5F0BB-A46F-379D-D1FC-426B4D1874F3}"/>
                </a:ext>
              </a:extLst>
            </p:cNvPr>
            <p:cNvSpPr/>
            <p:nvPr/>
          </p:nvSpPr>
          <p:spPr>
            <a:xfrm>
              <a:off x="1749389" y="1527664"/>
              <a:ext cx="252401" cy="420627"/>
            </a:xfrm>
            <a:custGeom>
              <a:avLst/>
              <a:gdLst/>
              <a:ahLst/>
              <a:cxnLst/>
              <a:rect l="l" t="t" r="r" b="b"/>
              <a:pathLst>
                <a:path w="6216" h="10359" extrusionOk="0">
                  <a:moveTo>
                    <a:pt x="6215" y="0"/>
                  </a:moveTo>
                  <a:lnTo>
                    <a:pt x="1" y="63"/>
                  </a:lnTo>
                  <a:lnTo>
                    <a:pt x="1" y="8538"/>
                  </a:lnTo>
                  <a:lnTo>
                    <a:pt x="63" y="8914"/>
                  </a:lnTo>
                  <a:lnTo>
                    <a:pt x="252" y="9291"/>
                  </a:lnTo>
                  <a:lnTo>
                    <a:pt x="566" y="9605"/>
                  </a:lnTo>
                  <a:lnTo>
                    <a:pt x="942" y="9856"/>
                  </a:lnTo>
                  <a:lnTo>
                    <a:pt x="1382" y="10044"/>
                  </a:lnTo>
                  <a:lnTo>
                    <a:pt x="1884" y="10233"/>
                  </a:lnTo>
                  <a:lnTo>
                    <a:pt x="2512" y="10358"/>
                  </a:lnTo>
                  <a:lnTo>
                    <a:pt x="3767" y="10358"/>
                  </a:lnTo>
                  <a:lnTo>
                    <a:pt x="4332" y="10233"/>
                  </a:lnTo>
                  <a:lnTo>
                    <a:pt x="4834" y="10044"/>
                  </a:lnTo>
                  <a:lnTo>
                    <a:pt x="5274" y="9856"/>
                  </a:lnTo>
                  <a:lnTo>
                    <a:pt x="5650" y="9605"/>
                  </a:lnTo>
                  <a:lnTo>
                    <a:pt x="5964" y="9291"/>
                  </a:lnTo>
                  <a:lnTo>
                    <a:pt x="6090" y="8914"/>
                  </a:lnTo>
                  <a:lnTo>
                    <a:pt x="6153" y="8538"/>
                  </a:lnTo>
                  <a:lnTo>
                    <a:pt x="6215" y="1946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7">
              <a:extLst>
                <a:ext uri="{FF2B5EF4-FFF2-40B4-BE49-F238E27FC236}">
                  <a16:creationId xmlns:a16="http://schemas.microsoft.com/office/drawing/2014/main" id="{83B89447-8DF4-3DB0-E00B-4688BF561FE7}"/>
                </a:ext>
              </a:extLst>
            </p:cNvPr>
            <p:cNvSpPr/>
            <p:nvPr/>
          </p:nvSpPr>
          <p:spPr>
            <a:xfrm>
              <a:off x="1749389" y="1527664"/>
              <a:ext cx="252401" cy="420627"/>
            </a:xfrm>
            <a:custGeom>
              <a:avLst/>
              <a:gdLst/>
              <a:ahLst/>
              <a:cxnLst/>
              <a:rect l="l" t="t" r="r" b="b"/>
              <a:pathLst>
                <a:path w="6216" h="10359" fill="none" extrusionOk="0">
                  <a:moveTo>
                    <a:pt x="1" y="63"/>
                  </a:moveTo>
                  <a:lnTo>
                    <a:pt x="1" y="8538"/>
                  </a:lnTo>
                  <a:lnTo>
                    <a:pt x="1" y="8538"/>
                  </a:lnTo>
                  <a:lnTo>
                    <a:pt x="63" y="8914"/>
                  </a:lnTo>
                  <a:lnTo>
                    <a:pt x="252" y="9291"/>
                  </a:lnTo>
                  <a:lnTo>
                    <a:pt x="566" y="9605"/>
                  </a:lnTo>
                  <a:lnTo>
                    <a:pt x="942" y="9856"/>
                  </a:lnTo>
                  <a:lnTo>
                    <a:pt x="1382" y="10044"/>
                  </a:lnTo>
                  <a:lnTo>
                    <a:pt x="1884" y="10233"/>
                  </a:lnTo>
                  <a:lnTo>
                    <a:pt x="2512" y="10358"/>
                  </a:lnTo>
                  <a:lnTo>
                    <a:pt x="3139" y="10358"/>
                  </a:lnTo>
                  <a:lnTo>
                    <a:pt x="3139" y="10358"/>
                  </a:lnTo>
                  <a:lnTo>
                    <a:pt x="3767" y="10358"/>
                  </a:lnTo>
                  <a:lnTo>
                    <a:pt x="4332" y="10233"/>
                  </a:lnTo>
                  <a:lnTo>
                    <a:pt x="4834" y="10044"/>
                  </a:lnTo>
                  <a:lnTo>
                    <a:pt x="5274" y="9856"/>
                  </a:lnTo>
                  <a:lnTo>
                    <a:pt x="5650" y="9605"/>
                  </a:lnTo>
                  <a:lnTo>
                    <a:pt x="5964" y="9291"/>
                  </a:lnTo>
                  <a:lnTo>
                    <a:pt x="6090" y="8914"/>
                  </a:lnTo>
                  <a:lnTo>
                    <a:pt x="6153" y="8538"/>
                  </a:lnTo>
                  <a:lnTo>
                    <a:pt x="6215" y="1946"/>
                  </a:lnTo>
                  <a:lnTo>
                    <a:pt x="62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7">
              <a:extLst>
                <a:ext uri="{FF2B5EF4-FFF2-40B4-BE49-F238E27FC236}">
                  <a16:creationId xmlns:a16="http://schemas.microsoft.com/office/drawing/2014/main" id="{76BCF519-382C-9161-0341-8E492034F8B5}"/>
                </a:ext>
              </a:extLst>
            </p:cNvPr>
            <p:cNvSpPr/>
            <p:nvPr/>
          </p:nvSpPr>
          <p:spPr>
            <a:xfrm>
              <a:off x="1749389" y="1527664"/>
              <a:ext cx="252401" cy="420627"/>
            </a:xfrm>
            <a:custGeom>
              <a:avLst/>
              <a:gdLst/>
              <a:ahLst/>
              <a:cxnLst/>
              <a:rect l="l" t="t" r="r" b="b"/>
              <a:pathLst>
                <a:path w="6216" h="10359" fill="none" extrusionOk="0">
                  <a:moveTo>
                    <a:pt x="1" y="63"/>
                  </a:moveTo>
                  <a:lnTo>
                    <a:pt x="1" y="8538"/>
                  </a:lnTo>
                  <a:lnTo>
                    <a:pt x="1" y="8538"/>
                  </a:lnTo>
                  <a:lnTo>
                    <a:pt x="63" y="8914"/>
                  </a:lnTo>
                  <a:lnTo>
                    <a:pt x="252" y="9291"/>
                  </a:lnTo>
                  <a:lnTo>
                    <a:pt x="566" y="9605"/>
                  </a:lnTo>
                  <a:lnTo>
                    <a:pt x="942" y="9856"/>
                  </a:lnTo>
                  <a:lnTo>
                    <a:pt x="1382" y="10044"/>
                  </a:lnTo>
                  <a:lnTo>
                    <a:pt x="1884" y="10233"/>
                  </a:lnTo>
                  <a:lnTo>
                    <a:pt x="2512" y="10358"/>
                  </a:lnTo>
                  <a:lnTo>
                    <a:pt x="3139" y="10358"/>
                  </a:lnTo>
                  <a:lnTo>
                    <a:pt x="3139" y="10358"/>
                  </a:lnTo>
                  <a:lnTo>
                    <a:pt x="3767" y="10358"/>
                  </a:lnTo>
                  <a:lnTo>
                    <a:pt x="4332" y="10233"/>
                  </a:lnTo>
                  <a:lnTo>
                    <a:pt x="4834" y="10044"/>
                  </a:lnTo>
                  <a:lnTo>
                    <a:pt x="5274" y="9856"/>
                  </a:lnTo>
                  <a:lnTo>
                    <a:pt x="5650" y="9605"/>
                  </a:lnTo>
                  <a:lnTo>
                    <a:pt x="5964" y="9291"/>
                  </a:lnTo>
                  <a:lnTo>
                    <a:pt x="6090" y="8914"/>
                  </a:lnTo>
                  <a:lnTo>
                    <a:pt x="6153" y="8538"/>
                  </a:lnTo>
                  <a:lnTo>
                    <a:pt x="6215" y="1946"/>
                  </a:lnTo>
                  <a:lnTo>
                    <a:pt x="6215" y="0"/>
                  </a:lnTo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7">
              <a:extLst>
                <a:ext uri="{FF2B5EF4-FFF2-40B4-BE49-F238E27FC236}">
                  <a16:creationId xmlns:a16="http://schemas.microsoft.com/office/drawing/2014/main" id="{9E4B4253-A5B1-CFDC-BA8A-910CFCE7C4FF}"/>
                </a:ext>
              </a:extLst>
            </p:cNvPr>
            <p:cNvSpPr/>
            <p:nvPr/>
          </p:nvSpPr>
          <p:spPr>
            <a:xfrm>
              <a:off x="1749389" y="1448647"/>
              <a:ext cx="252401" cy="147883"/>
            </a:xfrm>
            <a:custGeom>
              <a:avLst/>
              <a:gdLst/>
              <a:ahLst/>
              <a:cxnLst/>
              <a:rect l="l" t="t" r="r" b="b"/>
              <a:pathLst>
                <a:path w="6216" h="3642" fill="none" extrusionOk="0">
                  <a:moveTo>
                    <a:pt x="1" y="1821"/>
                  </a:moveTo>
                  <a:lnTo>
                    <a:pt x="1" y="1821"/>
                  </a:lnTo>
                  <a:lnTo>
                    <a:pt x="63" y="2197"/>
                  </a:lnTo>
                  <a:lnTo>
                    <a:pt x="252" y="2574"/>
                  </a:lnTo>
                  <a:lnTo>
                    <a:pt x="566" y="2888"/>
                  </a:lnTo>
                  <a:lnTo>
                    <a:pt x="942" y="3139"/>
                  </a:lnTo>
                  <a:lnTo>
                    <a:pt x="1382" y="3327"/>
                  </a:lnTo>
                  <a:lnTo>
                    <a:pt x="1884" y="3516"/>
                  </a:lnTo>
                  <a:lnTo>
                    <a:pt x="2512" y="3641"/>
                  </a:lnTo>
                  <a:lnTo>
                    <a:pt x="3139" y="3641"/>
                  </a:lnTo>
                  <a:lnTo>
                    <a:pt x="3139" y="3641"/>
                  </a:lnTo>
                  <a:lnTo>
                    <a:pt x="3767" y="3641"/>
                  </a:lnTo>
                  <a:lnTo>
                    <a:pt x="4332" y="3516"/>
                  </a:lnTo>
                  <a:lnTo>
                    <a:pt x="4834" y="3327"/>
                  </a:lnTo>
                  <a:lnTo>
                    <a:pt x="5336" y="3139"/>
                  </a:lnTo>
                  <a:lnTo>
                    <a:pt x="5713" y="2888"/>
                  </a:lnTo>
                  <a:lnTo>
                    <a:pt x="5964" y="2574"/>
                  </a:lnTo>
                  <a:lnTo>
                    <a:pt x="6153" y="2197"/>
                  </a:lnTo>
                  <a:lnTo>
                    <a:pt x="6215" y="1821"/>
                  </a:lnTo>
                  <a:lnTo>
                    <a:pt x="6215" y="1821"/>
                  </a:lnTo>
                  <a:lnTo>
                    <a:pt x="6153" y="1444"/>
                  </a:lnTo>
                  <a:lnTo>
                    <a:pt x="5964" y="1130"/>
                  </a:lnTo>
                  <a:lnTo>
                    <a:pt x="5713" y="816"/>
                  </a:lnTo>
                  <a:lnTo>
                    <a:pt x="5336" y="565"/>
                  </a:lnTo>
                  <a:lnTo>
                    <a:pt x="4834" y="314"/>
                  </a:lnTo>
                  <a:lnTo>
                    <a:pt x="4332" y="126"/>
                  </a:lnTo>
                  <a:lnTo>
                    <a:pt x="3767" y="63"/>
                  </a:lnTo>
                  <a:lnTo>
                    <a:pt x="3139" y="0"/>
                  </a:lnTo>
                  <a:lnTo>
                    <a:pt x="3139" y="0"/>
                  </a:lnTo>
                  <a:lnTo>
                    <a:pt x="2512" y="63"/>
                  </a:lnTo>
                  <a:lnTo>
                    <a:pt x="1884" y="126"/>
                  </a:lnTo>
                  <a:lnTo>
                    <a:pt x="1382" y="314"/>
                  </a:lnTo>
                  <a:lnTo>
                    <a:pt x="942" y="565"/>
                  </a:lnTo>
                  <a:lnTo>
                    <a:pt x="566" y="816"/>
                  </a:lnTo>
                  <a:lnTo>
                    <a:pt x="252" y="1130"/>
                  </a:lnTo>
                  <a:lnTo>
                    <a:pt x="63" y="1444"/>
                  </a:lnTo>
                  <a:lnTo>
                    <a:pt x="1" y="1821"/>
                  </a:lnTo>
                  <a:lnTo>
                    <a:pt x="1" y="182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7">
              <a:extLst>
                <a:ext uri="{FF2B5EF4-FFF2-40B4-BE49-F238E27FC236}">
                  <a16:creationId xmlns:a16="http://schemas.microsoft.com/office/drawing/2014/main" id="{FB4CBDE3-3542-C67B-17AA-4E36D7B2C92A}"/>
                </a:ext>
              </a:extLst>
            </p:cNvPr>
            <p:cNvSpPr/>
            <p:nvPr/>
          </p:nvSpPr>
          <p:spPr>
            <a:xfrm>
              <a:off x="1706063" y="1423148"/>
              <a:ext cx="339052" cy="198883"/>
            </a:xfrm>
            <a:custGeom>
              <a:avLst/>
              <a:gdLst/>
              <a:ahLst/>
              <a:cxnLst/>
              <a:rect l="l" t="t" r="r" b="b"/>
              <a:pathLst>
                <a:path w="8350" h="4898" extrusionOk="0">
                  <a:moveTo>
                    <a:pt x="4206" y="1"/>
                  </a:moveTo>
                  <a:lnTo>
                    <a:pt x="3327" y="63"/>
                  </a:lnTo>
                  <a:lnTo>
                    <a:pt x="2574" y="189"/>
                  </a:lnTo>
                  <a:lnTo>
                    <a:pt x="1884" y="440"/>
                  </a:lnTo>
                  <a:lnTo>
                    <a:pt x="1256" y="754"/>
                  </a:lnTo>
                  <a:lnTo>
                    <a:pt x="754" y="1068"/>
                  </a:lnTo>
                  <a:lnTo>
                    <a:pt x="377" y="1507"/>
                  </a:lnTo>
                  <a:lnTo>
                    <a:pt x="189" y="1758"/>
                  </a:lnTo>
                  <a:lnTo>
                    <a:pt x="126" y="1947"/>
                  </a:lnTo>
                  <a:lnTo>
                    <a:pt x="63" y="2198"/>
                  </a:lnTo>
                  <a:lnTo>
                    <a:pt x="0" y="2449"/>
                  </a:lnTo>
                  <a:lnTo>
                    <a:pt x="63" y="2700"/>
                  </a:lnTo>
                  <a:lnTo>
                    <a:pt x="126" y="2951"/>
                  </a:lnTo>
                  <a:lnTo>
                    <a:pt x="189" y="3202"/>
                  </a:lnTo>
                  <a:lnTo>
                    <a:pt x="377" y="3390"/>
                  </a:lnTo>
                  <a:lnTo>
                    <a:pt x="754" y="3830"/>
                  </a:lnTo>
                  <a:lnTo>
                    <a:pt x="1256" y="4207"/>
                  </a:lnTo>
                  <a:lnTo>
                    <a:pt x="1884" y="4520"/>
                  </a:lnTo>
                  <a:lnTo>
                    <a:pt x="2574" y="4709"/>
                  </a:lnTo>
                  <a:lnTo>
                    <a:pt x="3327" y="4834"/>
                  </a:lnTo>
                  <a:lnTo>
                    <a:pt x="4206" y="4897"/>
                  </a:lnTo>
                  <a:lnTo>
                    <a:pt x="5022" y="4834"/>
                  </a:lnTo>
                  <a:lnTo>
                    <a:pt x="5776" y="4709"/>
                  </a:lnTo>
                  <a:lnTo>
                    <a:pt x="6529" y="4520"/>
                  </a:lnTo>
                  <a:lnTo>
                    <a:pt x="7094" y="4207"/>
                  </a:lnTo>
                  <a:lnTo>
                    <a:pt x="7596" y="3830"/>
                  </a:lnTo>
                  <a:lnTo>
                    <a:pt x="8036" y="3390"/>
                  </a:lnTo>
                  <a:lnTo>
                    <a:pt x="8161" y="3202"/>
                  </a:lnTo>
                  <a:lnTo>
                    <a:pt x="8224" y="2951"/>
                  </a:lnTo>
                  <a:lnTo>
                    <a:pt x="8287" y="2700"/>
                  </a:lnTo>
                  <a:lnTo>
                    <a:pt x="8349" y="2449"/>
                  </a:lnTo>
                  <a:lnTo>
                    <a:pt x="8287" y="2198"/>
                  </a:lnTo>
                  <a:lnTo>
                    <a:pt x="8224" y="1947"/>
                  </a:lnTo>
                  <a:lnTo>
                    <a:pt x="8161" y="1758"/>
                  </a:lnTo>
                  <a:lnTo>
                    <a:pt x="8036" y="1507"/>
                  </a:lnTo>
                  <a:lnTo>
                    <a:pt x="7596" y="1068"/>
                  </a:lnTo>
                  <a:lnTo>
                    <a:pt x="7094" y="754"/>
                  </a:lnTo>
                  <a:lnTo>
                    <a:pt x="6529" y="440"/>
                  </a:lnTo>
                  <a:lnTo>
                    <a:pt x="5776" y="189"/>
                  </a:lnTo>
                  <a:lnTo>
                    <a:pt x="5022" y="63"/>
                  </a:lnTo>
                  <a:lnTo>
                    <a:pt x="4206" y="1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7">
              <a:extLst>
                <a:ext uri="{FF2B5EF4-FFF2-40B4-BE49-F238E27FC236}">
                  <a16:creationId xmlns:a16="http://schemas.microsoft.com/office/drawing/2014/main" id="{522C22C4-E844-3C79-05CE-A5ECCC3054BE}"/>
                </a:ext>
              </a:extLst>
            </p:cNvPr>
            <p:cNvSpPr/>
            <p:nvPr/>
          </p:nvSpPr>
          <p:spPr>
            <a:xfrm>
              <a:off x="1749389" y="1168273"/>
              <a:ext cx="252401" cy="420587"/>
            </a:xfrm>
            <a:custGeom>
              <a:avLst/>
              <a:gdLst/>
              <a:ahLst/>
              <a:cxnLst/>
              <a:rect l="l" t="t" r="r" b="b"/>
              <a:pathLst>
                <a:path w="6216" h="10358" extrusionOk="0">
                  <a:moveTo>
                    <a:pt x="1" y="0"/>
                  </a:moveTo>
                  <a:lnTo>
                    <a:pt x="1" y="8537"/>
                  </a:lnTo>
                  <a:lnTo>
                    <a:pt x="63" y="8914"/>
                  </a:lnTo>
                  <a:lnTo>
                    <a:pt x="252" y="9228"/>
                  </a:lnTo>
                  <a:lnTo>
                    <a:pt x="566" y="9542"/>
                  </a:lnTo>
                  <a:lnTo>
                    <a:pt x="942" y="9856"/>
                  </a:lnTo>
                  <a:lnTo>
                    <a:pt x="1382" y="10044"/>
                  </a:lnTo>
                  <a:lnTo>
                    <a:pt x="1884" y="10232"/>
                  </a:lnTo>
                  <a:lnTo>
                    <a:pt x="2512" y="10358"/>
                  </a:lnTo>
                  <a:lnTo>
                    <a:pt x="3767" y="10358"/>
                  </a:lnTo>
                  <a:lnTo>
                    <a:pt x="4332" y="10232"/>
                  </a:lnTo>
                  <a:lnTo>
                    <a:pt x="4834" y="10044"/>
                  </a:lnTo>
                  <a:lnTo>
                    <a:pt x="5274" y="9856"/>
                  </a:lnTo>
                  <a:lnTo>
                    <a:pt x="5650" y="9542"/>
                  </a:lnTo>
                  <a:lnTo>
                    <a:pt x="5964" y="9228"/>
                  </a:lnTo>
                  <a:lnTo>
                    <a:pt x="6090" y="8914"/>
                  </a:lnTo>
                  <a:lnTo>
                    <a:pt x="6153" y="8537"/>
                  </a:lnTo>
                  <a:lnTo>
                    <a:pt x="6215" y="1946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7">
              <a:extLst>
                <a:ext uri="{FF2B5EF4-FFF2-40B4-BE49-F238E27FC236}">
                  <a16:creationId xmlns:a16="http://schemas.microsoft.com/office/drawing/2014/main" id="{7A650284-0233-2751-CE8B-0FC85A7BB4EB}"/>
                </a:ext>
              </a:extLst>
            </p:cNvPr>
            <p:cNvSpPr/>
            <p:nvPr/>
          </p:nvSpPr>
          <p:spPr>
            <a:xfrm>
              <a:off x="1749389" y="1168273"/>
              <a:ext cx="252401" cy="420587"/>
            </a:xfrm>
            <a:custGeom>
              <a:avLst/>
              <a:gdLst/>
              <a:ahLst/>
              <a:cxnLst/>
              <a:rect l="l" t="t" r="r" b="b"/>
              <a:pathLst>
                <a:path w="6216" h="10358" fill="none" extrusionOk="0">
                  <a:moveTo>
                    <a:pt x="1" y="0"/>
                  </a:moveTo>
                  <a:lnTo>
                    <a:pt x="1" y="8537"/>
                  </a:lnTo>
                  <a:lnTo>
                    <a:pt x="1" y="8537"/>
                  </a:lnTo>
                  <a:lnTo>
                    <a:pt x="63" y="8914"/>
                  </a:lnTo>
                  <a:lnTo>
                    <a:pt x="252" y="9228"/>
                  </a:lnTo>
                  <a:lnTo>
                    <a:pt x="566" y="9542"/>
                  </a:lnTo>
                  <a:lnTo>
                    <a:pt x="942" y="9856"/>
                  </a:lnTo>
                  <a:lnTo>
                    <a:pt x="1382" y="10044"/>
                  </a:lnTo>
                  <a:lnTo>
                    <a:pt x="1884" y="10232"/>
                  </a:lnTo>
                  <a:lnTo>
                    <a:pt x="2512" y="10358"/>
                  </a:lnTo>
                  <a:lnTo>
                    <a:pt x="3139" y="10358"/>
                  </a:lnTo>
                  <a:lnTo>
                    <a:pt x="3139" y="10358"/>
                  </a:lnTo>
                  <a:lnTo>
                    <a:pt x="3767" y="10358"/>
                  </a:lnTo>
                  <a:lnTo>
                    <a:pt x="4332" y="10232"/>
                  </a:lnTo>
                  <a:lnTo>
                    <a:pt x="4834" y="10044"/>
                  </a:lnTo>
                  <a:lnTo>
                    <a:pt x="5274" y="9856"/>
                  </a:lnTo>
                  <a:lnTo>
                    <a:pt x="5650" y="9542"/>
                  </a:lnTo>
                  <a:lnTo>
                    <a:pt x="5964" y="9228"/>
                  </a:lnTo>
                  <a:lnTo>
                    <a:pt x="6090" y="8914"/>
                  </a:lnTo>
                  <a:lnTo>
                    <a:pt x="6153" y="8537"/>
                  </a:lnTo>
                  <a:lnTo>
                    <a:pt x="6215" y="1946"/>
                  </a:lnTo>
                  <a:lnTo>
                    <a:pt x="62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7">
              <a:extLst>
                <a:ext uri="{FF2B5EF4-FFF2-40B4-BE49-F238E27FC236}">
                  <a16:creationId xmlns:a16="http://schemas.microsoft.com/office/drawing/2014/main" id="{C09B1979-0E27-B591-6FC4-40380490D0F0}"/>
                </a:ext>
              </a:extLst>
            </p:cNvPr>
            <p:cNvSpPr/>
            <p:nvPr/>
          </p:nvSpPr>
          <p:spPr>
            <a:xfrm>
              <a:off x="1749389" y="1168273"/>
              <a:ext cx="252401" cy="420587"/>
            </a:xfrm>
            <a:custGeom>
              <a:avLst/>
              <a:gdLst/>
              <a:ahLst/>
              <a:cxnLst/>
              <a:rect l="l" t="t" r="r" b="b"/>
              <a:pathLst>
                <a:path w="6216" h="10358" fill="none" extrusionOk="0">
                  <a:moveTo>
                    <a:pt x="1" y="0"/>
                  </a:moveTo>
                  <a:lnTo>
                    <a:pt x="1" y="8537"/>
                  </a:lnTo>
                  <a:lnTo>
                    <a:pt x="1" y="8537"/>
                  </a:lnTo>
                  <a:lnTo>
                    <a:pt x="63" y="8914"/>
                  </a:lnTo>
                  <a:lnTo>
                    <a:pt x="252" y="9228"/>
                  </a:lnTo>
                  <a:lnTo>
                    <a:pt x="566" y="9542"/>
                  </a:lnTo>
                  <a:lnTo>
                    <a:pt x="942" y="9856"/>
                  </a:lnTo>
                  <a:lnTo>
                    <a:pt x="1382" y="10044"/>
                  </a:lnTo>
                  <a:lnTo>
                    <a:pt x="1884" y="10232"/>
                  </a:lnTo>
                  <a:lnTo>
                    <a:pt x="2512" y="10358"/>
                  </a:lnTo>
                  <a:lnTo>
                    <a:pt x="3139" y="10358"/>
                  </a:lnTo>
                  <a:lnTo>
                    <a:pt x="3139" y="10358"/>
                  </a:lnTo>
                  <a:lnTo>
                    <a:pt x="3767" y="10358"/>
                  </a:lnTo>
                  <a:lnTo>
                    <a:pt x="4332" y="10232"/>
                  </a:lnTo>
                  <a:lnTo>
                    <a:pt x="4834" y="10044"/>
                  </a:lnTo>
                  <a:lnTo>
                    <a:pt x="5274" y="9856"/>
                  </a:lnTo>
                  <a:lnTo>
                    <a:pt x="5650" y="9542"/>
                  </a:lnTo>
                  <a:lnTo>
                    <a:pt x="5964" y="9228"/>
                  </a:lnTo>
                  <a:lnTo>
                    <a:pt x="6090" y="8914"/>
                  </a:lnTo>
                  <a:lnTo>
                    <a:pt x="6153" y="8537"/>
                  </a:lnTo>
                  <a:lnTo>
                    <a:pt x="6215" y="1946"/>
                  </a:lnTo>
                  <a:lnTo>
                    <a:pt x="6215" y="0"/>
                  </a:lnTo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7">
              <a:extLst>
                <a:ext uri="{FF2B5EF4-FFF2-40B4-BE49-F238E27FC236}">
                  <a16:creationId xmlns:a16="http://schemas.microsoft.com/office/drawing/2014/main" id="{152C9477-00C9-705F-C63F-C20DC8EE4FE2}"/>
                </a:ext>
              </a:extLst>
            </p:cNvPr>
            <p:cNvSpPr/>
            <p:nvPr/>
          </p:nvSpPr>
          <p:spPr>
            <a:xfrm>
              <a:off x="1749389" y="1089257"/>
              <a:ext cx="252401" cy="147883"/>
            </a:xfrm>
            <a:custGeom>
              <a:avLst/>
              <a:gdLst/>
              <a:ahLst/>
              <a:cxnLst/>
              <a:rect l="l" t="t" r="r" b="b"/>
              <a:pathLst>
                <a:path w="6216" h="3642" fill="none" extrusionOk="0">
                  <a:moveTo>
                    <a:pt x="1" y="1821"/>
                  </a:moveTo>
                  <a:lnTo>
                    <a:pt x="1" y="1821"/>
                  </a:lnTo>
                  <a:lnTo>
                    <a:pt x="63" y="2197"/>
                  </a:lnTo>
                  <a:lnTo>
                    <a:pt x="252" y="2511"/>
                  </a:lnTo>
                  <a:lnTo>
                    <a:pt x="566" y="2825"/>
                  </a:lnTo>
                  <a:lnTo>
                    <a:pt x="942" y="3139"/>
                  </a:lnTo>
                  <a:lnTo>
                    <a:pt x="1382" y="3327"/>
                  </a:lnTo>
                  <a:lnTo>
                    <a:pt x="1884" y="3516"/>
                  </a:lnTo>
                  <a:lnTo>
                    <a:pt x="2512" y="3641"/>
                  </a:lnTo>
                  <a:lnTo>
                    <a:pt x="3139" y="3641"/>
                  </a:lnTo>
                  <a:lnTo>
                    <a:pt x="3139" y="3641"/>
                  </a:lnTo>
                  <a:lnTo>
                    <a:pt x="3767" y="3641"/>
                  </a:lnTo>
                  <a:lnTo>
                    <a:pt x="4332" y="3516"/>
                  </a:lnTo>
                  <a:lnTo>
                    <a:pt x="4834" y="3327"/>
                  </a:lnTo>
                  <a:lnTo>
                    <a:pt x="5336" y="3139"/>
                  </a:lnTo>
                  <a:lnTo>
                    <a:pt x="5713" y="2825"/>
                  </a:lnTo>
                  <a:lnTo>
                    <a:pt x="5964" y="2511"/>
                  </a:lnTo>
                  <a:lnTo>
                    <a:pt x="6153" y="2197"/>
                  </a:lnTo>
                  <a:lnTo>
                    <a:pt x="6215" y="1821"/>
                  </a:lnTo>
                  <a:lnTo>
                    <a:pt x="6215" y="1821"/>
                  </a:lnTo>
                  <a:lnTo>
                    <a:pt x="6153" y="1444"/>
                  </a:lnTo>
                  <a:lnTo>
                    <a:pt x="5964" y="1130"/>
                  </a:lnTo>
                  <a:lnTo>
                    <a:pt x="5713" y="816"/>
                  </a:lnTo>
                  <a:lnTo>
                    <a:pt x="5336" y="502"/>
                  </a:lnTo>
                  <a:lnTo>
                    <a:pt x="4834" y="314"/>
                  </a:lnTo>
                  <a:lnTo>
                    <a:pt x="4332" y="126"/>
                  </a:lnTo>
                  <a:lnTo>
                    <a:pt x="3767" y="0"/>
                  </a:lnTo>
                  <a:lnTo>
                    <a:pt x="3139" y="0"/>
                  </a:lnTo>
                  <a:lnTo>
                    <a:pt x="3139" y="0"/>
                  </a:lnTo>
                  <a:lnTo>
                    <a:pt x="2512" y="0"/>
                  </a:lnTo>
                  <a:lnTo>
                    <a:pt x="1884" y="126"/>
                  </a:lnTo>
                  <a:lnTo>
                    <a:pt x="1382" y="314"/>
                  </a:lnTo>
                  <a:lnTo>
                    <a:pt x="942" y="502"/>
                  </a:lnTo>
                  <a:lnTo>
                    <a:pt x="566" y="816"/>
                  </a:lnTo>
                  <a:lnTo>
                    <a:pt x="252" y="1130"/>
                  </a:lnTo>
                  <a:lnTo>
                    <a:pt x="63" y="1444"/>
                  </a:lnTo>
                  <a:lnTo>
                    <a:pt x="1" y="1821"/>
                  </a:lnTo>
                  <a:lnTo>
                    <a:pt x="1" y="182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7">
              <a:extLst>
                <a:ext uri="{FF2B5EF4-FFF2-40B4-BE49-F238E27FC236}">
                  <a16:creationId xmlns:a16="http://schemas.microsoft.com/office/drawing/2014/main" id="{DEE56081-0A72-BC0E-7F37-8500E9589B83}"/>
                </a:ext>
              </a:extLst>
            </p:cNvPr>
            <p:cNvSpPr/>
            <p:nvPr/>
          </p:nvSpPr>
          <p:spPr>
            <a:xfrm>
              <a:off x="1749389" y="1089257"/>
              <a:ext cx="252401" cy="147883"/>
            </a:xfrm>
            <a:custGeom>
              <a:avLst/>
              <a:gdLst/>
              <a:ahLst/>
              <a:cxnLst/>
              <a:rect l="l" t="t" r="r" b="b"/>
              <a:pathLst>
                <a:path w="6216" h="3642" extrusionOk="0">
                  <a:moveTo>
                    <a:pt x="2512" y="0"/>
                  </a:moveTo>
                  <a:lnTo>
                    <a:pt x="1884" y="126"/>
                  </a:lnTo>
                  <a:lnTo>
                    <a:pt x="1382" y="314"/>
                  </a:lnTo>
                  <a:lnTo>
                    <a:pt x="942" y="502"/>
                  </a:lnTo>
                  <a:lnTo>
                    <a:pt x="566" y="816"/>
                  </a:lnTo>
                  <a:lnTo>
                    <a:pt x="252" y="1130"/>
                  </a:lnTo>
                  <a:lnTo>
                    <a:pt x="63" y="1444"/>
                  </a:lnTo>
                  <a:lnTo>
                    <a:pt x="1" y="1821"/>
                  </a:lnTo>
                  <a:lnTo>
                    <a:pt x="63" y="2197"/>
                  </a:lnTo>
                  <a:lnTo>
                    <a:pt x="252" y="2511"/>
                  </a:lnTo>
                  <a:lnTo>
                    <a:pt x="566" y="2825"/>
                  </a:lnTo>
                  <a:lnTo>
                    <a:pt x="942" y="3139"/>
                  </a:lnTo>
                  <a:lnTo>
                    <a:pt x="1382" y="3327"/>
                  </a:lnTo>
                  <a:lnTo>
                    <a:pt x="1884" y="3516"/>
                  </a:lnTo>
                  <a:lnTo>
                    <a:pt x="2512" y="3641"/>
                  </a:lnTo>
                  <a:lnTo>
                    <a:pt x="3767" y="3641"/>
                  </a:lnTo>
                  <a:lnTo>
                    <a:pt x="4332" y="3516"/>
                  </a:lnTo>
                  <a:lnTo>
                    <a:pt x="4834" y="3327"/>
                  </a:lnTo>
                  <a:lnTo>
                    <a:pt x="5336" y="3139"/>
                  </a:lnTo>
                  <a:lnTo>
                    <a:pt x="5713" y="2825"/>
                  </a:lnTo>
                  <a:lnTo>
                    <a:pt x="5964" y="2511"/>
                  </a:lnTo>
                  <a:lnTo>
                    <a:pt x="6153" y="2197"/>
                  </a:lnTo>
                  <a:lnTo>
                    <a:pt x="6215" y="1821"/>
                  </a:lnTo>
                  <a:lnTo>
                    <a:pt x="6153" y="1444"/>
                  </a:lnTo>
                  <a:lnTo>
                    <a:pt x="5964" y="1130"/>
                  </a:lnTo>
                  <a:lnTo>
                    <a:pt x="5713" y="816"/>
                  </a:lnTo>
                  <a:lnTo>
                    <a:pt x="5336" y="502"/>
                  </a:lnTo>
                  <a:lnTo>
                    <a:pt x="4834" y="314"/>
                  </a:lnTo>
                  <a:lnTo>
                    <a:pt x="4332" y="126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7">
              <a:extLst>
                <a:ext uri="{FF2B5EF4-FFF2-40B4-BE49-F238E27FC236}">
                  <a16:creationId xmlns:a16="http://schemas.microsoft.com/office/drawing/2014/main" id="{AF848DA9-788A-7311-F56A-7590B8FFC73D}"/>
                </a:ext>
              </a:extLst>
            </p:cNvPr>
            <p:cNvSpPr/>
            <p:nvPr/>
          </p:nvSpPr>
          <p:spPr>
            <a:xfrm>
              <a:off x="1795272" y="1114716"/>
              <a:ext cx="163191" cy="86732"/>
            </a:xfrm>
            <a:custGeom>
              <a:avLst/>
              <a:gdLst/>
              <a:ahLst/>
              <a:cxnLst/>
              <a:rect l="l" t="t" r="r" b="b"/>
              <a:pathLst>
                <a:path w="4019" h="2136" extrusionOk="0">
                  <a:moveTo>
                    <a:pt x="1570" y="1"/>
                  </a:moveTo>
                  <a:lnTo>
                    <a:pt x="1193" y="64"/>
                  </a:lnTo>
                  <a:lnTo>
                    <a:pt x="879" y="189"/>
                  </a:lnTo>
                  <a:lnTo>
                    <a:pt x="566" y="315"/>
                  </a:lnTo>
                  <a:lnTo>
                    <a:pt x="314" y="440"/>
                  </a:lnTo>
                  <a:lnTo>
                    <a:pt x="126" y="629"/>
                  </a:lnTo>
                  <a:lnTo>
                    <a:pt x="1" y="817"/>
                  </a:lnTo>
                  <a:lnTo>
                    <a:pt x="1" y="1068"/>
                  </a:lnTo>
                  <a:lnTo>
                    <a:pt x="1" y="1256"/>
                  </a:lnTo>
                  <a:lnTo>
                    <a:pt x="126" y="1507"/>
                  </a:lnTo>
                  <a:lnTo>
                    <a:pt x="314" y="1633"/>
                  </a:lnTo>
                  <a:lnTo>
                    <a:pt x="566" y="1821"/>
                  </a:lnTo>
                  <a:lnTo>
                    <a:pt x="879" y="1947"/>
                  </a:lnTo>
                  <a:lnTo>
                    <a:pt x="1193" y="2072"/>
                  </a:lnTo>
                  <a:lnTo>
                    <a:pt x="1570" y="2135"/>
                  </a:lnTo>
                  <a:lnTo>
                    <a:pt x="2386" y="2135"/>
                  </a:lnTo>
                  <a:lnTo>
                    <a:pt x="2763" y="2072"/>
                  </a:lnTo>
                  <a:lnTo>
                    <a:pt x="3139" y="1947"/>
                  </a:lnTo>
                  <a:lnTo>
                    <a:pt x="3390" y="1821"/>
                  </a:lnTo>
                  <a:lnTo>
                    <a:pt x="3641" y="1633"/>
                  </a:lnTo>
                  <a:lnTo>
                    <a:pt x="3830" y="1507"/>
                  </a:lnTo>
                  <a:lnTo>
                    <a:pt x="3955" y="1256"/>
                  </a:lnTo>
                  <a:lnTo>
                    <a:pt x="4018" y="1068"/>
                  </a:lnTo>
                  <a:lnTo>
                    <a:pt x="3955" y="817"/>
                  </a:lnTo>
                  <a:lnTo>
                    <a:pt x="3830" y="629"/>
                  </a:lnTo>
                  <a:lnTo>
                    <a:pt x="3641" y="440"/>
                  </a:lnTo>
                  <a:lnTo>
                    <a:pt x="3390" y="315"/>
                  </a:lnTo>
                  <a:lnTo>
                    <a:pt x="3139" y="189"/>
                  </a:lnTo>
                  <a:lnTo>
                    <a:pt x="2763" y="64"/>
                  </a:lnTo>
                  <a:lnTo>
                    <a:pt x="23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7">
              <a:extLst>
                <a:ext uri="{FF2B5EF4-FFF2-40B4-BE49-F238E27FC236}">
                  <a16:creationId xmlns:a16="http://schemas.microsoft.com/office/drawing/2014/main" id="{65ACF94D-9569-C50E-8BE4-96C063B9C3FA}"/>
                </a:ext>
              </a:extLst>
            </p:cNvPr>
            <p:cNvSpPr/>
            <p:nvPr/>
          </p:nvSpPr>
          <p:spPr>
            <a:xfrm>
              <a:off x="2345833" y="1963512"/>
              <a:ext cx="616912" cy="2309409"/>
            </a:xfrm>
            <a:custGeom>
              <a:avLst/>
              <a:gdLst/>
              <a:ahLst/>
              <a:cxnLst/>
              <a:rect l="l" t="t" r="r" b="b"/>
              <a:pathLst>
                <a:path w="15193" h="56875" extrusionOk="0">
                  <a:moveTo>
                    <a:pt x="1" y="1"/>
                  </a:moveTo>
                  <a:lnTo>
                    <a:pt x="1" y="48023"/>
                  </a:lnTo>
                  <a:lnTo>
                    <a:pt x="15067" y="56874"/>
                  </a:lnTo>
                  <a:lnTo>
                    <a:pt x="15192" y="89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7">
              <a:extLst>
                <a:ext uri="{FF2B5EF4-FFF2-40B4-BE49-F238E27FC236}">
                  <a16:creationId xmlns:a16="http://schemas.microsoft.com/office/drawing/2014/main" id="{2CAF26F5-E89E-3D3D-6DA5-AD2FF3BC8121}"/>
                </a:ext>
              </a:extLst>
            </p:cNvPr>
            <p:cNvSpPr/>
            <p:nvPr/>
          </p:nvSpPr>
          <p:spPr>
            <a:xfrm>
              <a:off x="2345833" y="1963512"/>
              <a:ext cx="616912" cy="2309409"/>
            </a:xfrm>
            <a:custGeom>
              <a:avLst/>
              <a:gdLst/>
              <a:ahLst/>
              <a:cxnLst/>
              <a:rect l="l" t="t" r="r" b="b"/>
              <a:pathLst>
                <a:path w="15193" h="56875" fill="none" extrusionOk="0">
                  <a:moveTo>
                    <a:pt x="1" y="1"/>
                  </a:moveTo>
                  <a:lnTo>
                    <a:pt x="1" y="48023"/>
                  </a:lnTo>
                  <a:lnTo>
                    <a:pt x="15067" y="56874"/>
                  </a:lnTo>
                  <a:lnTo>
                    <a:pt x="15192" y="8915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7">
              <a:extLst>
                <a:ext uri="{FF2B5EF4-FFF2-40B4-BE49-F238E27FC236}">
                  <a16:creationId xmlns:a16="http://schemas.microsoft.com/office/drawing/2014/main" id="{F40DA3B5-2429-5FDD-2009-D661052590E6}"/>
                </a:ext>
              </a:extLst>
            </p:cNvPr>
            <p:cNvSpPr/>
            <p:nvPr/>
          </p:nvSpPr>
          <p:spPr>
            <a:xfrm>
              <a:off x="2960144" y="1741771"/>
              <a:ext cx="994132" cy="2531153"/>
            </a:xfrm>
            <a:custGeom>
              <a:avLst/>
              <a:gdLst/>
              <a:ahLst/>
              <a:cxnLst/>
              <a:rect l="l" t="t" r="r" b="b"/>
              <a:pathLst>
                <a:path w="24483" h="62336" extrusionOk="0">
                  <a:moveTo>
                    <a:pt x="24483" y="0"/>
                  </a:moveTo>
                  <a:lnTo>
                    <a:pt x="63" y="14376"/>
                  </a:lnTo>
                  <a:lnTo>
                    <a:pt x="1" y="62335"/>
                  </a:lnTo>
                  <a:lnTo>
                    <a:pt x="24483" y="48148"/>
                  </a:lnTo>
                  <a:lnTo>
                    <a:pt x="24483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7">
              <a:extLst>
                <a:ext uri="{FF2B5EF4-FFF2-40B4-BE49-F238E27FC236}">
                  <a16:creationId xmlns:a16="http://schemas.microsoft.com/office/drawing/2014/main" id="{23D6A4AB-ED2F-6B3A-09CF-5752E2CC15E4}"/>
                </a:ext>
              </a:extLst>
            </p:cNvPr>
            <p:cNvSpPr/>
            <p:nvPr/>
          </p:nvSpPr>
          <p:spPr>
            <a:xfrm>
              <a:off x="2960144" y="1741771"/>
              <a:ext cx="994132" cy="2531153"/>
            </a:xfrm>
            <a:custGeom>
              <a:avLst/>
              <a:gdLst/>
              <a:ahLst/>
              <a:cxnLst/>
              <a:rect l="l" t="t" r="r" b="b"/>
              <a:pathLst>
                <a:path w="24483" h="62336" fill="none" extrusionOk="0">
                  <a:moveTo>
                    <a:pt x="63" y="14376"/>
                  </a:moveTo>
                  <a:lnTo>
                    <a:pt x="24483" y="0"/>
                  </a:lnTo>
                  <a:lnTo>
                    <a:pt x="24483" y="48148"/>
                  </a:lnTo>
                  <a:lnTo>
                    <a:pt x="1" y="62335"/>
                  </a:lnTo>
                  <a:lnTo>
                    <a:pt x="63" y="14376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7">
              <a:extLst>
                <a:ext uri="{FF2B5EF4-FFF2-40B4-BE49-F238E27FC236}">
                  <a16:creationId xmlns:a16="http://schemas.microsoft.com/office/drawing/2014/main" id="{7ACBF6A7-4AA9-24D5-2A34-547E9E2FF8A9}"/>
                </a:ext>
              </a:extLst>
            </p:cNvPr>
            <p:cNvSpPr/>
            <p:nvPr/>
          </p:nvSpPr>
          <p:spPr>
            <a:xfrm>
              <a:off x="2348391" y="1379823"/>
              <a:ext cx="1605887" cy="945690"/>
            </a:xfrm>
            <a:custGeom>
              <a:avLst/>
              <a:gdLst/>
              <a:ahLst/>
              <a:cxnLst/>
              <a:rect l="l" t="t" r="r" b="b"/>
              <a:pathLst>
                <a:path w="39549" h="23290" extrusionOk="0">
                  <a:moveTo>
                    <a:pt x="24169" y="0"/>
                  </a:moveTo>
                  <a:lnTo>
                    <a:pt x="1" y="14376"/>
                  </a:lnTo>
                  <a:lnTo>
                    <a:pt x="15129" y="23290"/>
                  </a:lnTo>
                  <a:lnTo>
                    <a:pt x="39549" y="8914"/>
                  </a:lnTo>
                  <a:lnTo>
                    <a:pt x="24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7">
              <a:extLst>
                <a:ext uri="{FF2B5EF4-FFF2-40B4-BE49-F238E27FC236}">
                  <a16:creationId xmlns:a16="http://schemas.microsoft.com/office/drawing/2014/main" id="{479BFACE-B41A-4B1B-EDEA-F8D0526455ED}"/>
                </a:ext>
              </a:extLst>
            </p:cNvPr>
            <p:cNvSpPr/>
            <p:nvPr/>
          </p:nvSpPr>
          <p:spPr>
            <a:xfrm>
              <a:off x="2348391" y="1379823"/>
              <a:ext cx="1605887" cy="945690"/>
            </a:xfrm>
            <a:custGeom>
              <a:avLst/>
              <a:gdLst/>
              <a:ahLst/>
              <a:cxnLst/>
              <a:rect l="l" t="t" r="r" b="b"/>
              <a:pathLst>
                <a:path w="39549" h="23290" fill="none" extrusionOk="0">
                  <a:moveTo>
                    <a:pt x="39549" y="8914"/>
                  </a:moveTo>
                  <a:lnTo>
                    <a:pt x="24169" y="0"/>
                  </a:lnTo>
                  <a:lnTo>
                    <a:pt x="1" y="14376"/>
                  </a:lnTo>
                  <a:lnTo>
                    <a:pt x="15129" y="23290"/>
                  </a:lnTo>
                  <a:lnTo>
                    <a:pt x="39549" y="8914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7">
              <a:extLst>
                <a:ext uri="{FF2B5EF4-FFF2-40B4-BE49-F238E27FC236}">
                  <a16:creationId xmlns:a16="http://schemas.microsoft.com/office/drawing/2014/main" id="{E62E300F-603A-11AD-F028-AD99FD025015}"/>
                </a:ext>
              </a:extLst>
            </p:cNvPr>
            <p:cNvSpPr/>
            <p:nvPr/>
          </p:nvSpPr>
          <p:spPr>
            <a:xfrm>
              <a:off x="3113102" y="2249002"/>
              <a:ext cx="124901" cy="285534"/>
            </a:xfrm>
            <a:custGeom>
              <a:avLst/>
              <a:gdLst/>
              <a:ahLst/>
              <a:cxnLst/>
              <a:rect l="l" t="t" r="r" b="b"/>
              <a:pathLst>
                <a:path w="3076" h="7032" extrusionOk="0">
                  <a:moveTo>
                    <a:pt x="3076" y="1"/>
                  </a:moveTo>
                  <a:lnTo>
                    <a:pt x="0" y="1758"/>
                  </a:lnTo>
                  <a:lnTo>
                    <a:pt x="0" y="7031"/>
                  </a:lnTo>
                  <a:lnTo>
                    <a:pt x="3076" y="5274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7">
              <a:extLst>
                <a:ext uri="{FF2B5EF4-FFF2-40B4-BE49-F238E27FC236}">
                  <a16:creationId xmlns:a16="http://schemas.microsoft.com/office/drawing/2014/main" id="{2AC27EAA-4B40-3FA3-C6E4-D7D8B14DF0E4}"/>
                </a:ext>
              </a:extLst>
            </p:cNvPr>
            <p:cNvSpPr/>
            <p:nvPr/>
          </p:nvSpPr>
          <p:spPr>
            <a:xfrm>
              <a:off x="3314462" y="2129219"/>
              <a:ext cx="124942" cy="288052"/>
            </a:xfrm>
            <a:custGeom>
              <a:avLst/>
              <a:gdLst/>
              <a:ahLst/>
              <a:cxnLst/>
              <a:rect l="l" t="t" r="r" b="b"/>
              <a:pathLst>
                <a:path w="3077" h="7094" extrusionOk="0">
                  <a:moveTo>
                    <a:pt x="3076" y="0"/>
                  </a:moveTo>
                  <a:lnTo>
                    <a:pt x="0" y="1821"/>
                  </a:lnTo>
                  <a:lnTo>
                    <a:pt x="63" y="7094"/>
                  </a:lnTo>
                  <a:lnTo>
                    <a:pt x="3076" y="5336"/>
                  </a:lnTo>
                  <a:lnTo>
                    <a:pt x="30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7">
              <a:extLst>
                <a:ext uri="{FF2B5EF4-FFF2-40B4-BE49-F238E27FC236}">
                  <a16:creationId xmlns:a16="http://schemas.microsoft.com/office/drawing/2014/main" id="{5EB56A12-B466-F19A-AEE0-EDF417F0ADF6}"/>
                </a:ext>
              </a:extLst>
            </p:cNvPr>
            <p:cNvSpPr/>
            <p:nvPr/>
          </p:nvSpPr>
          <p:spPr>
            <a:xfrm>
              <a:off x="3518379" y="2011953"/>
              <a:ext cx="122383" cy="285534"/>
            </a:xfrm>
            <a:custGeom>
              <a:avLst/>
              <a:gdLst/>
              <a:ahLst/>
              <a:cxnLst/>
              <a:rect l="l" t="t" r="r" b="b"/>
              <a:pathLst>
                <a:path w="3014" h="7032" extrusionOk="0">
                  <a:moveTo>
                    <a:pt x="3013" y="1"/>
                  </a:moveTo>
                  <a:lnTo>
                    <a:pt x="0" y="1758"/>
                  </a:lnTo>
                  <a:lnTo>
                    <a:pt x="0" y="7031"/>
                  </a:lnTo>
                  <a:lnTo>
                    <a:pt x="3013" y="5274"/>
                  </a:lnTo>
                  <a:lnTo>
                    <a:pt x="30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7">
              <a:extLst>
                <a:ext uri="{FF2B5EF4-FFF2-40B4-BE49-F238E27FC236}">
                  <a16:creationId xmlns:a16="http://schemas.microsoft.com/office/drawing/2014/main" id="{ADBC715A-804A-4EB4-FC8C-B14EB74E6CA5}"/>
                </a:ext>
              </a:extLst>
            </p:cNvPr>
            <p:cNvSpPr/>
            <p:nvPr/>
          </p:nvSpPr>
          <p:spPr>
            <a:xfrm>
              <a:off x="3719739" y="1892170"/>
              <a:ext cx="124942" cy="285494"/>
            </a:xfrm>
            <a:custGeom>
              <a:avLst/>
              <a:gdLst/>
              <a:ahLst/>
              <a:cxnLst/>
              <a:rect l="l" t="t" r="r" b="b"/>
              <a:pathLst>
                <a:path w="3077" h="7031" extrusionOk="0">
                  <a:moveTo>
                    <a:pt x="3076" y="0"/>
                  </a:moveTo>
                  <a:lnTo>
                    <a:pt x="0" y="1758"/>
                  </a:lnTo>
                  <a:lnTo>
                    <a:pt x="63" y="7031"/>
                  </a:lnTo>
                  <a:lnTo>
                    <a:pt x="3076" y="5273"/>
                  </a:lnTo>
                  <a:lnTo>
                    <a:pt x="30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7">
              <a:extLst>
                <a:ext uri="{FF2B5EF4-FFF2-40B4-BE49-F238E27FC236}">
                  <a16:creationId xmlns:a16="http://schemas.microsoft.com/office/drawing/2014/main" id="{4B191895-43CC-2478-A856-9A178EB64546}"/>
                </a:ext>
              </a:extLst>
            </p:cNvPr>
            <p:cNvSpPr/>
            <p:nvPr/>
          </p:nvSpPr>
          <p:spPr>
            <a:xfrm>
              <a:off x="3113102" y="2562509"/>
              <a:ext cx="124901" cy="288092"/>
            </a:xfrm>
            <a:custGeom>
              <a:avLst/>
              <a:gdLst/>
              <a:ahLst/>
              <a:cxnLst/>
              <a:rect l="l" t="t" r="r" b="b"/>
              <a:pathLst>
                <a:path w="3076" h="7095" extrusionOk="0">
                  <a:moveTo>
                    <a:pt x="3076" y="1"/>
                  </a:moveTo>
                  <a:lnTo>
                    <a:pt x="0" y="1758"/>
                  </a:lnTo>
                  <a:lnTo>
                    <a:pt x="0" y="7094"/>
                  </a:lnTo>
                  <a:lnTo>
                    <a:pt x="3076" y="5337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7">
              <a:extLst>
                <a:ext uri="{FF2B5EF4-FFF2-40B4-BE49-F238E27FC236}">
                  <a16:creationId xmlns:a16="http://schemas.microsoft.com/office/drawing/2014/main" id="{A45AB361-BAEC-F789-75AB-4BD3F97154DD}"/>
                </a:ext>
              </a:extLst>
            </p:cNvPr>
            <p:cNvSpPr/>
            <p:nvPr/>
          </p:nvSpPr>
          <p:spPr>
            <a:xfrm>
              <a:off x="3314462" y="2442726"/>
              <a:ext cx="124942" cy="288052"/>
            </a:xfrm>
            <a:custGeom>
              <a:avLst/>
              <a:gdLst/>
              <a:ahLst/>
              <a:cxnLst/>
              <a:rect l="l" t="t" r="r" b="b"/>
              <a:pathLst>
                <a:path w="3077" h="7094" extrusionOk="0">
                  <a:moveTo>
                    <a:pt x="3076" y="0"/>
                  </a:moveTo>
                  <a:lnTo>
                    <a:pt x="0" y="1821"/>
                  </a:lnTo>
                  <a:lnTo>
                    <a:pt x="63" y="7094"/>
                  </a:lnTo>
                  <a:lnTo>
                    <a:pt x="3076" y="5336"/>
                  </a:lnTo>
                  <a:lnTo>
                    <a:pt x="30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7">
              <a:extLst>
                <a:ext uri="{FF2B5EF4-FFF2-40B4-BE49-F238E27FC236}">
                  <a16:creationId xmlns:a16="http://schemas.microsoft.com/office/drawing/2014/main" id="{8F844BE6-ED68-02D3-1F2A-1FBD93F89936}"/>
                </a:ext>
              </a:extLst>
            </p:cNvPr>
            <p:cNvSpPr/>
            <p:nvPr/>
          </p:nvSpPr>
          <p:spPr>
            <a:xfrm>
              <a:off x="3518379" y="2325460"/>
              <a:ext cx="122383" cy="285534"/>
            </a:xfrm>
            <a:custGeom>
              <a:avLst/>
              <a:gdLst/>
              <a:ahLst/>
              <a:cxnLst/>
              <a:rect l="l" t="t" r="r" b="b"/>
              <a:pathLst>
                <a:path w="3014" h="7032" extrusionOk="0">
                  <a:moveTo>
                    <a:pt x="3013" y="1"/>
                  </a:moveTo>
                  <a:lnTo>
                    <a:pt x="0" y="1758"/>
                  </a:lnTo>
                  <a:lnTo>
                    <a:pt x="0" y="7031"/>
                  </a:lnTo>
                  <a:lnTo>
                    <a:pt x="3013" y="5274"/>
                  </a:lnTo>
                  <a:lnTo>
                    <a:pt x="30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7">
              <a:extLst>
                <a:ext uri="{FF2B5EF4-FFF2-40B4-BE49-F238E27FC236}">
                  <a16:creationId xmlns:a16="http://schemas.microsoft.com/office/drawing/2014/main" id="{E0A4BC53-40B8-6C91-E97B-75070F5DFD99}"/>
                </a:ext>
              </a:extLst>
            </p:cNvPr>
            <p:cNvSpPr/>
            <p:nvPr/>
          </p:nvSpPr>
          <p:spPr>
            <a:xfrm>
              <a:off x="3719739" y="2205677"/>
              <a:ext cx="124942" cy="288052"/>
            </a:xfrm>
            <a:custGeom>
              <a:avLst/>
              <a:gdLst/>
              <a:ahLst/>
              <a:cxnLst/>
              <a:rect l="l" t="t" r="r" b="b"/>
              <a:pathLst>
                <a:path w="3077" h="7094" extrusionOk="0">
                  <a:moveTo>
                    <a:pt x="3076" y="0"/>
                  </a:moveTo>
                  <a:lnTo>
                    <a:pt x="0" y="1758"/>
                  </a:lnTo>
                  <a:lnTo>
                    <a:pt x="63" y="7094"/>
                  </a:lnTo>
                  <a:lnTo>
                    <a:pt x="3076" y="5336"/>
                  </a:lnTo>
                  <a:lnTo>
                    <a:pt x="30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7">
              <a:extLst>
                <a:ext uri="{FF2B5EF4-FFF2-40B4-BE49-F238E27FC236}">
                  <a16:creationId xmlns:a16="http://schemas.microsoft.com/office/drawing/2014/main" id="{460F5F88-2F70-BCF3-F4AC-D1AE96D8F8FB}"/>
                </a:ext>
              </a:extLst>
            </p:cNvPr>
            <p:cNvSpPr/>
            <p:nvPr/>
          </p:nvSpPr>
          <p:spPr>
            <a:xfrm>
              <a:off x="3113102" y="2876057"/>
              <a:ext cx="124901" cy="288052"/>
            </a:xfrm>
            <a:custGeom>
              <a:avLst/>
              <a:gdLst/>
              <a:ahLst/>
              <a:cxnLst/>
              <a:rect l="l" t="t" r="r" b="b"/>
              <a:pathLst>
                <a:path w="3076" h="7094" extrusionOk="0">
                  <a:moveTo>
                    <a:pt x="3076" y="0"/>
                  </a:moveTo>
                  <a:lnTo>
                    <a:pt x="0" y="1758"/>
                  </a:lnTo>
                  <a:lnTo>
                    <a:pt x="0" y="7094"/>
                  </a:lnTo>
                  <a:lnTo>
                    <a:pt x="3076" y="5336"/>
                  </a:lnTo>
                  <a:lnTo>
                    <a:pt x="30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7">
              <a:extLst>
                <a:ext uri="{FF2B5EF4-FFF2-40B4-BE49-F238E27FC236}">
                  <a16:creationId xmlns:a16="http://schemas.microsoft.com/office/drawing/2014/main" id="{E09EAE92-C045-9470-25DE-A800A619A7D1}"/>
                </a:ext>
              </a:extLst>
            </p:cNvPr>
            <p:cNvSpPr/>
            <p:nvPr/>
          </p:nvSpPr>
          <p:spPr>
            <a:xfrm>
              <a:off x="3314462" y="2756233"/>
              <a:ext cx="124942" cy="288092"/>
            </a:xfrm>
            <a:custGeom>
              <a:avLst/>
              <a:gdLst/>
              <a:ahLst/>
              <a:cxnLst/>
              <a:rect l="l" t="t" r="r" b="b"/>
              <a:pathLst>
                <a:path w="3077" h="7095" extrusionOk="0">
                  <a:moveTo>
                    <a:pt x="3076" y="1"/>
                  </a:moveTo>
                  <a:lnTo>
                    <a:pt x="0" y="1821"/>
                  </a:lnTo>
                  <a:lnTo>
                    <a:pt x="63" y="7094"/>
                  </a:lnTo>
                  <a:lnTo>
                    <a:pt x="3076" y="5336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7">
              <a:extLst>
                <a:ext uri="{FF2B5EF4-FFF2-40B4-BE49-F238E27FC236}">
                  <a16:creationId xmlns:a16="http://schemas.microsoft.com/office/drawing/2014/main" id="{53D4C49F-736A-5B3F-3AAA-1B0E37553C72}"/>
                </a:ext>
              </a:extLst>
            </p:cNvPr>
            <p:cNvSpPr/>
            <p:nvPr/>
          </p:nvSpPr>
          <p:spPr>
            <a:xfrm>
              <a:off x="3518379" y="2639008"/>
              <a:ext cx="122383" cy="288052"/>
            </a:xfrm>
            <a:custGeom>
              <a:avLst/>
              <a:gdLst/>
              <a:ahLst/>
              <a:cxnLst/>
              <a:rect l="l" t="t" r="r" b="b"/>
              <a:pathLst>
                <a:path w="3014" h="7094" extrusionOk="0">
                  <a:moveTo>
                    <a:pt x="3013" y="0"/>
                  </a:moveTo>
                  <a:lnTo>
                    <a:pt x="0" y="1758"/>
                  </a:lnTo>
                  <a:lnTo>
                    <a:pt x="0" y="7094"/>
                  </a:lnTo>
                  <a:lnTo>
                    <a:pt x="3013" y="5336"/>
                  </a:lnTo>
                  <a:lnTo>
                    <a:pt x="30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7">
              <a:extLst>
                <a:ext uri="{FF2B5EF4-FFF2-40B4-BE49-F238E27FC236}">
                  <a16:creationId xmlns:a16="http://schemas.microsoft.com/office/drawing/2014/main" id="{C7C176B8-8558-17CF-26B2-B120B7140822}"/>
                </a:ext>
              </a:extLst>
            </p:cNvPr>
            <p:cNvSpPr/>
            <p:nvPr/>
          </p:nvSpPr>
          <p:spPr>
            <a:xfrm>
              <a:off x="3719739" y="2519184"/>
              <a:ext cx="124942" cy="288092"/>
            </a:xfrm>
            <a:custGeom>
              <a:avLst/>
              <a:gdLst/>
              <a:ahLst/>
              <a:cxnLst/>
              <a:rect l="l" t="t" r="r" b="b"/>
              <a:pathLst>
                <a:path w="3077" h="7095" extrusionOk="0">
                  <a:moveTo>
                    <a:pt x="3076" y="1"/>
                  </a:moveTo>
                  <a:lnTo>
                    <a:pt x="0" y="1758"/>
                  </a:lnTo>
                  <a:lnTo>
                    <a:pt x="63" y="7094"/>
                  </a:lnTo>
                  <a:lnTo>
                    <a:pt x="3076" y="5336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7">
              <a:extLst>
                <a:ext uri="{FF2B5EF4-FFF2-40B4-BE49-F238E27FC236}">
                  <a16:creationId xmlns:a16="http://schemas.microsoft.com/office/drawing/2014/main" id="{00317B64-E806-6CBE-C533-A7C837D137CF}"/>
                </a:ext>
              </a:extLst>
            </p:cNvPr>
            <p:cNvSpPr/>
            <p:nvPr/>
          </p:nvSpPr>
          <p:spPr>
            <a:xfrm>
              <a:off x="3113102" y="3189564"/>
              <a:ext cx="124901" cy="288052"/>
            </a:xfrm>
            <a:custGeom>
              <a:avLst/>
              <a:gdLst/>
              <a:ahLst/>
              <a:cxnLst/>
              <a:rect l="l" t="t" r="r" b="b"/>
              <a:pathLst>
                <a:path w="3076" h="7094" extrusionOk="0">
                  <a:moveTo>
                    <a:pt x="3076" y="0"/>
                  </a:moveTo>
                  <a:lnTo>
                    <a:pt x="0" y="1821"/>
                  </a:lnTo>
                  <a:lnTo>
                    <a:pt x="0" y="7094"/>
                  </a:lnTo>
                  <a:lnTo>
                    <a:pt x="3076" y="5336"/>
                  </a:lnTo>
                  <a:lnTo>
                    <a:pt x="30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7">
              <a:extLst>
                <a:ext uri="{FF2B5EF4-FFF2-40B4-BE49-F238E27FC236}">
                  <a16:creationId xmlns:a16="http://schemas.microsoft.com/office/drawing/2014/main" id="{6FE897CF-495E-EC1D-16A7-E639B55DBF2D}"/>
                </a:ext>
              </a:extLst>
            </p:cNvPr>
            <p:cNvSpPr/>
            <p:nvPr/>
          </p:nvSpPr>
          <p:spPr>
            <a:xfrm>
              <a:off x="3314462" y="3072298"/>
              <a:ext cx="124942" cy="285534"/>
            </a:xfrm>
            <a:custGeom>
              <a:avLst/>
              <a:gdLst/>
              <a:ahLst/>
              <a:cxnLst/>
              <a:rect l="l" t="t" r="r" b="b"/>
              <a:pathLst>
                <a:path w="3077" h="7032" extrusionOk="0">
                  <a:moveTo>
                    <a:pt x="3076" y="1"/>
                  </a:moveTo>
                  <a:lnTo>
                    <a:pt x="0" y="1758"/>
                  </a:lnTo>
                  <a:lnTo>
                    <a:pt x="63" y="7031"/>
                  </a:lnTo>
                  <a:lnTo>
                    <a:pt x="3076" y="5274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7">
              <a:extLst>
                <a:ext uri="{FF2B5EF4-FFF2-40B4-BE49-F238E27FC236}">
                  <a16:creationId xmlns:a16="http://schemas.microsoft.com/office/drawing/2014/main" id="{4B9DF911-1EC5-4921-1B84-96A667620BDE}"/>
                </a:ext>
              </a:extLst>
            </p:cNvPr>
            <p:cNvSpPr/>
            <p:nvPr/>
          </p:nvSpPr>
          <p:spPr>
            <a:xfrm>
              <a:off x="3518379" y="2952515"/>
              <a:ext cx="122383" cy="288052"/>
            </a:xfrm>
            <a:custGeom>
              <a:avLst/>
              <a:gdLst/>
              <a:ahLst/>
              <a:cxnLst/>
              <a:rect l="l" t="t" r="r" b="b"/>
              <a:pathLst>
                <a:path w="3014" h="7094" extrusionOk="0">
                  <a:moveTo>
                    <a:pt x="3013" y="0"/>
                  </a:moveTo>
                  <a:lnTo>
                    <a:pt x="0" y="1758"/>
                  </a:lnTo>
                  <a:lnTo>
                    <a:pt x="0" y="7094"/>
                  </a:lnTo>
                  <a:lnTo>
                    <a:pt x="3013" y="5336"/>
                  </a:lnTo>
                  <a:lnTo>
                    <a:pt x="30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7">
              <a:extLst>
                <a:ext uri="{FF2B5EF4-FFF2-40B4-BE49-F238E27FC236}">
                  <a16:creationId xmlns:a16="http://schemas.microsoft.com/office/drawing/2014/main" id="{A4B95A50-21A6-12B9-EAA0-C42088F088D8}"/>
                </a:ext>
              </a:extLst>
            </p:cNvPr>
            <p:cNvSpPr/>
            <p:nvPr/>
          </p:nvSpPr>
          <p:spPr>
            <a:xfrm>
              <a:off x="3719739" y="2832691"/>
              <a:ext cx="124942" cy="288092"/>
            </a:xfrm>
            <a:custGeom>
              <a:avLst/>
              <a:gdLst/>
              <a:ahLst/>
              <a:cxnLst/>
              <a:rect l="l" t="t" r="r" b="b"/>
              <a:pathLst>
                <a:path w="3077" h="7095" extrusionOk="0">
                  <a:moveTo>
                    <a:pt x="3076" y="1"/>
                  </a:moveTo>
                  <a:lnTo>
                    <a:pt x="0" y="1821"/>
                  </a:lnTo>
                  <a:lnTo>
                    <a:pt x="63" y="7094"/>
                  </a:lnTo>
                  <a:lnTo>
                    <a:pt x="3076" y="5337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7">
              <a:extLst>
                <a:ext uri="{FF2B5EF4-FFF2-40B4-BE49-F238E27FC236}">
                  <a16:creationId xmlns:a16="http://schemas.microsoft.com/office/drawing/2014/main" id="{8AC5C88F-BD02-8929-8E2D-7FAE74F11C0B}"/>
                </a:ext>
              </a:extLst>
            </p:cNvPr>
            <p:cNvSpPr/>
            <p:nvPr/>
          </p:nvSpPr>
          <p:spPr>
            <a:xfrm>
              <a:off x="3113102" y="3497996"/>
              <a:ext cx="124901" cy="288052"/>
            </a:xfrm>
            <a:custGeom>
              <a:avLst/>
              <a:gdLst/>
              <a:ahLst/>
              <a:cxnLst/>
              <a:rect l="l" t="t" r="r" b="b"/>
              <a:pathLst>
                <a:path w="3076" h="7094" extrusionOk="0">
                  <a:moveTo>
                    <a:pt x="3076" y="0"/>
                  </a:moveTo>
                  <a:lnTo>
                    <a:pt x="0" y="1758"/>
                  </a:lnTo>
                  <a:lnTo>
                    <a:pt x="0" y="7094"/>
                  </a:lnTo>
                  <a:lnTo>
                    <a:pt x="3076" y="5336"/>
                  </a:lnTo>
                  <a:lnTo>
                    <a:pt x="30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7">
              <a:extLst>
                <a:ext uri="{FF2B5EF4-FFF2-40B4-BE49-F238E27FC236}">
                  <a16:creationId xmlns:a16="http://schemas.microsoft.com/office/drawing/2014/main" id="{94E6606E-FC70-E019-B7EA-DD547F9B9708}"/>
                </a:ext>
              </a:extLst>
            </p:cNvPr>
            <p:cNvSpPr/>
            <p:nvPr/>
          </p:nvSpPr>
          <p:spPr>
            <a:xfrm>
              <a:off x="3314462" y="3380730"/>
              <a:ext cx="124942" cy="285534"/>
            </a:xfrm>
            <a:custGeom>
              <a:avLst/>
              <a:gdLst/>
              <a:ahLst/>
              <a:cxnLst/>
              <a:rect l="l" t="t" r="r" b="b"/>
              <a:pathLst>
                <a:path w="3077" h="7032" extrusionOk="0">
                  <a:moveTo>
                    <a:pt x="3076" y="0"/>
                  </a:moveTo>
                  <a:lnTo>
                    <a:pt x="0" y="1758"/>
                  </a:lnTo>
                  <a:lnTo>
                    <a:pt x="63" y="7031"/>
                  </a:lnTo>
                  <a:lnTo>
                    <a:pt x="3076" y="5273"/>
                  </a:lnTo>
                  <a:lnTo>
                    <a:pt x="30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7">
              <a:extLst>
                <a:ext uri="{FF2B5EF4-FFF2-40B4-BE49-F238E27FC236}">
                  <a16:creationId xmlns:a16="http://schemas.microsoft.com/office/drawing/2014/main" id="{940DB8AD-005B-5EF1-011E-4AE972342342}"/>
                </a:ext>
              </a:extLst>
            </p:cNvPr>
            <p:cNvSpPr/>
            <p:nvPr/>
          </p:nvSpPr>
          <p:spPr>
            <a:xfrm>
              <a:off x="3518379" y="3260906"/>
              <a:ext cx="122383" cy="288092"/>
            </a:xfrm>
            <a:custGeom>
              <a:avLst/>
              <a:gdLst/>
              <a:ahLst/>
              <a:cxnLst/>
              <a:rect l="l" t="t" r="r" b="b"/>
              <a:pathLst>
                <a:path w="3014" h="7095" extrusionOk="0">
                  <a:moveTo>
                    <a:pt x="3013" y="1"/>
                  </a:moveTo>
                  <a:lnTo>
                    <a:pt x="0" y="1759"/>
                  </a:lnTo>
                  <a:lnTo>
                    <a:pt x="0" y="7094"/>
                  </a:lnTo>
                  <a:lnTo>
                    <a:pt x="3013" y="5337"/>
                  </a:lnTo>
                  <a:lnTo>
                    <a:pt x="30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7">
              <a:extLst>
                <a:ext uri="{FF2B5EF4-FFF2-40B4-BE49-F238E27FC236}">
                  <a16:creationId xmlns:a16="http://schemas.microsoft.com/office/drawing/2014/main" id="{1E34F64F-6D7A-FB91-228C-67BAC18496FC}"/>
                </a:ext>
              </a:extLst>
            </p:cNvPr>
            <p:cNvSpPr/>
            <p:nvPr/>
          </p:nvSpPr>
          <p:spPr>
            <a:xfrm>
              <a:off x="3719739" y="3141123"/>
              <a:ext cx="124942" cy="288092"/>
            </a:xfrm>
            <a:custGeom>
              <a:avLst/>
              <a:gdLst/>
              <a:ahLst/>
              <a:cxnLst/>
              <a:rect l="l" t="t" r="r" b="b"/>
              <a:pathLst>
                <a:path w="3077" h="7095" extrusionOk="0">
                  <a:moveTo>
                    <a:pt x="3076" y="1"/>
                  </a:moveTo>
                  <a:lnTo>
                    <a:pt x="0" y="1758"/>
                  </a:lnTo>
                  <a:lnTo>
                    <a:pt x="63" y="7094"/>
                  </a:lnTo>
                  <a:lnTo>
                    <a:pt x="3076" y="5336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7">
              <a:extLst>
                <a:ext uri="{FF2B5EF4-FFF2-40B4-BE49-F238E27FC236}">
                  <a16:creationId xmlns:a16="http://schemas.microsoft.com/office/drawing/2014/main" id="{4FFE7F9B-8967-2F39-E79B-31558C5E5569}"/>
                </a:ext>
              </a:extLst>
            </p:cNvPr>
            <p:cNvSpPr/>
            <p:nvPr/>
          </p:nvSpPr>
          <p:spPr>
            <a:xfrm>
              <a:off x="3355229" y="3735044"/>
              <a:ext cx="267668" cy="305877"/>
            </a:xfrm>
            <a:custGeom>
              <a:avLst/>
              <a:gdLst/>
              <a:ahLst/>
              <a:cxnLst/>
              <a:rect l="l" t="t" r="r" b="b"/>
              <a:pathLst>
                <a:path w="6592" h="7533" extrusionOk="0">
                  <a:moveTo>
                    <a:pt x="6592" y="0"/>
                  </a:moveTo>
                  <a:lnTo>
                    <a:pt x="1" y="3829"/>
                  </a:lnTo>
                  <a:lnTo>
                    <a:pt x="1" y="7533"/>
                  </a:lnTo>
                  <a:lnTo>
                    <a:pt x="6592" y="3578"/>
                  </a:lnTo>
                  <a:lnTo>
                    <a:pt x="6592" y="0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7">
              <a:extLst>
                <a:ext uri="{FF2B5EF4-FFF2-40B4-BE49-F238E27FC236}">
                  <a16:creationId xmlns:a16="http://schemas.microsoft.com/office/drawing/2014/main" id="{E49AB78C-0EC3-10B1-1791-F7606B8ED42E}"/>
                </a:ext>
              </a:extLst>
            </p:cNvPr>
            <p:cNvSpPr/>
            <p:nvPr/>
          </p:nvSpPr>
          <p:spPr>
            <a:xfrm>
              <a:off x="3355229" y="3735044"/>
              <a:ext cx="267668" cy="305877"/>
            </a:xfrm>
            <a:custGeom>
              <a:avLst/>
              <a:gdLst/>
              <a:ahLst/>
              <a:cxnLst/>
              <a:rect l="l" t="t" r="r" b="b"/>
              <a:pathLst>
                <a:path w="6592" h="7533" fill="none" extrusionOk="0">
                  <a:moveTo>
                    <a:pt x="6592" y="0"/>
                  </a:moveTo>
                  <a:lnTo>
                    <a:pt x="6592" y="3578"/>
                  </a:lnTo>
                  <a:lnTo>
                    <a:pt x="1" y="7533"/>
                  </a:lnTo>
                  <a:lnTo>
                    <a:pt x="1" y="3829"/>
                  </a:lnTo>
                  <a:lnTo>
                    <a:pt x="6592" y="0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7">
              <a:extLst>
                <a:ext uri="{FF2B5EF4-FFF2-40B4-BE49-F238E27FC236}">
                  <a16:creationId xmlns:a16="http://schemas.microsoft.com/office/drawing/2014/main" id="{B1D8F69B-BE03-687D-9424-44EBCB58B44F}"/>
                </a:ext>
              </a:extLst>
            </p:cNvPr>
            <p:cNvSpPr/>
            <p:nvPr/>
          </p:nvSpPr>
          <p:spPr>
            <a:xfrm>
              <a:off x="2957586" y="3383288"/>
              <a:ext cx="994132" cy="578621"/>
            </a:xfrm>
            <a:custGeom>
              <a:avLst/>
              <a:gdLst/>
              <a:ahLst/>
              <a:cxnLst/>
              <a:rect l="l" t="t" r="r" b="b"/>
              <a:pathLst>
                <a:path w="24483" h="14250" fill="none" extrusionOk="0">
                  <a:moveTo>
                    <a:pt x="1" y="14250"/>
                  </a:moveTo>
                  <a:lnTo>
                    <a:pt x="24483" y="0"/>
                  </a:lnTo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7">
              <a:extLst>
                <a:ext uri="{FF2B5EF4-FFF2-40B4-BE49-F238E27FC236}">
                  <a16:creationId xmlns:a16="http://schemas.microsoft.com/office/drawing/2014/main" id="{A9B5D8AE-73FF-5DC8-6DE4-FFD9FC87D91E}"/>
                </a:ext>
              </a:extLst>
            </p:cNvPr>
            <p:cNvSpPr/>
            <p:nvPr/>
          </p:nvSpPr>
          <p:spPr>
            <a:xfrm>
              <a:off x="2371333" y="2315268"/>
              <a:ext cx="435935" cy="390052"/>
            </a:xfrm>
            <a:custGeom>
              <a:avLst/>
              <a:gdLst/>
              <a:ahLst/>
              <a:cxnLst/>
              <a:rect l="l" t="t" r="r" b="b"/>
              <a:pathLst>
                <a:path w="10736" h="9606" extrusionOk="0">
                  <a:moveTo>
                    <a:pt x="1" y="1"/>
                  </a:moveTo>
                  <a:lnTo>
                    <a:pt x="63" y="3390"/>
                  </a:lnTo>
                  <a:lnTo>
                    <a:pt x="10735" y="9605"/>
                  </a:lnTo>
                  <a:lnTo>
                    <a:pt x="10735" y="640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7">
              <a:extLst>
                <a:ext uri="{FF2B5EF4-FFF2-40B4-BE49-F238E27FC236}">
                  <a16:creationId xmlns:a16="http://schemas.microsoft.com/office/drawing/2014/main" id="{F68C4A22-FCB8-8B78-476C-32BEBD4B784E}"/>
                </a:ext>
              </a:extLst>
            </p:cNvPr>
            <p:cNvSpPr/>
            <p:nvPr/>
          </p:nvSpPr>
          <p:spPr>
            <a:xfrm>
              <a:off x="2371333" y="2315268"/>
              <a:ext cx="435935" cy="390052"/>
            </a:xfrm>
            <a:custGeom>
              <a:avLst/>
              <a:gdLst/>
              <a:ahLst/>
              <a:cxnLst/>
              <a:rect l="l" t="t" r="r" b="b"/>
              <a:pathLst>
                <a:path w="10736" h="9606" fill="none" extrusionOk="0">
                  <a:moveTo>
                    <a:pt x="10735" y="6404"/>
                  </a:moveTo>
                  <a:lnTo>
                    <a:pt x="10735" y="9605"/>
                  </a:lnTo>
                  <a:lnTo>
                    <a:pt x="63" y="3390"/>
                  </a:lnTo>
                  <a:lnTo>
                    <a:pt x="1" y="1"/>
                  </a:lnTo>
                  <a:lnTo>
                    <a:pt x="10735" y="6404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7">
              <a:extLst>
                <a:ext uri="{FF2B5EF4-FFF2-40B4-BE49-F238E27FC236}">
                  <a16:creationId xmlns:a16="http://schemas.microsoft.com/office/drawing/2014/main" id="{6260CB23-6164-C880-5D52-193C44752BB8}"/>
                </a:ext>
              </a:extLst>
            </p:cNvPr>
            <p:cNvSpPr/>
            <p:nvPr/>
          </p:nvSpPr>
          <p:spPr>
            <a:xfrm>
              <a:off x="2371333" y="2254118"/>
              <a:ext cx="542970" cy="321186"/>
            </a:xfrm>
            <a:custGeom>
              <a:avLst/>
              <a:gdLst/>
              <a:ahLst/>
              <a:cxnLst/>
              <a:rect l="l" t="t" r="r" b="b"/>
              <a:pathLst>
                <a:path w="13372" h="7910" extrusionOk="0">
                  <a:moveTo>
                    <a:pt x="2700" y="0"/>
                  </a:moveTo>
                  <a:lnTo>
                    <a:pt x="1" y="1507"/>
                  </a:lnTo>
                  <a:lnTo>
                    <a:pt x="10735" y="7910"/>
                  </a:lnTo>
                  <a:lnTo>
                    <a:pt x="13372" y="6278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7">
              <a:extLst>
                <a:ext uri="{FF2B5EF4-FFF2-40B4-BE49-F238E27FC236}">
                  <a16:creationId xmlns:a16="http://schemas.microsoft.com/office/drawing/2014/main" id="{CD7C6E8D-63AC-6645-B5F2-CE47CAEF52A5}"/>
                </a:ext>
              </a:extLst>
            </p:cNvPr>
            <p:cNvSpPr/>
            <p:nvPr/>
          </p:nvSpPr>
          <p:spPr>
            <a:xfrm>
              <a:off x="2371333" y="2254118"/>
              <a:ext cx="542970" cy="321186"/>
            </a:xfrm>
            <a:custGeom>
              <a:avLst/>
              <a:gdLst/>
              <a:ahLst/>
              <a:cxnLst/>
              <a:rect l="l" t="t" r="r" b="b"/>
              <a:pathLst>
                <a:path w="13372" h="7910" fill="none" extrusionOk="0">
                  <a:moveTo>
                    <a:pt x="10735" y="7910"/>
                  </a:moveTo>
                  <a:lnTo>
                    <a:pt x="13372" y="6278"/>
                  </a:lnTo>
                  <a:lnTo>
                    <a:pt x="2700" y="0"/>
                  </a:lnTo>
                  <a:lnTo>
                    <a:pt x="1" y="1507"/>
                  </a:lnTo>
                  <a:lnTo>
                    <a:pt x="10735" y="7910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7">
              <a:extLst>
                <a:ext uri="{FF2B5EF4-FFF2-40B4-BE49-F238E27FC236}">
                  <a16:creationId xmlns:a16="http://schemas.microsoft.com/office/drawing/2014/main" id="{F6DFF6B6-98AB-9429-D356-4426C5FB8486}"/>
                </a:ext>
              </a:extLst>
            </p:cNvPr>
            <p:cNvSpPr/>
            <p:nvPr/>
          </p:nvSpPr>
          <p:spPr>
            <a:xfrm>
              <a:off x="2807226" y="2508992"/>
              <a:ext cx="109633" cy="196325"/>
            </a:xfrm>
            <a:custGeom>
              <a:avLst/>
              <a:gdLst/>
              <a:ahLst/>
              <a:cxnLst/>
              <a:rect l="l" t="t" r="r" b="b"/>
              <a:pathLst>
                <a:path w="2700" h="4835" extrusionOk="0">
                  <a:moveTo>
                    <a:pt x="2637" y="1"/>
                  </a:moveTo>
                  <a:lnTo>
                    <a:pt x="0" y="1633"/>
                  </a:lnTo>
                  <a:lnTo>
                    <a:pt x="0" y="4834"/>
                  </a:lnTo>
                  <a:lnTo>
                    <a:pt x="2699" y="3328"/>
                  </a:lnTo>
                  <a:lnTo>
                    <a:pt x="263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7">
              <a:extLst>
                <a:ext uri="{FF2B5EF4-FFF2-40B4-BE49-F238E27FC236}">
                  <a16:creationId xmlns:a16="http://schemas.microsoft.com/office/drawing/2014/main" id="{77001D73-13AE-E528-9AC1-4724C24F9AE0}"/>
                </a:ext>
              </a:extLst>
            </p:cNvPr>
            <p:cNvSpPr/>
            <p:nvPr/>
          </p:nvSpPr>
          <p:spPr>
            <a:xfrm>
              <a:off x="2807226" y="2508992"/>
              <a:ext cx="109633" cy="196325"/>
            </a:xfrm>
            <a:custGeom>
              <a:avLst/>
              <a:gdLst/>
              <a:ahLst/>
              <a:cxnLst/>
              <a:rect l="l" t="t" r="r" b="b"/>
              <a:pathLst>
                <a:path w="2700" h="4835" fill="none" extrusionOk="0">
                  <a:moveTo>
                    <a:pt x="0" y="4834"/>
                  </a:moveTo>
                  <a:lnTo>
                    <a:pt x="2699" y="3328"/>
                  </a:lnTo>
                  <a:lnTo>
                    <a:pt x="2637" y="1"/>
                  </a:lnTo>
                  <a:lnTo>
                    <a:pt x="0" y="1633"/>
                  </a:lnTo>
                  <a:lnTo>
                    <a:pt x="0" y="4834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7">
              <a:extLst>
                <a:ext uri="{FF2B5EF4-FFF2-40B4-BE49-F238E27FC236}">
                  <a16:creationId xmlns:a16="http://schemas.microsoft.com/office/drawing/2014/main" id="{E081B30E-DFB9-B98F-DDC3-202F71FCE185}"/>
                </a:ext>
              </a:extLst>
            </p:cNvPr>
            <p:cNvSpPr/>
            <p:nvPr/>
          </p:nvSpPr>
          <p:spPr>
            <a:xfrm>
              <a:off x="2371333" y="2626258"/>
              <a:ext cx="435935" cy="390011"/>
            </a:xfrm>
            <a:custGeom>
              <a:avLst/>
              <a:gdLst/>
              <a:ahLst/>
              <a:cxnLst/>
              <a:rect l="l" t="t" r="r" b="b"/>
              <a:pathLst>
                <a:path w="10736" h="9605" extrusionOk="0">
                  <a:moveTo>
                    <a:pt x="1" y="0"/>
                  </a:moveTo>
                  <a:lnTo>
                    <a:pt x="63" y="3327"/>
                  </a:lnTo>
                  <a:lnTo>
                    <a:pt x="10735" y="9605"/>
                  </a:lnTo>
                  <a:lnTo>
                    <a:pt x="10735" y="640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7">
              <a:extLst>
                <a:ext uri="{FF2B5EF4-FFF2-40B4-BE49-F238E27FC236}">
                  <a16:creationId xmlns:a16="http://schemas.microsoft.com/office/drawing/2014/main" id="{CC9FC36B-BAED-8472-167B-85E5C057BAE6}"/>
                </a:ext>
              </a:extLst>
            </p:cNvPr>
            <p:cNvSpPr/>
            <p:nvPr/>
          </p:nvSpPr>
          <p:spPr>
            <a:xfrm>
              <a:off x="2371333" y="2626258"/>
              <a:ext cx="435935" cy="390011"/>
            </a:xfrm>
            <a:custGeom>
              <a:avLst/>
              <a:gdLst/>
              <a:ahLst/>
              <a:cxnLst/>
              <a:rect l="l" t="t" r="r" b="b"/>
              <a:pathLst>
                <a:path w="10736" h="9605" fill="none" extrusionOk="0">
                  <a:moveTo>
                    <a:pt x="10735" y="6403"/>
                  </a:moveTo>
                  <a:lnTo>
                    <a:pt x="10735" y="9605"/>
                  </a:lnTo>
                  <a:lnTo>
                    <a:pt x="63" y="3327"/>
                  </a:lnTo>
                  <a:lnTo>
                    <a:pt x="1" y="0"/>
                  </a:lnTo>
                  <a:lnTo>
                    <a:pt x="10735" y="6403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7">
              <a:extLst>
                <a:ext uri="{FF2B5EF4-FFF2-40B4-BE49-F238E27FC236}">
                  <a16:creationId xmlns:a16="http://schemas.microsoft.com/office/drawing/2014/main" id="{97F568A0-59B0-F9FD-4931-6846F530DD10}"/>
                </a:ext>
              </a:extLst>
            </p:cNvPr>
            <p:cNvSpPr/>
            <p:nvPr/>
          </p:nvSpPr>
          <p:spPr>
            <a:xfrm>
              <a:off x="2371333" y="2562509"/>
              <a:ext cx="542970" cy="323784"/>
            </a:xfrm>
            <a:custGeom>
              <a:avLst/>
              <a:gdLst/>
              <a:ahLst/>
              <a:cxnLst/>
              <a:rect l="l" t="t" r="r" b="b"/>
              <a:pathLst>
                <a:path w="13372" h="7974" extrusionOk="0">
                  <a:moveTo>
                    <a:pt x="2700" y="1"/>
                  </a:moveTo>
                  <a:lnTo>
                    <a:pt x="1" y="1507"/>
                  </a:lnTo>
                  <a:lnTo>
                    <a:pt x="10735" y="7973"/>
                  </a:lnTo>
                  <a:lnTo>
                    <a:pt x="13372" y="6341"/>
                  </a:lnTo>
                  <a:lnTo>
                    <a:pt x="27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7">
              <a:extLst>
                <a:ext uri="{FF2B5EF4-FFF2-40B4-BE49-F238E27FC236}">
                  <a16:creationId xmlns:a16="http://schemas.microsoft.com/office/drawing/2014/main" id="{1D009621-2588-E896-9D35-08D928CA1D58}"/>
                </a:ext>
              </a:extLst>
            </p:cNvPr>
            <p:cNvSpPr/>
            <p:nvPr/>
          </p:nvSpPr>
          <p:spPr>
            <a:xfrm>
              <a:off x="2371333" y="2562509"/>
              <a:ext cx="542970" cy="323784"/>
            </a:xfrm>
            <a:custGeom>
              <a:avLst/>
              <a:gdLst/>
              <a:ahLst/>
              <a:cxnLst/>
              <a:rect l="l" t="t" r="r" b="b"/>
              <a:pathLst>
                <a:path w="13372" h="7974" fill="none" extrusionOk="0">
                  <a:moveTo>
                    <a:pt x="10735" y="7973"/>
                  </a:moveTo>
                  <a:lnTo>
                    <a:pt x="13372" y="6341"/>
                  </a:lnTo>
                  <a:lnTo>
                    <a:pt x="2700" y="1"/>
                  </a:lnTo>
                  <a:lnTo>
                    <a:pt x="1" y="1507"/>
                  </a:lnTo>
                  <a:lnTo>
                    <a:pt x="10735" y="7973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7">
              <a:extLst>
                <a:ext uri="{FF2B5EF4-FFF2-40B4-BE49-F238E27FC236}">
                  <a16:creationId xmlns:a16="http://schemas.microsoft.com/office/drawing/2014/main" id="{9F95BCE3-1F61-99A4-B818-49363884435B}"/>
                </a:ext>
              </a:extLst>
            </p:cNvPr>
            <p:cNvSpPr/>
            <p:nvPr/>
          </p:nvSpPr>
          <p:spPr>
            <a:xfrm>
              <a:off x="2807226" y="2819982"/>
              <a:ext cx="109633" cy="196285"/>
            </a:xfrm>
            <a:custGeom>
              <a:avLst/>
              <a:gdLst/>
              <a:ahLst/>
              <a:cxnLst/>
              <a:rect l="l" t="t" r="r" b="b"/>
              <a:pathLst>
                <a:path w="2700" h="4834" extrusionOk="0">
                  <a:moveTo>
                    <a:pt x="2637" y="0"/>
                  </a:moveTo>
                  <a:lnTo>
                    <a:pt x="0" y="1632"/>
                  </a:lnTo>
                  <a:lnTo>
                    <a:pt x="0" y="4834"/>
                  </a:lnTo>
                  <a:lnTo>
                    <a:pt x="2699" y="3264"/>
                  </a:lnTo>
                  <a:lnTo>
                    <a:pt x="2637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7">
              <a:extLst>
                <a:ext uri="{FF2B5EF4-FFF2-40B4-BE49-F238E27FC236}">
                  <a16:creationId xmlns:a16="http://schemas.microsoft.com/office/drawing/2014/main" id="{6B32C40E-2E43-E38B-0E34-A5590BDF8A43}"/>
                </a:ext>
              </a:extLst>
            </p:cNvPr>
            <p:cNvSpPr/>
            <p:nvPr/>
          </p:nvSpPr>
          <p:spPr>
            <a:xfrm>
              <a:off x="2807226" y="2819982"/>
              <a:ext cx="109633" cy="196285"/>
            </a:xfrm>
            <a:custGeom>
              <a:avLst/>
              <a:gdLst/>
              <a:ahLst/>
              <a:cxnLst/>
              <a:rect l="l" t="t" r="r" b="b"/>
              <a:pathLst>
                <a:path w="2700" h="4834" fill="none" extrusionOk="0">
                  <a:moveTo>
                    <a:pt x="0" y="4834"/>
                  </a:moveTo>
                  <a:lnTo>
                    <a:pt x="2699" y="3264"/>
                  </a:lnTo>
                  <a:lnTo>
                    <a:pt x="2637" y="0"/>
                  </a:lnTo>
                  <a:lnTo>
                    <a:pt x="0" y="1632"/>
                  </a:lnTo>
                  <a:lnTo>
                    <a:pt x="0" y="4834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7">
              <a:extLst>
                <a:ext uri="{FF2B5EF4-FFF2-40B4-BE49-F238E27FC236}">
                  <a16:creationId xmlns:a16="http://schemas.microsoft.com/office/drawing/2014/main" id="{EF41CFD9-3076-7041-66C9-0C831EDA20CC}"/>
                </a:ext>
              </a:extLst>
            </p:cNvPr>
            <p:cNvSpPr/>
            <p:nvPr/>
          </p:nvSpPr>
          <p:spPr>
            <a:xfrm>
              <a:off x="2980528" y="1469031"/>
              <a:ext cx="627104" cy="670429"/>
            </a:xfrm>
            <a:custGeom>
              <a:avLst/>
              <a:gdLst/>
              <a:ahLst/>
              <a:cxnLst/>
              <a:rect l="l" t="t" r="r" b="b"/>
              <a:pathLst>
                <a:path w="15444" h="16511" extrusionOk="0">
                  <a:moveTo>
                    <a:pt x="15443" y="1"/>
                  </a:moveTo>
                  <a:lnTo>
                    <a:pt x="1" y="9291"/>
                  </a:lnTo>
                  <a:lnTo>
                    <a:pt x="1" y="16510"/>
                  </a:lnTo>
                  <a:lnTo>
                    <a:pt x="15381" y="7345"/>
                  </a:lnTo>
                  <a:lnTo>
                    <a:pt x="15443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7">
              <a:extLst>
                <a:ext uri="{FF2B5EF4-FFF2-40B4-BE49-F238E27FC236}">
                  <a16:creationId xmlns:a16="http://schemas.microsoft.com/office/drawing/2014/main" id="{88A1F501-81BB-CB34-280E-2F0694058DCA}"/>
                </a:ext>
              </a:extLst>
            </p:cNvPr>
            <p:cNvSpPr/>
            <p:nvPr/>
          </p:nvSpPr>
          <p:spPr>
            <a:xfrm>
              <a:off x="2980528" y="1469031"/>
              <a:ext cx="627104" cy="670429"/>
            </a:xfrm>
            <a:custGeom>
              <a:avLst/>
              <a:gdLst/>
              <a:ahLst/>
              <a:cxnLst/>
              <a:rect l="l" t="t" r="r" b="b"/>
              <a:pathLst>
                <a:path w="15444" h="16511" fill="none" extrusionOk="0">
                  <a:moveTo>
                    <a:pt x="1" y="9291"/>
                  </a:moveTo>
                  <a:lnTo>
                    <a:pt x="1" y="16510"/>
                  </a:lnTo>
                  <a:lnTo>
                    <a:pt x="15381" y="7345"/>
                  </a:lnTo>
                  <a:lnTo>
                    <a:pt x="15443" y="1"/>
                  </a:lnTo>
                  <a:lnTo>
                    <a:pt x="1" y="929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7">
              <a:extLst>
                <a:ext uri="{FF2B5EF4-FFF2-40B4-BE49-F238E27FC236}">
                  <a16:creationId xmlns:a16="http://schemas.microsoft.com/office/drawing/2014/main" id="{9AA84A7B-EF28-1CD9-A22A-D35D87DC1EB9}"/>
                </a:ext>
              </a:extLst>
            </p:cNvPr>
            <p:cNvSpPr/>
            <p:nvPr/>
          </p:nvSpPr>
          <p:spPr>
            <a:xfrm>
              <a:off x="2870935" y="1407840"/>
              <a:ext cx="736697" cy="438493"/>
            </a:xfrm>
            <a:custGeom>
              <a:avLst/>
              <a:gdLst/>
              <a:ahLst/>
              <a:cxnLst/>
              <a:rect l="l" t="t" r="r" b="b"/>
              <a:pathLst>
                <a:path w="18143" h="10799" extrusionOk="0">
                  <a:moveTo>
                    <a:pt x="15443" y="1"/>
                  </a:moveTo>
                  <a:lnTo>
                    <a:pt x="0" y="9166"/>
                  </a:lnTo>
                  <a:lnTo>
                    <a:pt x="2700" y="10798"/>
                  </a:lnTo>
                  <a:lnTo>
                    <a:pt x="18142" y="1508"/>
                  </a:lnTo>
                  <a:lnTo>
                    <a:pt x="154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7">
              <a:extLst>
                <a:ext uri="{FF2B5EF4-FFF2-40B4-BE49-F238E27FC236}">
                  <a16:creationId xmlns:a16="http://schemas.microsoft.com/office/drawing/2014/main" id="{4E37E4A3-DDBC-9420-86AB-DC74DC45983F}"/>
                </a:ext>
              </a:extLst>
            </p:cNvPr>
            <p:cNvSpPr/>
            <p:nvPr/>
          </p:nvSpPr>
          <p:spPr>
            <a:xfrm>
              <a:off x="2870935" y="1407840"/>
              <a:ext cx="736697" cy="438493"/>
            </a:xfrm>
            <a:custGeom>
              <a:avLst/>
              <a:gdLst/>
              <a:ahLst/>
              <a:cxnLst/>
              <a:rect l="l" t="t" r="r" b="b"/>
              <a:pathLst>
                <a:path w="18143" h="10799" fill="none" extrusionOk="0">
                  <a:moveTo>
                    <a:pt x="2700" y="10798"/>
                  </a:moveTo>
                  <a:lnTo>
                    <a:pt x="0" y="9166"/>
                  </a:lnTo>
                  <a:lnTo>
                    <a:pt x="15443" y="1"/>
                  </a:lnTo>
                  <a:lnTo>
                    <a:pt x="18142" y="1508"/>
                  </a:lnTo>
                  <a:lnTo>
                    <a:pt x="2700" y="10798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7">
              <a:extLst>
                <a:ext uri="{FF2B5EF4-FFF2-40B4-BE49-F238E27FC236}">
                  <a16:creationId xmlns:a16="http://schemas.microsoft.com/office/drawing/2014/main" id="{48710AC9-4573-E926-06C2-DA0BEDC81414}"/>
                </a:ext>
              </a:extLst>
            </p:cNvPr>
            <p:cNvSpPr/>
            <p:nvPr/>
          </p:nvSpPr>
          <p:spPr>
            <a:xfrm>
              <a:off x="2870935" y="1780020"/>
              <a:ext cx="109633" cy="359435"/>
            </a:xfrm>
            <a:custGeom>
              <a:avLst/>
              <a:gdLst/>
              <a:ahLst/>
              <a:cxnLst/>
              <a:rect l="l" t="t" r="r" b="b"/>
              <a:pathLst>
                <a:path w="2700" h="8852" extrusionOk="0">
                  <a:moveTo>
                    <a:pt x="0" y="0"/>
                  </a:moveTo>
                  <a:lnTo>
                    <a:pt x="0" y="7282"/>
                  </a:lnTo>
                  <a:lnTo>
                    <a:pt x="2700" y="8851"/>
                  </a:lnTo>
                  <a:lnTo>
                    <a:pt x="2700" y="1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7">
              <a:extLst>
                <a:ext uri="{FF2B5EF4-FFF2-40B4-BE49-F238E27FC236}">
                  <a16:creationId xmlns:a16="http://schemas.microsoft.com/office/drawing/2014/main" id="{7D2D2F16-F950-3AD6-FC8D-8BFF94273464}"/>
                </a:ext>
              </a:extLst>
            </p:cNvPr>
            <p:cNvSpPr/>
            <p:nvPr/>
          </p:nvSpPr>
          <p:spPr>
            <a:xfrm>
              <a:off x="2870935" y="1780020"/>
              <a:ext cx="109633" cy="359435"/>
            </a:xfrm>
            <a:custGeom>
              <a:avLst/>
              <a:gdLst/>
              <a:ahLst/>
              <a:cxnLst/>
              <a:rect l="l" t="t" r="r" b="b"/>
              <a:pathLst>
                <a:path w="2700" h="8852" fill="none" extrusionOk="0">
                  <a:moveTo>
                    <a:pt x="2700" y="8851"/>
                  </a:moveTo>
                  <a:lnTo>
                    <a:pt x="0" y="7282"/>
                  </a:lnTo>
                  <a:lnTo>
                    <a:pt x="0" y="0"/>
                  </a:lnTo>
                  <a:lnTo>
                    <a:pt x="2700" y="1632"/>
                  </a:lnTo>
                  <a:lnTo>
                    <a:pt x="2700" y="885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7">
              <a:extLst>
                <a:ext uri="{FF2B5EF4-FFF2-40B4-BE49-F238E27FC236}">
                  <a16:creationId xmlns:a16="http://schemas.microsoft.com/office/drawing/2014/main" id="{6A98E97E-9564-487D-2EF1-A2D79083B959}"/>
                </a:ext>
              </a:extLst>
            </p:cNvPr>
            <p:cNvSpPr/>
            <p:nvPr/>
          </p:nvSpPr>
          <p:spPr>
            <a:xfrm>
              <a:off x="2037440" y="4295792"/>
              <a:ext cx="249843" cy="420627"/>
            </a:xfrm>
            <a:custGeom>
              <a:avLst/>
              <a:gdLst/>
              <a:ahLst/>
              <a:cxnLst/>
              <a:rect l="l" t="t" r="r" b="b"/>
              <a:pathLst>
                <a:path w="6153" h="10359" extrusionOk="0">
                  <a:moveTo>
                    <a:pt x="0" y="0"/>
                  </a:moveTo>
                  <a:lnTo>
                    <a:pt x="0" y="8475"/>
                  </a:lnTo>
                  <a:lnTo>
                    <a:pt x="63" y="8852"/>
                  </a:lnTo>
                  <a:lnTo>
                    <a:pt x="251" y="9228"/>
                  </a:lnTo>
                  <a:lnTo>
                    <a:pt x="502" y="9542"/>
                  </a:lnTo>
                  <a:lnTo>
                    <a:pt x="879" y="9793"/>
                  </a:lnTo>
                  <a:lnTo>
                    <a:pt x="1318" y="10044"/>
                  </a:lnTo>
                  <a:lnTo>
                    <a:pt x="1883" y="10170"/>
                  </a:lnTo>
                  <a:lnTo>
                    <a:pt x="2448" y="10295"/>
                  </a:lnTo>
                  <a:lnTo>
                    <a:pt x="3076" y="10358"/>
                  </a:lnTo>
                  <a:lnTo>
                    <a:pt x="3704" y="10295"/>
                  </a:lnTo>
                  <a:lnTo>
                    <a:pt x="4269" y="10170"/>
                  </a:lnTo>
                  <a:lnTo>
                    <a:pt x="4834" y="10044"/>
                  </a:lnTo>
                  <a:lnTo>
                    <a:pt x="5273" y="9793"/>
                  </a:lnTo>
                  <a:lnTo>
                    <a:pt x="5650" y="9542"/>
                  </a:lnTo>
                  <a:lnTo>
                    <a:pt x="5901" y="9228"/>
                  </a:lnTo>
                  <a:lnTo>
                    <a:pt x="6089" y="8852"/>
                  </a:lnTo>
                  <a:lnTo>
                    <a:pt x="6152" y="8475"/>
                  </a:lnTo>
                  <a:lnTo>
                    <a:pt x="6152" y="1884"/>
                  </a:lnTo>
                  <a:lnTo>
                    <a:pt x="6152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7">
              <a:extLst>
                <a:ext uri="{FF2B5EF4-FFF2-40B4-BE49-F238E27FC236}">
                  <a16:creationId xmlns:a16="http://schemas.microsoft.com/office/drawing/2014/main" id="{21766AC6-A463-DA37-0C36-DCA0EF347FB8}"/>
                </a:ext>
              </a:extLst>
            </p:cNvPr>
            <p:cNvSpPr/>
            <p:nvPr/>
          </p:nvSpPr>
          <p:spPr>
            <a:xfrm>
              <a:off x="2037440" y="4295792"/>
              <a:ext cx="249843" cy="420627"/>
            </a:xfrm>
            <a:custGeom>
              <a:avLst/>
              <a:gdLst/>
              <a:ahLst/>
              <a:cxnLst/>
              <a:rect l="l" t="t" r="r" b="b"/>
              <a:pathLst>
                <a:path w="6153" h="10359" fill="none" extrusionOk="0">
                  <a:moveTo>
                    <a:pt x="0" y="0"/>
                  </a:moveTo>
                  <a:lnTo>
                    <a:pt x="0" y="8475"/>
                  </a:lnTo>
                  <a:lnTo>
                    <a:pt x="0" y="8475"/>
                  </a:lnTo>
                  <a:lnTo>
                    <a:pt x="63" y="8852"/>
                  </a:lnTo>
                  <a:lnTo>
                    <a:pt x="251" y="9228"/>
                  </a:lnTo>
                  <a:lnTo>
                    <a:pt x="502" y="9542"/>
                  </a:lnTo>
                  <a:lnTo>
                    <a:pt x="879" y="9793"/>
                  </a:lnTo>
                  <a:lnTo>
                    <a:pt x="1318" y="10044"/>
                  </a:lnTo>
                  <a:lnTo>
                    <a:pt x="1883" y="10170"/>
                  </a:lnTo>
                  <a:lnTo>
                    <a:pt x="2448" y="10295"/>
                  </a:lnTo>
                  <a:lnTo>
                    <a:pt x="3076" y="10358"/>
                  </a:lnTo>
                  <a:lnTo>
                    <a:pt x="3076" y="10358"/>
                  </a:lnTo>
                  <a:lnTo>
                    <a:pt x="3704" y="10295"/>
                  </a:lnTo>
                  <a:lnTo>
                    <a:pt x="4269" y="10170"/>
                  </a:lnTo>
                  <a:lnTo>
                    <a:pt x="4834" y="10044"/>
                  </a:lnTo>
                  <a:lnTo>
                    <a:pt x="5273" y="9793"/>
                  </a:lnTo>
                  <a:lnTo>
                    <a:pt x="5650" y="9542"/>
                  </a:lnTo>
                  <a:lnTo>
                    <a:pt x="5901" y="9228"/>
                  </a:lnTo>
                  <a:lnTo>
                    <a:pt x="6089" y="8852"/>
                  </a:lnTo>
                  <a:lnTo>
                    <a:pt x="6152" y="8475"/>
                  </a:lnTo>
                  <a:lnTo>
                    <a:pt x="6152" y="1884"/>
                  </a:lnTo>
                  <a:lnTo>
                    <a:pt x="615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7">
              <a:extLst>
                <a:ext uri="{FF2B5EF4-FFF2-40B4-BE49-F238E27FC236}">
                  <a16:creationId xmlns:a16="http://schemas.microsoft.com/office/drawing/2014/main" id="{1B580779-9627-883D-7615-6FFBBBC20391}"/>
                </a:ext>
              </a:extLst>
            </p:cNvPr>
            <p:cNvSpPr/>
            <p:nvPr/>
          </p:nvSpPr>
          <p:spPr>
            <a:xfrm>
              <a:off x="2037440" y="4295792"/>
              <a:ext cx="249843" cy="420627"/>
            </a:xfrm>
            <a:custGeom>
              <a:avLst/>
              <a:gdLst/>
              <a:ahLst/>
              <a:cxnLst/>
              <a:rect l="l" t="t" r="r" b="b"/>
              <a:pathLst>
                <a:path w="6153" h="10359" fill="none" extrusionOk="0">
                  <a:moveTo>
                    <a:pt x="0" y="0"/>
                  </a:moveTo>
                  <a:lnTo>
                    <a:pt x="0" y="8475"/>
                  </a:lnTo>
                  <a:lnTo>
                    <a:pt x="0" y="8475"/>
                  </a:lnTo>
                  <a:lnTo>
                    <a:pt x="63" y="8852"/>
                  </a:lnTo>
                  <a:lnTo>
                    <a:pt x="251" y="9228"/>
                  </a:lnTo>
                  <a:lnTo>
                    <a:pt x="502" y="9542"/>
                  </a:lnTo>
                  <a:lnTo>
                    <a:pt x="879" y="9793"/>
                  </a:lnTo>
                  <a:lnTo>
                    <a:pt x="1318" y="10044"/>
                  </a:lnTo>
                  <a:lnTo>
                    <a:pt x="1883" y="10170"/>
                  </a:lnTo>
                  <a:lnTo>
                    <a:pt x="2448" y="10295"/>
                  </a:lnTo>
                  <a:lnTo>
                    <a:pt x="3076" y="10358"/>
                  </a:lnTo>
                  <a:lnTo>
                    <a:pt x="3076" y="10358"/>
                  </a:lnTo>
                  <a:lnTo>
                    <a:pt x="3704" y="10295"/>
                  </a:lnTo>
                  <a:lnTo>
                    <a:pt x="4269" y="10170"/>
                  </a:lnTo>
                  <a:lnTo>
                    <a:pt x="4834" y="10044"/>
                  </a:lnTo>
                  <a:lnTo>
                    <a:pt x="5273" y="9793"/>
                  </a:lnTo>
                  <a:lnTo>
                    <a:pt x="5650" y="9542"/>
                  </a:lnTo>
                  <a:lnTo>
                    <a:pt x="5901" y="9228"/>
                  </a:lnTo>
                  <a:lnTo>
                    <a:pt x="6089" y="8852"/>
                  </a:lnTo>
                  <a:lnTo>
                    <a:pt x="6152" y="8475"/>
                  </a:lnTo>
                  <a:lnTo>
                    <a:pt x="6152" y="1884"/>
                  </a:lnTo>
                  <a:lnTo>
                    <a:pt x="6152" y="0"/>
                  </a:lnTo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7">
              <a:extLst>
                <a:ext uri="{FF2B5EF4-FFF2-40B4-BE49-F238E27FC236}">
                  <a16:creationId xmlns:a16="http://schemas.microsoft.com/office/drawing/2014/main" id="{DB28CB7D-EC81-E0F4-25F8-1619D1892370}"/>
                </a:ext>
              </a:extLst>
            </p:cNvPr>
            <p:cNvSpPr/>
            <p:nvPr/>
          </p:nvSpPr>
          <p:spPr>
            <a:xfrm>
              <a:off x="2037440" y="4214218"/>
              <a:ext cx="252360" cy="150442"/>
            </a:xfrm>
            <a:custGeom>
              <a:avLst/>
              <a:gdLst/>
              <a:ahLst/>
              <a:cxnLst/>
              <a:rect l="l" t="t" r="r" b="b"/>
              <a:pathLst>
                <a:path w="6215" h="3705" fill="none" extrusionOk="0">
                  <a:moveTo>
                    <a:pt x="0" y="1821"/>
                  </a:moveTo>
                  <a:lnTo>
                    <a:pt x="0" y="1821"/>
                  </a:lnTo>
                  <a:lnTo>
                    <a:pt x="63" y="2198"/>
                  </a:lnTo>
                  <a:lnTo>
                    <a:pt x="251" y="2574"/>
                  </a:lnTo>
                  <a:lnTo>
                    <a:pt x="502" y="2888"/>
                  </a:lnTo>
                  <a:lnTo>
                    <a:pt x="879" y="3139"/>
                  </a:lnTo>
                  <a:lnTo>
                    <a:pt x="1318" y="3390"/>
                  </a:lnTo>
                  <a:lnTo>
                    <a:pt x="1883" y="3516"/>
                  </a:lnTo>
                  <a:lnTo>
                    <a:pt x="2448" y="3642"/>
                  </a:lnTo>
                  <a:lnTo>
                    <a:pt x="3076" y="3704"/>
                  </a:lnTo>
                  <a:lnTo>
                    <a:pt x="3076" y="3704"/>
                  </a:lnTo>
                  <a:lnTo>
                    <a:pt x="3704" y="3642"/>
                  </a:lnTo>
                  <a:lnTo>
                    <a:pt x="4269" y="3516"/>
                  </a:lnTo>
                  <a:lnTo>
                    <a:pt x="4834" y="3390"/>
                  </a:lnTo>
                  <a:lnTo>
                    <a:pt x="5273" y="3139"/>
                  </a:lnTo>
                  <a:lnTo>
                    <a:pt x="5650" y="2888"/>
                  </a:lnTo>
                  <a:lnTo>
                    <a:pt x="5964" y="2574"/>
                  </a:lnTo>
                  <a:lnTo>
                    <a:pt x="6152" y="2198"/>
                  </a:lnTo>
                  <a:lnTo>
                    <a:pt x="6215" y="1821"/>
                  </a:lnTo>
                  <a:lnTo>
                    <a:pt x="6215" y="1821"/>
                  </a:lnTo>
                  <a:lnTo>
                    <a:pt x="6152" y="1507"/>
                  </a:lnTo>
                  <a:lnTo>
                    <a:pt x="5964" y="1131"/>
                  </a:lnTo>
                  <a:lnTo>
                    <a:pt x="5650" y="817"/>
                  </a:lnTo>
                  <a:lnTo>
                    <a:pt x="5273" y="566"/>
                  </a:lnTo>
                  <a:lnTo>
                    <a:pt x="4834" y="314"/>
                  </a:lnTo>
                  <a:lnTo>
                    <a:pt x="4269" y="189"/>
                  </a:lnTo>
                  <a:lnTo>
                    <a:pt x="3704" y="63"/>
                  </a:lnTo>
                  <a:lnTo>
                    <a:pt x="3076" y="1"/>
                  </a:lnTo>
                  <a:lnTo>
                    <a:pt x="3076" y="1"/>
                  </a:lnTo>
                  <a:lnTo>
                    <a:pt x="2448" y="63"/>
                  </a:lnTo>
                  <a:lnTo>
                    <a:pt x="1883" y="189"/>
                  </a:lnTo>
                  <a:lnTo>
                    <a:pt x="1318" y="314"/>
                  </a:lnTo>
                  <a:lnTo>
                    <a:pt x="879" y="566"/>
                  </a:lnTo>
                  <a:lnTo>
                    <a:pt x="502" y="817"/>
                  </a:lnTo>
                  <a:lnTo>
                    <a:pt x="251" y="1131"/>
                  </a:lnTo>
                  <a:lnTo>
                    <a:pt x="63" y="1507"/>
                  </a:lnTo>
                  <a:lnTo>
                    <a:pt x="0" y="1821"/>
                  </a:lnTo>
                  <a:lnTo>
                    <a:pt x="0" y="182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7">
              <a:extLst>
                <a:ext uri="{FF2B5EF4-FFF2-40B4-BE49-F238E27FC236}">
                  <a16:creationId xmlns:a16="http://schemas.microsoft.com/office/drawing/2014/main" id="{08965D26-6D17-5FCE-0C6C-AEF70EF57707}"/>
                </a:ext>
              </a:extLst>
            </p:cNvPr>
            <p:cNvSpPr/>
            <p:nvPr/>
          </p:nvSpPr>
          <p:spPr>
            <a:xfrm>
              <a:off x="2037440" y="4214218"/>
              <a:ext cx="252360" cy="150442"/>
            </a:xfrm>
            <a:custGeom>
              <a:avLst/>
              <a:gdLst/>
              <a:ahLst/>
              <a:cxnLst/>
              <a:rect l="l" t="t" r="r" b="b"/>
              <a:pathLst>
                <a:path w="6215" h="3705" extrusionOk="0">
                  <a:moveTo>
                    <a:pt x="3076" y="1"/>
                  </a:moveTo>
                  <a:lnTo>
                    <a:pt x="2448" y="63"/>
                  </a:lnTo>
                  <a:lnTo>
                    <a:pt x="1883" y="189"/>
                  </a:lnTo>
                  <a:lnTo>
                    <a:pt x="1318" y="314"/>
                  </a:lnTo>
                  <a:lnTo>
                    <a:pt x="879" y="566"/>
                  </a:lnTo>
                  <a:lnTo>
                    <a:pt x="502" y="817"/>
                  </a:lnTo>
                  <a:lnTo>
                    <a:pt x="251" y="1131"/>
                  </a:lnTo>
                  <a:lnTo>
                    <a:pt x="63" y="1507"/>
                  </a:lnTo>
                  <a:lnTo>
                    <a:pt x="0" y="1821"/>
                  </a:lnTo>
                  <a:lnTo>
                    <a:pt x="63" y="2198"/>
                  </a:lnTo>
                  <a:lnTo>
                    <a:pt x="251" y="2574"/>
                  </a:lnTo>
                  <a:lnTo>
                    <a:pt x="502" y="2888"/>
                  </a:lnTo>
                  <a:lnTo>
                    <a:pt x="879" y="3139"/>
                  </a:lnTo>
                  <a:lnTo>
                    <a:pt x="1318" y="3390"/>
                  </a:lnTo>
                  <a:lnTo>
                    <a:pt x="1883" y="3516"/>
                  </a:lnTo>
                  <a:lnTo>
                    <a:pt x="2448" y="3642"/>
                  </a:lnTo>
                  <a:lnTo>
                    <a:pt x="3076" y="3704"/>
                  </a:lnTo>
                  <a:lnTo>
                    <a:pt x="3704" y="3642"/>
                  </a:lnTo>
                  <a:lnTo>
                    <a:pt x="4269" y="3516"/>
                  </a:lnTo>
                  <a:lnTo>
                    <a:pt x="4834" y="3390"/>
                  </a:lnTo>
                  <a:lnTo>
                    <a:pt x="5273" y="3139"/>
                  </a:lnTo>
                  <a:lnTo>
                    <a:pt x="5650" y="2888"/>
                  </a:lnTo>
                  <a:lnTo>
                    <a:pt x="5964" y="2574"/>
                  </a:lnTo>
                  <a:lnTo>
                    <a:pt x="6152" y="2198"/>
                  </a:lnTo>
                  <a:lnTo>
                    <a:pt x="6215" y="1821"/>
                  </a:lnTo>
                  <a:lnTo>
                    <a:pt x="6152" y="1507"/>
                  </a:lnTo>
                  <a:lnTo>
                    <a:pt x="5964" y="1131"/>
                  </a:lnTo>
                  <a:lnTo>
                    <a:pt x="5650" y="817"/>
                  </a:lnTo>
                  <a:lnTo>
                    <a:pt x="5273" y="566"/>
                  </a:lnTo>
                  <a:lnTo>
                    <a:pt x="4834" y="314"/>
                  </a:lnTo>
                  <a:lnTo>
                    <a:pt x="4269" y="189"/>
                  </a:lnTo>
                  <a:lnTo>
                    <a:pt x="3704" y="63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7">
              <a:extLst>
                <a:ext uri="{FF2B5EF4-FFF2-40B4-BE49-F238E27FC236}">
                  <a16:creationId xmlns:a16="http://schemas.microsoft.com/office/drawing/2014/main" id="{9EE58058-4CE2-E2A0-C517-9CE81B4CB580}"/>
                </a:ext>
              </a:extLst>
            </p:cNvPr>
            <p:cNvSpPr/>
            <p:nvPr/>
          </p:nvSpPr>
          <p:spPr>
            <a:xfrm>
              <a:off x="1382362" y="3921094"/>
              <a:ext cx="249802" cy="420627"/>
            </a:xfrm>
            <a:custGeom>
              <a:avLst/>
              <a:gdLst/>
              <a:ahLst/>
              <a:cxnLst/>
              <a:rect l="l" t="t" r="r" b="b"/>
              <a:pathLst>
                <a:path w="6152" h="10359" extrusionOk="0">
                  <a:moveTo>
                    <a:pt x="6152" y="1"/>
                  </a:moveTo>
                  <a:lnTo>
                    <a:pt x="0" y="63"/>
                  </a:lnTo>
                  <a:lnTo>
                    <a:pt x="0" y="8538"/>
                  </a:lnTo>
                  <a:lnTo>
                    <a:pt x="63" y="8915"/>
                  </a:lnTo>
                  <a:lnTo>
                    <a:pt x="251" y="9228"/>
                  </a:lnTo>
                  <a:lnTo>
                    <a:pt x="502" y="9542"/>
                  </a:lnTo>
                  <a:lnTo>
                    <a:pt x="879" y="9856"/>
                  </a:lnTo>
                  <a:lnTo>
                    <a:pt x="1381" y="10044"/>
                  </a:lnTo>
                  <a:lnTo>
                    <a:pt x="1883" y="10233"/>
                  </a:lnTo>
                  <a:lnTo>
                    <a:pt x="2448" y="10358"/>
                  </a:lnTo>
                  <a:lnTo>
                    <a:pt x="3704" y="10358"/>
                  </a:lnTo>
                  <a:lnTo>
                    <a:pt x="4269" y="10233"/>
                  </a:lnTo>
                  <a:lnTo>
                    <a:pt x="4834" y="10044"/>
                  </a:lnTo>
                  <a:lnTo>
                    <a:pt x="5273" y="9856"/>
                  </a:lnTo>
                  <a:lnTo>
                    <a:pt x="5650" y="9542"/>
                  </a:lnTo>
                  <a:lnTo>
                    <a:pt x="5901" y="9228"/>
                  </a:lnTo>
                  <a:lnTo>
                    <a:pt x="6089" y="8915"/>
                  </a:lnTo>
                  <a:lnTo>
                    <a:pt x="6152" y="8538"/>
                  </a:lnTo>
                  <a:lnTo>
                    <a:pt x="6152" y="1947"/>
                  </a:lnTo>
                  <a:lnTo>
                    <a:pt x="6152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7">
              <a:extLst>
                <a:ext uri="{FF2B5EF4-FFF2-40B4-BE49-F238E27FC236}">
                  <a16:creationId xmlns:a16="http://schemas.microsoft.com/office/drawing/2014/main" id="{9529E397-BBA5-6137-2332-4A58A180B277}"/>
                </a:ext>
              </a:extLst>
            </p:cNvPr>
            <p:cNvSpPr/>
            <p:nvPr/>
          </p:nvSpPr>
          <p:spPr>
            <a:xfrm>
              <a:off x="1382362" y="3921094"/>
              <a:ext cx="249802" cy="420627"/>
            </a:xfrm>
            <a:custGeom>
              <a:avLst/>
              <a:gdLst/>
              <a:ahLst/>
              <a:cxnLst/>
              <a:rect l="l" t="t" r="r" b="b"/>
              <a:pathLst>
                <a:path w="6152" h="10359" fill="none" extrusionOk="0">
                  <a:moveTo>
                    <a:pt x="0" y="63"/>
                  </a:moveTo>
                  <a:lnTo>
                    <a:pt x="0" y="8538"/>
                  </a:lnTo>
                  <a:lnTo>
                    <a:pt x="0" y="8538"/>
                  </a:lnTo>
                  <a:lnTo>
                    <a:pt x="63" y="8915"/>
                  </a:lnTo>
                  <a:lnTo>
                    <a:pt x="251" y="9228"/>
                  </a:lnTo>
                  <a:lnTo>
                    <a:pt x="502" y="9542"/>
                  </a:lnTo>
                  <a:lnTo>
                    <a:pt x="879" y="9856"/>
                  </a:lnTo>
                  <a:lnTo>
                    <a:pt x="1381" y="10044"/>
                  </a:lnTo>
                  <a:lnTo>
                    <a:pt x="1883" y="10233"/>
                  </a:lnTo>
                  <a:lnTo>
                    <a:pt x="2448" y="10358"/>
                  </a:lnTo>
                  <a:lnTo>
                    <a:pt x="3076" y="10358"/>
                  </a:lnTo>
                  <a:lnTo>
                    <a:pt x="3076" y="10358"/>
                  </a:lnTo>
                  <a:lnTo>
                    <a:pt x="3704" y="10358"/>
                  </a:lnTo>
                  <a:lnTo>
                    <a:pt x="4269" y="10233"/>
                  </a:lnTo>
                  <a:lnTo>
                    <a:pt x="4834" y="10044"/>
                  </a:lnTo>
                  <a:lnTo>
                    <a:pt x="5273" y="9856"/>
                  </a:lnTo>
                  <a:lnTo>
                    <a:pt x="5650" y="9542"/>
                  </a:lnTo>
                  <a:lnTo>
                    <a:pt x="5901" y="9228"/>
                  </a:lnTo>
                  <a:lnTo>
                    <a:pt x="6089" y="8915"/>
                  </a:lnTo>
                  <a:lnTo>
                    <a:pt x="6152" y="8538"/>
                  </a:lnTo>
                  <a:lnTo>
                    <a:pt x="6152" y="1947"/>
                  </a:lnTo>
                  <a:lnTo>
                    <a:pt x="615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7">
              <a:extLst>
                <a:ext uri="{FF2B5EF4-FFF2-40B4-BE49-F238E27FC236}">
                  <a16:creationId xmlns:a16="http://schemas.microsoft.com/office/drawing/2014/main" id="{73B5823C-6BD9-FBE9-2502-ECD87EA69B6F}"/>
                </a:ext>
              </a:extLst>
            </p:cNvPr>
            <p:cNvSpPr/>
            <p:nvPr/>
          </p:nvSpPr>
          <p:spPr>
            <a:xfrm>
              <a:off x="1382362" y="3921094"/>
              <a:ext cx="249802" cy="420627"/>
            </a:xfrm>
            <a:custGeom>
              <a:avLst/>
              <a:gdLst/>
              <a:ahLst/>
              <a:cxnLst/>
              <a:rect l="l" t="t" r="r" b="b"/>
              <a:pathLst>
                <a:path w="6152" h="10359" fill="none" extrusionOk="0">
                  <a:moveTo>
                    <a:pt x="0" y="63"/>
                  </a:moveTo>
                  <a:lnTo>
                    <a:pt x="0" y="8538"/>
                  </a:lnTo>
                  <a:lnTo>
                    <a:pt x="0" y="8538"/>
                  </a:lnTo>
                  <a:lnTo>
                    <a:pt x="63" y="8915"/>
                  </a:lnTo>
                  <a:lnTo>
                    <a:pt x="251" y="9228"/>
                  </a:lnTo>
                  <a:lnTo>
                    <a:pt x="502" y="9542"/>
                  </a:lnTo>
                  <a:lnTo>
                    <a:pt x="879" y="9856"/>
                  </a:lnTo>
                  <a:lnTo>
                    <a:pt x="1381" y="10044"/>
                  </a:lnTo>
                  <a:lnTo>
                    <a:pt x="1883" y="10233"/>
                  </a:lnTo>
                  <a:lnTo>
                    <a:pt x="2448" y="10358"/>
                  </a:lnTo>
                  <a:lnTo>
                    <a:pt x="3076" y="10358"/>
                  </a:lnTo>
                  <a:lnTo>
                    <a:pt x="3076" y="10358"/>
                  </a:lnTo>
                  <a:lnTo>
                    <a:pt x="3704" y="10358"/>
                  </a:lnTo>
                  <a:lnTo>
                    <a:pt x="4269" y="10233"/>
                  </a:lnTo>
                  <a:lnTo>
                    <a:pt x="4834" y="10044"/>
                  </a:lnTo>
                  <a:lnTo>
                    <a:pt x="5273" y="9856"/>
                  </a:lnTo>
                  <a:lnTo>
                    <a:pt x="5650" y="9542"/>
                  </a:lnTo>
                  <a:lnTo>
                    <a:pt x="5901" y="9228"/>
                  </a:lnTo>
                  <a:lnTo>
                    <a:pt x="6089" y="8915"/>
                  </a:lnTo>
                  <a:lnTo>
                    <a:pt x="6152" y="8538"/>
                  </a:lnTo>
                  <a:lnTo>
                    <a:pt x="6152" y="1947"/>
                  </a:lnTo>
                  <a:lnTo>
                    <a:pt x="6152" y="1"/>
                  </a:lnTo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7">
              <a:extLst>
                <a:ext uri="{FF2B5EF4-FFF2-40B4-BE49-F238E27FC236}">
                  <a16:creationId xmlns:a16="http://schemas.microsoft.com/office/drawing/2014/main" id="{A26BA72A-E3C6-76DD-3773-233CB66E394F}"/>
                </a:ext>
              </a:extLst>
            </p:cNvPr>
            <p:cNvSpPr/>
            <p:nvPr/>
          </p:nvSpPr>
          <p:spPr>
            <a:xfrm>
              <a:off x="1382362" y="3842078"/>
              <a:ext cx="252360" cy="147883"/>
            </a:xfrm>
            <a:custGeom>
              <a:avLst/>
              <a:gdLst/>
              <a:ahLst/>
              <a:cxnLst/>
              <a:rect l="l" t="t" r="r" b="b"/>
              <a:pathLst>
                <a:path w="6215" h="3642" fill="none" extrusionOk="0">
                  <a:moveTo>
                    <a:pt x="0" y="1821"/>
                  </a:moveTo>
                  <a:lnTo>
                    <a:pt x="0" y="1821"/>
                  </a:lnTo>
                  <a:lnTo>
                    <a:pt x="63" y="2198"/>
                  </a:lnTo>
                  <a:lnTo>
                    <a:pt x="251" y="2512"/>
                  </a:lnTo>
                  <a:lnTo>
                    <a:pt x="502" y="2825"/>
                  </a:lnTo>
                  <a:lnTo>
                    <a:pt x="879" y="3139"/>
                  </a:lnTo>
                  <a:lnTo>
                    <a:pt x="1381" y="3328"/>
                  </a:lnTo>
                  <a:lnTo>
                    <a:pt x="1883" y="3516"/>
                  </a:lnTo>
                  <a:lnTo>
                    <a:pt x="2448" y="3641"/>
                  </a:lnTo>
                  <a:lnTo>
                    <a:pt x="3076" y="3641"/>
                  </a:lnTo>
                  <a:lnTo>
                    <a:pt x="3076" y="3641"/>
                  </a:lnTo>
                  <a:lnTo>
                    <a:pt x="3704" y="3641"/>
                  </a:lnTo>
                  <a:lnTo>
                    <a:pt x="4269" y="3516"/>
                  </a:lnTo>
                  <a:lnTo>
                    <a:pt x="4834" y="3328"/>
                  </a:lnTo>
                  <a:lnTo>
                    <a:pt x="5273" y="3139"/>
                  </a:lnTo>
                  <a:lnTo>
                    <a:pt x="5650" y="2825"/>
                  </a:lnTo>
                  <a:lnTo>
                    <a:pt x="5964" y="2512"/>
                  </a:lnTo>
                  <a:lnTo>
                    <a:pt x="6152" y="2198"/>
                  </a:lnTo>
                  <a:lnTo>
                    <a:pt x="6215" y="1821"/>
                  </a:lnTo>
                  <a:lnTo>
                    <a:pt x="6215" y="1821"/>
                  </a:lnTo>
                  <a:lnTo>
                    <a:pt x="6152" y="1444"/>
                  </a:lnTo>
                  <a:lnTo>
                    <a:pt x="5964" y="1130"/>
                  </a:lnTo>
                  <a:lnTo>
                    <a:pt x="5650" y="817"/>
                  </a:lnTo>
                  <a:lnTo>
                    <a:pt x="5273" y="566"/>
                  </a:lnTo>
                  <a:lnTo>
                    <a:pt x="4834" y="314"/>
                  </a:lnTo>
                  <a:lnTo>
                    <a:pt x="4269" y="126"/>
                  </a:lnTo>
                  <a:lnTo>
                    <a:pt x="3704" y="63"/>
                  </a:lnTo>
                  <a:lnTo>
                    <a:pt x="3076" y="1"/>
                  </a:lnTo>
                  <a:lnTo>
                    <a:pt x="3076" y="1"/>
                  </a:lnTo>
                  <a:lnTo>
                    <a:pt x="2448" y="63"/>
                  </a:lnTo>
                  <a:lnTo>
                    <a:pt x="1883" y="126"/>
                  </a:lnTo>
                  <a:lnTo>
                    <a:pt x="1381" y="314"/>
                  </a:lnTo>
                  <a:lnTo>
                    <a:pt x="879" y="566"/>
                  </a:lnTo>
                  <a:lnTo>
                    <a:pt x="502" y="817"/>
                  </a:lnTo>
                  <a:lnTo>
                    <a:pt x="251" y="1130"/>
                  </a:lnTo>
                  <a:lnTo>
                    <a:pt x="63" y="1444"/>
                  </a:lnTo>
                  <a:lnTo>
                    <a:pt x="0" y="1821"/>
                  </a:lnTo>
                  <a:lnTo>
                    <a:pt x="0" y="182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7">
              <a:extLst>
                <a:ext uri="{FF2B5EF4-FFF2-40B4-BE49-F238E27FC236}">
                  <a16:creationId xmlns:a16="http://schemas.microsoft.com/office/drawing/2014/main" id="{C16B35D2-6932-3634-5BB9-AF1BE681EA78}"/>
                </a:ext>
              </a:extLst>
            </p:cNvPr>
            <p:cNvSpPr/>
            <p:nvPr/>
          </p:nvSpPr>
          <p:spPr>
            <a:xfrm>
              <a:off x="1382362" y="3842078"/>
              <a:ext cx="252360" cy="147883"/>
            </a:xfrm>
            <a:custGeom>
              <a:avLst/>
              <a:gdLst/>
              <a:ahLst/>
              <a:cxnLst/>
              <a:rect l="l" t="t" r="r" b="b"/>
              <a:pathLst>
                <a:path w="6215" h="3642" extrusionOk="0">
                  <a:moveTo>
                    <a:pt x="3076" y="1"/>
                  </a:moveTo>
                  <a:lnTo>
                    <a:pt x="2448" y="63"/>
                  </a:lnTo>
                  <a:lnTo>
                    <a:pt x="1883" y="126"/>
                  </a:lnTo>
                  <a:lnTo>
                    <a:pt x="1381" y="314"/>
                  </a:lnTo>
                  <a:lnTo>
                    <a:pt x="879" y="566"/>
                  </a:lnTo>
                  <a:lnTo>
                    <a:pt x="502" y="817"/>
                  </a:lnTo>
                  <a:lnTo>
                    <a:pt x="251" y="1130"/>
                  </a:lnTo>
                  <a:lnTo>
                    <a:pt x="63" y="1444"/>
                  </a:lnTo>
                  <a:lnTo>
                    <a:pt x="0" y="1821"/>
                  </a:lnTo>
                  <a:lnTo>
                    <a:pt x="63" y="2198"/>
                  </a:lnTo>
                  <a:lnTo>
                    <a:pt x="251" y="2512"/>
                  </a:lnTo>
                  <a:lnTo>
                    <a:pt x="502" y="2825"/>
                  </a:lnTo>
                  <a:lnTo>
                    <a:pt x="879" y="3139"/>
                  </a:lnTo>
                  <a:lnTo>
                    <a:pt x="1381" y="3328"/>
                  </a:lnTo>
                  <a:lnTo>
                    <a:pt x="1883" y="3516"/>
                  </a:lnTo>
                  <a:lnTo>
                    <a:pt x="2448" y="3641"/>
                  </a:lnTo>
                  <a:lnTo>
                    <a:pt x="3704" y="3641"/>
                  </a:lnTo>
                  <a:lnTo>
                    <a:pt x="4269" y="3516"/>
                  </a:lnTo>
                  <a:lnTo>
                    <a:pt x="4834" y="3328"/>
                  </a:lnTo>
                  <a:lnTo>
                    <a:pt x="5273" y="3139"/>
                  </a:lnTo>
                  <a:lnTo>
                    <a:pt x="5650" y="2825"/>
                  </a:lnTo>
                  <a:lnTo>
                    <a:pt x="5964" y="2512"/>
                  </a:lnTo>
                  <a:lnTo>
                    <a:pt x="6152" y="2198"/>
                  </a:lnTo>
                  <a:lnTo>
                    <a:pt x="6215" y="1821"/>
                  </a:lnTo>
                  <a:lnTo>
                    <a:pt x="6152" y="1444"/>
                  </a:lnTo>
                  <a:lnTo>
                    <a:pt x="5964" y="1130"/>
                  </a:lnTo>
                  <a:lnTo>
                    <a:pt x="5650" y="817"/>
                  </a:lnTo>
                  <a:lnTo>
                    <a:pt x="5273" y="566"/>
                  </a:lnTo>
                  <a:lnTo>
                    <a:pt x="4834" y="314"/>
                  </a:lnTo>
                  <a:lnTo>
                    <a:pt x="4269" y="126"/>
                  </a:lnTo>
                  <a:lnTo>
                    <a:pt x="3704" y="63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7">
              <a:extLst>
                <a:ext uri="{FF2B5EF4-FFF2-40B4-BE49-F238E27FC236}">
                  <a16:creationId xmlns:a16="http://schemas.microsoft.com/office/drawing/2014/main" id="{97685F02-6014-C9C0-15F7-D3ACAAEAC37C}"/>
                </a:ext>
              </a:extLst>
            </p:cNvPr>
            <p:cNvSpPr/>
            <p:nvPr/>
          </p:nvSpPr>
          <p:spPr>
            <a:xfrm>
              <a:off x="1349187" y="3416421"/>
              <a:ext cx="616912" cy="1121551"/>
            </a:xfrm>
            <a:custGeom>
              <a:avLst/>
              <a:gdLst/>
              <a:ahLst/>
              <a:cxnLst/>
              <a:rect l="l" t="t" r="r" b="b"/>
              <a:pathLst>
                <a:path w="15193" h="27621" extrusionOk="0">
                  <a:moveTo>
                    <a:pt x="1" y="0"/>
                  </a:moveTo>
                  <a:lnTo>
                    <a:pt x="1" y="18770"/>
                  </a:lnTo>
                  <a:lnTo>
                    <a:pt x="15130" y="27621"/>
                  </a:lnTo>
                  <a:lnTo>
                    <a:pt x="15192" y="891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7">
              <a:extLst>
                <a:ext uri="{FF2B5EF4-FFF2-40B4-BE49-F238E27FC236}">
                  <a16:creationId xmlns:a16="http://schemas.microsoft.com/office/drawing/2014/main" id="{CAFAAE27-F2CE-FA6C-DD72-2962A2E1AF95}"/>
                </a:ext>
              </a:extLst>
            </p:cNvPr>
            <p:cNvSpPr/>
            <p:nvPr/>
          </p:nvSpPr>
          <p:spPr>
            <a:xfrm>
              <a:off x="1349187" y="3416421"/>
              <a:ext cx="616912" cy="1121551"/>
            </a:xfrm>
            <a:custGeom>
              <a:avLst/>
              <a:gdLst/>
              <a:ahLst/>
              <a:cxnLst/>
              <a:rect l="l" t="t" r="r" b="b"/>
              <a:pathLst>
                <a:path w="15193" h="27621" fill="none" extrusionOk="0">
                  <a:moveTo>
                    <a:pt x="1" y="0"/>
                  </a:moveTo>
                  <a:lnTo>
                    <a:pt x="1" y="18770"/>
                  </a:lnTo>
                  <a:lnTo>
                    <a:pt x="15130" y="27621"/>
                  </a:lnTo>
                  <a:lnTo>
                    <a:pt x="15192" y="8914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7">
              <a:extLst>
                <a:ext uri="{FF2B5EF4-FFF2-40B4-BE49-F238E27FC236}">
                  <a16:creationId xmlns:a16="http://schemas.microsoft.com/office/drawing/2014/main" id="{658D99CD-C793-5D02-10AA-D64BA6BB06F6}"/>
                </a:ext>
              </a:extLst>
            </p:cNvPr>
            <p:cNvSpPr/>
            <p:nvPr/>
          </p:nvSpPr>
          <p:spPr>
            <a:xfrm>
              <a:off x="1963498" y="3194640"/>
              <a:ext cx="994132" cy="1343335"/>
            </a:xfrm>
            <a:custGeom>
              <a:avLst/>
              <a:gdLst/>
              <a:ahLst/>
              <a:cxnLst/>
              <a:rect l="l" t="t" r="r" b="b"/>
              <a:pathLst>
                <a:path w="24483" h="33083" extrusionOk="0">
                  <a:moveTo>
                    <a:pt x="24483" y="1"/>
                  </a:moveTo>
                  <a:lnTo>
                    <a:pt x="126" y="14376"/>
                  </a:lnTo>
                  <a:lnTo>
                    <a:pt x="1" y="33083"/>
                  </a:lnTo>
                  <a:lnTo>
                    <a:pt x="24483" y="18896"/>
                  </a:lnTo>
                  <a:lnTo>
                    <a:pt x="24483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7">
              <a:extLst>
                <a:ext uri="{FF2B5EF4-FFF2-40B4-BE49-F238E27FC236}">
                  <a16:creationId xmlns:a16="http://schemas.microsoft.com/office/drawing/2014/main" id="{AA5060E1-18F6-F34C-C01E-29702789B006}"/>
                </a:ext>
              </a:extLst>
            </p:cNvPr>
            <p:cNvSpPr/>
            <p:nvPr/>
          </p:nvSpPr>
          <p:spPr>
            <a:xfrm>
              <a:off x="1963498" y="3194640"/>
              <a:ext cx="994132" cy="1343335"/>
            </a:xfrm>
            <a:custGeom>
              <a:avLst/>
              <a:gdLst/>
              <a:ahLst/>
              <a:cxnLst/>
              <a:rect l="l" t="t" r="r" b="b"/>
              <a:pathLst>
                <a:path w="24483" h="33083" fill="none" extrusionOk="0">
                  <a:moveTo>
                    <a:pt x="126" y="14376"/>
                  </a:moveTo>
                  <a:lnTo>
                    <a:pt x="24483" y="1"/>
                  </a:lnTo>
                  <a:lnTo>
                    <a:pt x="24483" y="18896"/>
                  </a:lnTo>
                  <a:lnTo>
                    <a:pt x="1" y="33083"/>
                  </a:lnTo>
                  <a:lnTo>
                    <a:pt x="126" y="14376"/>
                  </a:lnTo>
                  <a:close/>
                </a:path>
              </a:pathLst>
            </a:custGeom>
            <a:solidFill>
              <a:schemeClr val="accent6"/>
            </a:solidFill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7">
              <a:extLst>
                <a:ext uri="{FF2B5EF4-FFF2-40B4-BE49-F238E27FC236}">
                  <a16:creationId xmlns:a16="http://schemas.microsoft.com/office/drawing/2014/main" id="{67FC9914-E2B5-EF5B-8A2C-D09B3FF03402}"/>
                </a:ext>
              </a:extLst>
            </p:cNvPr>
            <p:cNvSpPr/>
            <p:nvPr/>
          </p:nvSpPr>
          <p:spPr>
            <a:xfrm>
              <a:off x="1351746" y="2832691"/>
              <a:ext cx="1605887" cy="945731"/>
            </a:xfrm>
            <a:custGeom>
              <a:avLst/>
              <a:gdLst/>
              <a:ahLst/>
              <a:cxnLst/>
              <a:rect l="l" t="t" r="r" b="b"/>
              <a:pathLst>
                <a:path w="39549" h="23291" extrusionOk="0">
                  <a:moveTo>
                    <a:pt x="24232" y="1"/>
                  </a:moveTo>
                  <a:lnTo>
                    <a:pt x="1" y="14376"/>
                  </a:lnTo>
                  <a:lnTo>
                    <a:pt x="15192" y="23290"/>
                  </a:lnTo>
                  <a:lnTo>
                    <a:pt x="39549" y="8915"/>
                  </a:lnTo>
                  <a:lnTo>
                    <a:pt x="2423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7">
              <a:extLst>
                <a:ext uri="{FF2B5EF4-FFF2-40B4-BE49-F238E27FC236}">
                  <a16:creationId xmlns:a16="http://schemas.microsoft.com/office/drawing/2014/main" id="{912518AC-C43F-7343-3357-42AAA11D9FB7}"/>
                </a:ext>
              </a:extLst>
            </p:cNvPr>
            <p:cNvSpPr/>
            <p:nvPr/>
          </p:nvSpPr>
          <p:spPr>
            <a:xfrm>
              <a:off x="1351746" y="2832691"/>
              <a:ext cx="1605887" cy="945731"/>
            </a:xfrm>
            <a:custGeom>
              <a:avLst/>
              <a:gdLst/>
              <a:ahLst/>
              <a:cxnLst/>
              <a:rect l="l" t="t" r="r" b="b"/>
              <a:pathLst>
                <a:path w="39549" h="23291" fill="none" extrusionOk="0">
                  <a:moveTo>
                    <a:pt x="39549" y="8915"/>
                  </a:moveTo>
                  <a:lnTo>
                    <a:pt x="24232" y="1"/>
                  </a:lnTo>
                  <a:lnTo>
                    <a:pt x="1" y="14376"/>
                  </a:lnTo>
                  <a:lnTo>
                    <a:pt x="15192" y="23290"/>
                  </a:lnTo>
                  <a:lnTo>
                    <a:pt x="39549" y="8915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7">
              <a:extLst>
                <a:ext uri="{FF2B5EF4-FFF2-40B4-BE49-F238E27FC236}">
                  <a16:creationId xmlns:a16="http://schemas.microsoft.com/office/drawing/2014/main" id="{C522447C-24AE-D031-74DA-DB79557C858B}"/>
                </a:ext>
              </a:extLst>
            </p:cNvPr>
            <p:cNvSpPr/>
            <p:nvPr/>
          </p:nvSpPr>
          <p:spPr>
            <a:xfrm>
              <a:off x="2062899" y="3373096"/>
              <a:ext cx="823388" cy="703522"/>
            </a:xfrm>
            <a:custGeom>
              <a:avLst/>
              <a:gdLst/>
              <a:ahLst/>
              <a:cxnLst/>
              <a:rect l="l" t="t" r="r" b="b"/>
              <a:pathLst>
                <a:path w="20278" h="17326" extrusionOk="0">
                  <a:moveTo>
                    <a:pt x="20277" y="0"/>
                  </a:moveTo>
                  <a:lnTo>
                    <a:pt x="1" y="11802"/>
                  </a:lnTo>
                  <a:lnTo>
                    <a:pt x="1" y="17326"/>
                  </a:lnTo>
                  <a:lnTo>
                    <a:pt x="20277" y="5524"/>
                  </a:lnTo>
                  <a:lnTo>
                    <a:pt x="202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7">
              <a:extLst>
                <a:ext uri="{FF2B5EF4-FFF2-40B4-BE49-F238E27FC236}">
                  <a16:creationId xmlns:a16="http://schemas.microsoft.com/office/drawing/2014/main" id="{EC9CD4BA-B486-505E-F1A1-C69058300241}"/>
                </a:ext>
              </a:extLst>
            </p:cNvPr>
            <p:cNvSpPr/>
            <p:nvPr/>
          </p:nvSpPr>
          <p:spPr>
            <a:xfrm>
              <a:off x="2062899" y="3653470"/>
              <a:ext cx="823388" cy="703522"/>
            </a:xfrm>
            <a:custGeom>
              <a:avLst/>
              <a:gdLst/>
              <a:ahLst/>
              <a:cxnLst/>
              <a:rect l="l" t="t" r="r" b="b"/>
              <a:pathLst>
                <a:path w="20278" h="17326" extrusionOk="0">
                  <a:moveTo>
                    <a:pt x="20277" y="0"/>
                  </a:moveTo>
                  <a:lnTo>
                    <a:pt x="1" y="11802"/>
                  </a:lnTo>
                  <a:lnTo>
                    <a:pt x="1" y="17326"/>
                  </a:lnTo>
                  <a:lnTo>
                    <a:pt x="20277" y="5524"/>
                  </a:lnTo>
                  <a:lnTo>
                    <a:pt x="202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Google Shape;235;p27">
            <a:extLst>
              <a:ext uri="{FF2B5EF4-FFF2-40B4-BE49-F238E27FC236}">
                <a16:creationId xmlns:a16="http://schemas.microsoft.com/office/drawing/2014/main" id="{32BC7D87-BAD8-FE97-D658-9C199A0EEE6B}"/>
              </a:ext>
            </a:extLst>
          </p:cNvPr>
          <p:cNvSpPr/>
          <p:nvPr/>
        </p:nvSpPr>
        <p:spPr>
          <a:xfrm>
            <a:off x="7329250" y="411463"/>
            <a:ext cx="608400" cy="608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6" name="Google Shape;236;p27">
            <a:extLst>
              <a:ext uri="{FF2B5EF4-FFF2-40B4-BE49-F238E27FC236}">
                <a16:creationId xmlns:a16="http://schemas.microsoft.com/office/drawing/2014/main" id="{9F05E15A-CA89-923F-F8D0-1FFCEAE6DF07}"/>
              </a:ext>
            </a:extLst>
          </p:cNvPr>
          <p:cNvCxnSpPr>
            <a:stCxn id="235" idx="2"/>
          </p:cNvCxnSpPr>
          <p:nvPr/>
        </p:nvCxnSpPr>
        <p:spPr>
          <a:xfrm rot="10800000">
            <a:off x="6166450" y="715663"/>
            <a:ext cx="11628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237" name="Google Shape;237;p27">
            <a:extLst>
              <a:ext uri="{FF2B5EF4-FFF2-40B4-BE49-F238E27FC236}">
                <a16:creationId xmlns:a16="http://schemas.microsoft.com/office/drawing/2014/main" id="{F3F81482-8BA7-5A3E-8B7D-AE9CF8E2D39A}"/>
              </a:ext>
            </a:extLst>
          </p:cNvPr>
          <p:cNvGrpSpPr/>
          <p:nvPr/>
        </p:nvGrpSpPr>
        <p:grpSpPr>
          <a:xfrm>
            <a:off x="7464271" y="546511"/>
            <a:ext cx="338342" cy="338327"/>
            <a:chOff x="-59470075" y="3308975"/>
            <a:chExt cx="318200" cy="316075"/>
          </a:xfrm>
        </p:grpSpPr>
        <p:sp>
          <p:nvSpPr>
            <p:cNvPr id="238" name="Google Shape;238;p27">
              <a:extLst>
                <a:ext uri="{FF2B5EF4-FFF2-40B4-BE49-F238E27FC236}">
                  <a16:creationId xmlns:a16="http://schemas.microsoft.com/office/drawing/2014/main" id="{D8582A56-52C7-A57B-0D51-80497EEC0826}"/>
                </a:ext>
              </a:extLst>
            </p:cNvPr>
            <p:cNvSpPr/>
            <p:nvPr/>
          </p:nvSpPr>
          <p:spPr>
            <a:xfrm>
              <a:off x="-59403925" y="3522625"/>
              <a:ext cx="21275" cy="20500"/>
            </a:xfrm>
            <a:custGeom>
              <a:avLst/>
              <a:gdLst/>
              <a:ahLst/>
              <a:cxnLst/>
              <a:rect l="l" t="t" r="r" b="b"/>
              <a:pathLst>
                <a:path w="851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51" y="820"/>
                  </a:lnTo>
                  <a:lnTo>
                    <a:pt x="8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7">
              <a:extLst>
                <a:ext uri="{FF2B5EF4-FFF2-40B4-BE49-F238E27FC236}">
                  <a16:creationId xmlns:a16="http://schemas.microsoft.com/office/drawing/2014/main" id="{1DAC54CC-0FB5-39CA-338C-062276A886B3}"/>
                </a:ext>
              </a:extLst>
            </p:cNvPr>
            <p:cNvSpPr/>
            <p:nvPr/>
          </p:nvSpPr>
          <p:spPr>
            <a:xfrm>
              <a:off x="-5936217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19" y="820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7">
              <a:extLst>
                <a:ext uri="{FF2B5EF4-FFF2-40B4-BE49-F238E27FC236}">
                  <a16:creationId xmlns:a16="http://schemas.microsoft.com/office/drawing/2014/main" id="{33D7E7BA-4337-8E66-E81C-88CCDF40E750}"/>
                </a:ext>
              </a:extLst>
            </p:cNvPr>
            <p:cNvSpPr/>
            <p:nvPr/>
          </p:nvSpPr>
          <p:spPr>
            <a:xfrm>
              <a:off x="-5932122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20" y="820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7">
              <a:extLst>
                <a:ext uri="{FF2B5EF4-FFF2-40B4-BE49-F238E27FC236}">
                  <a16:creationId xmlns:a16="http://schemas.microsoft.com/office/drawing/2014/main" id="{809D54EF-8DBB-F7A6-4084-FAA38434DCF8}"/>
                </a:ext>
              </a:extLst>
            </p:cNvPr>
            <p:cNvSpPr/>
            <p:nvPr/>
          </p:nvSpPr>
          <p:spPr>
            <a:xfrm>
              <a:off x="-5927947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19" y="820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7">
              <a:extLst>
                <a:ext uri="{FF2B5EF4-FFF2-40B4-BE49-F238E27FC236}">
                  <a16:creationId xmlns:a16="http://schemas.microsoft.com/office/drawing/2014/main" id="{A31525B0-E3FF-57EE-0AD1-46F1688D35E8}"/>
                </a:ext>
              </a:extLst>
            </p:cNvPr>
            <p:cNvSpPr/>
            <p:nvPr/>
          </p:nvSpPr>
          <p:spPr>
            <a:xfrm>
              <a:off x="-59470075" y="3418825"/>
              <a:ext cx="317425" cy="206225"/>
            </a:xfrm>
            <a:custGeom>
              <a:avLst/>
              <a:gdLst/>
              <a:ahLst/>
              <a:cxnLst/>
              <a:rect l="l" t="t" r="r" b="b"/>
              <a:pathLst>
                <a:path w="12697" h="8249" extrusionOk="0">
                  <a:moveTo>
                    <a:pt x="10523" y="3334"/>
                  </a:moveTo>
                  <a:cubicBezTo>
                    <a:pt x="10775" y="3334"/>
                    <a:pt x="10932" y="3523"/>
                    <a:pt x="10932" y="3775"/>
                  </a:cubicBezTo>
                  <a:lnTo>
                    <a:pt x="10932" y="5413"/>
                  </a:lnTo>
                  <a:cubicBezTo>
                    <a:pt x="10932" y="5665"/>
                    <a:pt x="10712" y="5854"/>
                    <a:pt x="10523" y="5854"/>
                  </a:cubicBezTo>
                  <a:lnTo>
                    <a:pt x="2268" y="5854"/>
                  </a:lnTo>
                  <a:cubicBezTo>
                    <a:pt x="2016" y="5854"/>
                    <a:pt x="1827" y="5665"/>
                    <a:pt x="1827" y="5413"/>
                  </a:cubicBezTo>
                  <a:lnTo>
                    <a:pt x="1827" y="3775"/>
                  </a:lnTo>
                  <a:cubicBezTo>
                    <a:pt x="1827" y="3523"/>
                    <a:pt x="2016" y="3334"/>
                    <a:pt x="2268" y="3334"/>
                  </a:cubicBezTo>
                  <a:close/>
                  <a:moveTo>
                    <a:pt x="2893" y="1"/>
                  </a:moveTo>
                  <a:cubicBezTo>
                    <a:pt x="2822" y="1"/>
                    <a:pt x="2748" y="18"/>
                    <a:pt x="2678" y="57"/>
                  </a:cubicBezTo>
                  <a:lnTo>
                    <a:pt x="221" y="1727"/>
                  </a:lnTo>
                  <a:cubicBezTo>
                    <a:pt x="95" y="1790"/>
                    <a:pt x="0" y="1916"/>
                    <a:pt x="0" y="2073"/>
                  </a:cubicBezTo>
                  <a:lnTo>
                    <a:pt x="0" y="7870"/>
                  </a:lnTo>
                  <a:cubicBezTo>
                    <a:pt x="0" y="8091"/>
                    <a:pt x="221" y="8248"/>
                    <a:pt x="410" y="8248"/>
                  </a:cubicBezTo>
                  <a:lnTo>
                    <a:pt x="12255" y="8248"/>
                  </a:lnTo>
                  <a:cubicBezTo>
                    <a:pt x="12507" y="8248"/>
                    <a:pt x="12665" y="8059"/>
                    <a:pt x="12665" y="7870"/>
                  </a:cubicBezTo>
                  <a:lnTo>
                    <a:pt x="12665" y="2073"/>
                  </a:lnTo>
                  <a:cubicBezTo>
                    <a:pt x="12697" y="1884"/>
                    <a:pt x="12507" y="1664"/>
                    <a:pt x="12287" y="1664"/>
                  </a:cubicBezTo>
                  <a:lnTo>
                    <a:pt x="5797" y="1664"/>
                  </a:lnTo>
                  <a:lnTo>
                    <a:pt x="5797" y="404"/>
                  </a:lnTo>
                  <a:cubicBezTo>
                    <a:pt x="5797" y="166"/>
                    <a:pt x="5600" y="1"/>
                    <a:pt x="5382" y="1"/>
                  </a:cubicBezTo>
                  <a:cubicBezTo>
                    <a:pt x="5311" y="1"/>
                    <a:pt x="5237" y="18"/>
                    <a:pt x="5167" y="57"/>
                  </a:cubicBezTo>
                  <a:lnTo>
                    <a:pt x="3308" y="1286"/>
                  </a:lnTo>
                  <a:lnTo>
                    <a:pt x="3308" y="404"/>
                  </a:lnTo>
                  <a:cubicBezTo>
                    <a:pt x="3308" y="166"/>
                    <a:pt x="3111" y="1"/>
                    <a:pt x="28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7">
              <a:extLst>
                <a:ext uri="{FF2B5EF4-FFF2-40B4-BE49-F238E27FC236}">
                  <a16:creationId xmlns:a16="http://schemas.microsoft.com/office/drawing/2014/main" id="{6E3578C3-D0EA-8C74-4729-AE9A416FC5B7}"/>
                </a:ext>
              </a:extLst>
            </p:cNvPr>
            <p:cNvSpPr/>
            <p:nvPr/>
          </p:nvSpPr>
          <p:spPr>
            <a:xfrm>
              <a:off x="-5923852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20" y="820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7">
              <a:extLst>
                <a:ext uri="{FF2B5EF4-FFF2-40B4-BE49-F238E27FC236}">
                  <a16:creationId xmlns:a16="http://schemas.microsoft.com/office/drawing/2014/main" id="{7836B9C1-987A-408A-D19D-4F1497CEE730}"/>
                </a:ext>
              </a:extLst>
            </p:cNvPr>
            <p:cNvSpPr/>
            <p:nvPr/>
          </p:nvSpPr>
          <p:spPr>
            <a:xfrm>
              <a:off x="-59292875" y="3308975"/>
              <a:ext cx="106350" cy="41400"/>
            </a:xfrm>
            <a:custGeom>
              <a:avLst/>
              <a:gdLst/>
              <a:ahLst/>
              <a:cxnLst/>
              <a:rect l="l" t="t" r="r" b="b"/>
              <a:pathLst>
                <a:path w="4254" h="1656" extrusionOk="0">
                  <a:moveTo>
                    <a:pt x="1305" y="1"/>
                  </a:moveTo>
                  <a:cubicBezTo>
                    <a:pt x="904" y="1"/>
                    <a:pt x="497" y="175"/>
                    <a:pt x="158" y="545"/>
                  </a:cubicBezTo>
                  <a:cubicBezTo>
                    <a:pt x="1" y="702"/>
                    <a:pt x="64" y="986"/>
                    <a:pt x="221" y="1143"/>
                  </a:cubicBezTo>
                  <a:cubicBezTo>
                    <a:pt x="311" y="1218"/>
                    <a:pt x="409" y="1258"/>
                    <a:pt x="503" y="1258"/>
                  </a:cubicBezTo>
                  <a:cubicBezTo>
                    <a:pt x="606" y="1258"/>
                    <a:pt x="706" y="1210"/>
                    <a:pt x="788" y="1112"/>
                  </a:cubicBezTo>
                  <a:cubicBezTo>
                    <a:pt x="946" y="938"/>
                    <a:pt x="1127" y="852"/>
                    <a:pt x="1308" y="852"/>
                  </a:cubicBezTo>
                  <a:cubicBezTo>
                    <a:pt x="1489" y="852"/>
                    <a:pt x="1670" y="938"/>
                    <a:pt x="1828" y="1112"/>
                  </a:cubicBezTo>
                  <a:cubicBezTo>
                    <a:pt x="2150" y="1466"/>
                    <a:pt x="2562" y="1655"/>
                    <a:pt x="2977" y="1655"/>
                  </a:cubicBezTo>
                  <a:cubicBezTo>
                    <a:pt x="3374" y="1655"/>
                    <a:pt x="3773" y="1482"/>
                    <a:pt x="4096" y="1112"/>
                  </a:cubicBezTo>
                  <a:cubicBezTo>
                    <a:pt x="4254" y="954"/>
                    <a:pt x="4222" y="671"/>
                    <a:pt x="4065" y="513"/>
                  </a:cubicBezTo>
                  <a:cubicBezTo>
                    <a:pt x="3990" y="438"/>
                    <a:pt x="3886" y="399"/>
                    <a:pt x="3781" y="399"/>
                  </a:cubicBezTo>
                  <a:cubicBezTo>
                    <a:pt x="3665" y="399"/>
                    <a:pt x="3549" y="446"/>
                    <a:pt x="3466" y="545"/>
                  </a:cubicBezTo>
                  <a:cubicBezTo>
                    <a:pt x="3309" y="734"/>
                    <a:pt x="3135" y="828"/>
                    <a:pt x="2962" y="828"/>
                  </a:cubicBezTo>
                  <a:cubicBezTo>
                    <a:pt x="2789" y="828"/>
                    <a:pt x="2616" y="734"/>
                    <a:pt x="2458" y="545"/>
                  </a:cubicBezTo>
                  <a:cubicBezTo>
                    <a:pt x="2136" y="191"/>
                    <a:pt x="1724" y="1"/>
                    <a:pt x="1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7">
              <a:extLst>
                <a:ext uri="{FF2B5EF4-FFF2-40B4-BE49-F238E27FC236}">
                  <a16:creationId xmlns:a16="http://schemas.microsoft.com/office/drawing/2014/main" id="{6645D208-8ABA-1A03-9B3D-736FADDF8CE5}"/>
                </a:ext>
              </a:extLst>
            </p:cNvPr>
            <p:cNvSpPr/>
            <p:nvPr/>
          </p:nvSpPr>
          <p:spPr>
            <a:xfrm>
              <a:off x="-59214100" y="3371400"/>
              <a:ext cx="62225" cy="68550"/>
            </a:xfrm>
            <a:custGeom>
              <a:avLst/>
              <a:gdLst/>
              <a:ahLst/>
              <a:cxnLst/>
              <a:rect l="l" t="t" r="r" b="b"/>
              <a:pathLst>
                <a:path w="2489" h="2742" extrusionOk="0">
                  <a:moveTo>
                    <a:pt x="410" y="1"/>
                  </a:moveTo>
                  <a:cubicBezTo>
                    <a:pt x="158" y="1"/>
                    <a:pt x="0" y="190"/>
                    <a:pt x="0" y="379"/>
                  </a:cubicBezTo>
                  <a:lnTo>
                    <a:pt x="0" y="2742"/>
                  </a:lnTo>
                  <a:lnTo>
                    <a:pt x="2489" y="2742"/>
                  </a:lnTo>
                  <a:lnTo>
                    <a:pt x="2489" y="379"/>
                  </a:lnTo>
                  <a:cubicBezTo>
                    <a:pt x="2458" y="190"/>
                    <a:pt x="2268" y="1"/>
                    <a:pt x="20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7">
              <a:extLst>
                <a:ext uri="{FF2B5EF4-FFF2-40B4-BE49-F238E27FC236}">
                  <a16:creationId xmlns:a16="http://schemas.microsoft.com/office/drawing/2014/main" id="{625138F9-2972-05C9-970C-006C99888675}"/>
                </a:ext>
              </a:extLst>
            </p:cNvPr>
            <p:cNvSpPr/>
            <p:nvPr/>
          </p:nvSpPr>
          <p:spPr>
            <a:xfrm>
              <a:off x="-59297600" y="3392600"/>
              <a:ext cx="62250" cy="48150"/>
            </a:xfrm>
            <a:custGeom>
              <a:avLst/>
              <a:gdLst/>
              <a:ahLst/>
              <a:cxnLst/>
              <a:rect l="l" t="t" r="r" b="b"/>
              <a:pathLst>
                <a:path w="2490" h="1926" extrusionOk="0">
                  <a:moveTo>
                    <a:pt x="387" y="0"/>
                  </a:moveTo>
                  <a:cubicBezTo>
                    <a:pt x="163" y="0"/>
                    <a:pt x="1" y="177"/>
                    <a:pt x="1" y="382"/>
                  </a:cubicBezTo>
                  <a:lnTo>
                    <a:pt x="1" y="1925"/>
                  </a:lnTo>
                  <a:lnTo>
                    <a:pt x="2489" y="1925"/>
                  </a:lnTo>
                  <a:lnTo>
                    <a:pt x="2489" y="382"/>
                  </a:lnTo>
                  <a:cubicBezTo>
                    <a:pt x="2489" y="161"/>
                    <a:pt x="2300" y="4"/>
                    <a:pt x="2080" y="4"/>
                  </a:cubicBezTo>
                  <a:lnTo>
                    <a:pt x="442" y="4"/>
                  </a:lnTo>
                  <a:cubicBezTo>
                    <a:pt x="423" y="1"/>
                    <a:pt x="405" y="0"/>
                    <a:pt x="3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94233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>
          <a:extLst>
            <a:ext uri="{FF2B5EF4-FFF2-40B4-BE49-F238E27FC236}">
              <a16:creationId xmlns:a16="http://schemas.microsoft.com/office/drawing/2014/main" id="{80A3072A-555F-4EDB-4064-70A8C90E8A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7">
            <a:extLst>
              <a:ext uri="{FF2B5EF4-FFF2-40B4-BE49-F238E27FC236}">
                <a16:creationId xmlns:a16="http://schemas.microsoft.com/office/drawing/2014/main" id="{56CA2903-72A3-794D-EF21-D4D045A4521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57200" y="411475"/>
            <a:ext cx="5051700" cy="608388"/>
          </a:xfrm>
          <a:prstGeom prst="rect">
            <a:avLst/>
          </a:prstGeom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Chimica</a:t>
            </a:r>
            <a:endParaRPr dirty="0"/>
          </a:p>
        </p:txBody>
      </p:sp>
      <p:sp>
        <p:nvSpPr>
          <p:cNvPr id="102" name="Google Shape;102;p27">
            <a:extLst>
              <a:ext uri="{FF2B5EF4-FFF2-40B4-BE49-F238E27FC236}">
                <a16:creationId xmlns:a16="http://schemas.microsoft.com/office/drawing/2014/main" id="{4903CA36-C5D5-64E5-88A4-32AFA9B87EA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58799" y="1145611"/>
            <a:ext cx="3795487" cy="3381233"/>
          </a:xfrm>
          <a:prstGeom prst="rect">
            <a:avLst/>
          </a:prstGeom>
        </p:spPr>
        <p:txBody>
          <a:bodyPr spcFirstLastPara="1" wrap="square" lIns="182875" tIns="182875" rIns="182875" bIns="182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t-IT" i="0" dirty="0">
                <a:solidFill>
                  <a:srgbClr val="494949"/>
                </a:solidFill>
                <a:effectLst/>
                <a:latin typeface="Varela Round" panose="020F0502020204030204" pitchFamily="2" charset="-79"/>
                <a:cs typeface="Varela Round" panose="020F0502020204030204" pitchFamily="2" charset="-79"/>
              </a:rPr>
              <a:t>Il solvente è solitamente l’elemento più abbondante nella soluzione mentre il soluto è quello meno abbondante. 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t-IT" dirty="0">
                <a:solidFill>
                  <a:srgbClr val="494949"/>
                </a:solidFill>
                <a:latin typeface="Varela Round" panose="020F0502020204030204" pitchFamily="2" charset="-79"/>
                <a:cs typeface="Varela Round" panose="020F0502020204030204" pitchFamily="2" charset="-79"/>
              </a:rPr>
              <a:t>Esempio: Sale disciolto in acqua -&gt; solvente allo stato liquido, sale è il soluto allo stato solido</a:t>
            </a:r>
            <a:endParaRPr lang="it-IT" i="0" dirty="0">
              <a:solidFill>
                <a:srgbClr val="494949"/>
              </a:solidFill>
              <a:effectLst/>
              <a:latin typeface="Varela Round" panose="020F0502020204030204" pitchFamily="2" charset="-79"/>
              <a:cs typeface="Varela Round" panose="020F0502020204030204" pitchFamily="2" charset="-79"/>
            </a:endParaRPr>
          </a:p>
        </p:txBody>
      </p:sp>
      <p:grpSp>
        <p:nvGrpSpPr>
          <p:cNvPr id="103" name="Google Shape;103;p27">
            <a:extLst>
              <a:ext uri="{FF2B5EF4-FFF2-40B4-BE49-F238E27FC236}">
                <a16:creationId xmlns:a16="http://schemas.microsoft.com/office/drawing/2014/main" id="{325428A4-5CF4-B0A9-C161-5FE08877679F}"/>
              </a:ext>
            </a:extLst>
          </p:cNvPr>
          <p:cNvGrpSpPr/>
          <p:nvPr/>
        </p:nvGrpSpPr>
        <p:grpSpPr>
          <a:xfrm>
            <a:off x="4158343" y="435054"/>
            <a:ext cx="4881754" cy="5696539"/>
            <a:chOff x="625325" y="892975"/>
            <a:chExt cx="3629762" cy="4040098"/>
          </a:xfrm>
        </p:grpSpPr>
        <p:sp>
          <p:nvSpPr>
            <p:cNvPr id="104" name="Google Shape;104;p27">
              <a:extLst>
                <a:ext uri="{FF2B5EF4-FFF2-40B4-BE49-F238E27FC236}">
                  <a16:creationId xmlns:a16="http://schemas.microsoft.com/office/drawing/2014/main" id="{A836B5AC-4B30-B354-B334-8005DCA8E290}"/>
                </a:ext>
              </a:extLst>
            </p:cNvPr>
            <p:cNvSpPr/>
            <p:nvPr/>
          </p:nvSpPr>
          <p:spPr>
            <a:xfrm>
              <a:off x="625325" y="2266827"/>
              <a:ext cx="3629762" cy="2666246"/>
            </a:xfrm>
            <a:custGeom>
              <a:avLst/>
              <a:gdLst/>
              <a:ahLst/>
              <a:cxnLst/>
              <a:rect l="l" t="t" r="r" b="b"/>
              <a:pathLst>
                <a:path w="89392" h="65663" extrusionOk="0">
                  <a:moveTo>
                    <a:pt x="33522" y="1"/>
                  </a:moveTo>
                  <a:lnTo>
                    <a:pt x="33145" y="64"/>
                  </a:lnTo>
                  <a:lnTo>
                    <a:pt x="32768" y="189"/>
                  </a:lnTo>
                  <a:lnTo>
                    <a:pt x="32392" y="378"/>
                  </a:lnTo>
                  <a:lnTo>
                    <a:pt x="1632" y="18394"/>
                  </a:lnTo>
                  <a:lnTo>
                    <a:pt x="1255" y="18645"/>
                  </a:lnTo>
                  <a:lnTo>
                    <a:pt x="1004" y="18959"/>
                  </a:lnTo>
                  <a:lnTo>
                    <a:pt x="753" y="19210"/>
                  </a:lnTo>
                  <a:lnTo>
                    <a:pt x="502" y="19587"/>
                  </a:lnTo>
                  <a:lnTo>
                    <a:pt x="377" y="19900"/>
                  </a:lnTo>
                  <a:lnTo>
                    <a:pt x="251" y="20277"/>
                  </a:lnTo>
                  <a:lnTo>
                    <a:pt x="188" y="20654"/>
                  </a:lnTo>
                  <a:lnTo>
                    <a:pt x="126" y="21030"/>
                  </a:lnTo>
                  <a:lnTo>
                    <a:pt x="188" y="21407"/>
                  </a:lnTo>
                  <a:lnTo>
                    <a:pt x="251" y="21784"/>
                  </a:lnTo>
                  <a:lnTo>
                    <a:pt x="377" y="22098"/>
                  </a:lnTo>
                  <a:lnTo>
                    <a:pt x="502" y="22474"/>
                  </a:lnTo>
                  <a:lnTo>
                    <a:pt x="753" y="22788"/>
                  </a:lnTo>
                  <a:lnTo>
                    <a:pt x="1004" y="23102"/>
                  </a:lnTo>
                  <a:lnTo>
                    <a:pt x="1255" y="23353"/>
                  </a:lnTo>
                  <a:lnTo>
                    <a:pt x="1632" y="23604"/>
                  </a:lnTo>
                  <a:lnTo>
                    <a:pt x="11048" y="29128"/>
                  </a:lnTo>
                  <a:lnTo>
                    <a:pt x="11425" y="29379"/>
                  </a:lnTo>
                  <a:lnTo>
                    <a:pt x="11676" y="29630"/>
                  </a:lnTo>
                  <a:lnTo>
                    <a:pt x="11990" y="29944"/>
                  </a:lnTo>
                  <a:lnTo>
                    <a:pt x="12178" y="30321"/>
                  </a:lnTo>
                  <a:lnTo>
                    <a:pt x="12304" y="30635"/>
                  </a:lnTo>
                  <a:lnTo>
                    <a:pt x="12429" y="31012"/>
                  </a:lnTo>
                  <a:lnTo>
                    <a:pt x="12492" y="31388"/>
                  </a:lnTo>
                  <a:lnTo>
                    <a:pt x="12555" y="31765"/>
                  </a:lnTo>
                  <a:lnTo>
                    <a:pt x="12492" y="32141"/>
                  </a:lnTo>
                  <a:lnTo>
                    <a:pt x="12429" y="32518"/>
                  </a:lnTo>
                  <a:lnTo>
                    <a:pt x="12304" y="32832"/>
                  </a:lnTo>
                  <a:lnTo>
                    <a:pt x="12178" y="33209"/>
                  </a:lnTo>
                  <a:lnTo>
                    <a:pt x="11927" y="33522"/>
                  </a:lnTo>
                  <a:lnTo>
                    <a:pt x="11676" y="33836"/>
                  </a:lnTo>
                  <a:lnTo>
                    <a:pt x="11425" y="34087"/>
                  </a:lnTo>
                  <a:lnTo>
                    <a:pt x="11048" y="34339"/>
                  </a:lnTo>
                  <a:lnTo>
                    <a:pt x="1507" y="39925"/>
                  </a:lnTo>
                  <a:lnTo>
                    <a:pt x="1130" y="40177"/>
                  </a:lnTo>
                  <a:lnTo>
                    <a:pt x="879" y="40428"/>
                  </a:lnTo>
                  <a:lnTo>
                    <a:pt x="628" y="40742"/>
                  </a:lnTo>
                  <a:lnTo>
                    <a:pt x="377" y="41055"/>
                  </a:lnTo>
                  <a:lnTo>
                    <a:pt x="251" y="41432"/>
                  </a:lnTo>
                  <a:lnTo>
                    <a:pt x="126" y="41746"/>
                  </a:lnTo>
                  <a:lnTo>
                    <a:pt x="63" y="42123"/>
                  </a:lnTo>
                  <a:lnTo>
                    <a:pt x="0" y="42499"/>
                  </a:lnTo>
                  <a:lnTo>
                    <a:pt x="63" y="42876"/>
                  </a:lnTo>
                  <a:lnTo>
                    <a:pt x="126" y="43253"/>
                  </a:lnTo>
                  <a:lnTo>
                    <a:pt x="251" y="43629"/>
                  </a:lnTo>
                  <a:lnTo>
                    <a:pt x="377" y="44006"/>
                  </a:lnTo>
                  <a:lnTo>
                    <a:pt x="628" y="44320"/>
                  </a:lnTo>
                  <a:lnTo>
                    <a:pt x="879" y="44634"/>
                  </a:lnTo>
                  <a:lnTo>
                    <a:pt x="1130" y="44885"/>
                  </a:lnTo>
                  <a:lnTo>
                    <a:pt x="1507" y="45136"/>
                  </a:lnTo>
                  <a:lnTo>
                    <a:pt x="35907" y="65224"/>
                  </a:lnTo>
                  <a:lnTo>
                    <a:pt x="36221" y="65412"/>
                  </a:lnTo>
                  <a:lnTo>
                    <a:pt x="36598" y="65537"/>
                  </a:lnTo>
                  <a:lnTo>
                    <a:pt x="37037" y="65663"/>
                  </a:lnTo>
                  <a:lnTo>
                    <a:pt x="37790" y="65663"/>
                  </a:lnTo>
                  <a:lnTo>
                    <a:pt x="38167" y="65537"/>
                  </a:lnTo>
                  <a:lnTo>
                    <a:pt x="38544" y="65412"/>
                  </a:lnTo>
                  <a:lnTo>
                    <a:pt x="38920" y="65224"/>
                  </a:lnTo>
                  <a:lnTo>
                    <a:pt x="87884" y="36536"/>
                  </a:lnTo>
                  <a:lnTo>
                    <a:pt x="88198" y="36285"/>
                  </a:lnTo>
                  <a:lnTo>
                    <a:pt x="88512" y="36033"/>
                  </a:lnTo>
                  <a:lnTo>
                    <a:pt x="88763" y="35720"/>
                  </a:lnTo>
                  <a:lnTo>
                    <a:pt x="89014" y="35406"/>
                  </a:lnTo>
                  <a:lnTo>
                    <a:pt x="89140" y="35029"/>
                  </a:lnTo>
                  <a:lnTo>
                    <a:pt x="89265" y="34652"/>
                  </a:lnTo>
                  <a:lnTo>
                    <a:pt x="89328" y="34276"/>
                  </a:lnTo>
                  <a:lnTo>
                    <a:pt x="89391" y="33899"/>
                  </a:lnTo>
                  <a:lnTo>
                    <a:pt x="89328" y="33522"/>
                  </a:lnTo>
                  <a:lnTo>
                    <a:pt x="89265" y="33209"/>
                  </a:lnTo>
                  <a:lnTo>
                    <a:pt x="89140" y="32832"/>
                  </a:lnTo>
                  <a:lnTo>
                    <a:pt x="89014" y="32455"/>
                  </a:lnTo>
                  <a:lnTo>
                    <a:pt x="88763" y="32141"/>
                  </a:lnTo>
                  <a:lnTo>
                    <a:pt x="88512" y="31828"/>
                  </a:lnTo>
                  <a:lnTo>
                    <a:pt x="88261" y="31576"/>
                  </a:lnTo>
                  <a:lnTo>
                    <a:pt x="87884" y="31325"/>
                  </a:lnTo>
                  <a:lnTo>
                    <a:pt x="35468" y="378"/>
                  </a:lnTo>
                  <a:lnTo>
                    <a:pt x="35091" y="189"/>
                  </a:lnTo>
                  <a:lnTo>
                    <a:pt x="34714" y="64"/>
                  </a:lnTo>
                  <a:lnTo>
                    <a:pt x="34338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7">
              <a:extLst>
                <a:ext uri="{FF2B5EF4-FFF2-40B4-BE49-F238E27FC236}">
                  <a16:creationId xmlns:a16="http://schemas.microsoft.com/office/drawing/2014/main" id="{172DA7BB-E75B-22A7-B4E5-34BE4157E2AF}"/>
                </a:ext>
              </a:extLst>
            </p:cNvPr>
            <p:cNvSpPr/>
            <p:nvPr/>
          </p:nvSpPr>
          <p:spPr>
            <a:xfrm>
              <a:off x="1010178" y="2348402"/>
              <a:ext cx="1335701" cy="1575312"/>
            </a:xfrm>
            <a:custGeom>
              <a:avLst/>
              <a:gdLst/>
              <a:ahLst/>
              <a:cxnLst/>
              <a:rect l="l" t="t" r="r" b="b"/>
              <a:pathLst>
                <a:path w="32895" h="38796" extrusionOk="0">
                  <a:moveTo>
                    <a:pt x="1" y="1"/>
                  </a:moveTo>
                  <a:lnTo>
                    <a:pt x="1" y="19398"/>
                  </a:lnTo>
                  <a:lnTo>
                    <a:pt x="32769" y="38795"/>
                  </a:lnTo>
                  <a:lnTo>
                    <a:pt x="32895" y="1889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7">
              <a:extLst>
                <a:ext uri="{FF2B5EF4-FFF2-40B4-BE49-F238E27FC236}">
                  <a16:creationId xmlns:a16="http://schemas.microsoft.com/office/drawing/2014/main" id="{86298D30-6890-2068-2219-9EA747BD30C9}"/>
                </a:ext>
              </a:extLst>
            </p:cNvPr>
            <p:cNvSpPr/>
            <p:nvPr/>
          </p:nvSpPr>
          <p:spPr>
            <a:xfrm>
              <a:off x="1010178" y="2348402"/>
              <a:ext cx="1335701" cy="1575312"/>
            </a:xfrm>
            <a:custGeom>
              <a:avLst/>
              <a:gdLst/>
              <a:ahLst/>
              <a:cxnLst/>
              <a:rect l="l" t="t" r="r" b="b"/>
              <a:pathLst>
                <a:path w="32895" h="38796" fill="none" extrusionOk="0">
                  <a:moveTo>
                    <a:pt x="1" y="1"/>
                  </a:moveTo>
                  <a:lnTo>
                    <a:pt x="1" y="19398"/>
                  </a:lnTo>
                  <a:lnTo>
                    <a:pt x="32769" y="38795"/>
                  </a:lnTo>
                  <a:lnTo>
                    <a:pt x="32895" y="18896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7">
              <a:extLst>
                <a:ext uri="{FF2B5EF4-FFF2-40B4-BE49-F238E27FC236}">
                  <a16:creationId xmlns:a16="http://schemas.microsoft.com/office/drawing/2014/main" id="{3B24E51C-1910-7D0A-16B4-3DAD028AE646}"/>
                </a:ext>
              </a:extLst>
            </p:cNvPr>
            <p:cNvSpPr/>
            <p:nvPr/>
          </p:nvSpPr>
          <p:spPr>
            <a:xfrm>
              <a:off x="2343316" y="2529376"/>
              <a:ext cx="994132" cy="1394335"/>
            </a:xfrm>
            <a:custGeom>
              <a:avLst/>
              <a:gdLst/>
              <a:ahLst/>
              <a:cxnLst/>
              <a:rect l="l" t="t" r="r" b="b"/>
              <a:pathLst>
                <a:path w="24483" h="34339" extrusionOk="0">
                  <a:moveTo>
                    <a:pt x="24482" y="1"/>
                  </a:moveTo>
                  <a:lnTo>
                    <a:pt x="63" y="14439"/>
                  </a:lnTo>
                  <a:lnTo>
                    <a:pt x="0" y="34338"/>
                  </a:lnTo>
                  <a:lnTo>
                    <a:pt x="24482" y="19900"/>
                  </a:lnTo>
                  <a:lnTo>
                    <a:pt x="24482" y="1"/>
                  </a:lnTo>
                  <a:close/>
                </a:path>
              </a:pathLst>
            </a:custGeom>
            <a:solidFill>
              <a:srgbClr val="620F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7">
              <a:extLst>
                <a:ext uri="{FF2B5EF4-FFF2-40B4-BE49-F238E27FC236}">
                  <a16:creationId xmlns:a16="http://schemas.microsoft.com/office/drawing/2014/main" id="{E3EAB923-4693-5A42-BF35-1BDDA3C31109}"/>
                </a:ext>
              </a:extLst>
            </p:cNvPr>
            <p:cNvSpPr/>
            <p:nvPr/>
          </p:nvSpPr>
          <p:spPr>
            <a:xfrm>
              <a:off x="2343316" y="2529376"/>
              <a:ext cx="994132" cy="1394335"/>
            </a:xfrm>
            <a:custGeom>
              <a:avLst/>
              <a:gdLst/>
              <a:ahLst/>
              <a:cxnLst/>
              <a:rect l="l" t="t" r="r" b="b"/>
              <a:pathLst>
                <a:path w="24483" h="34339" fill="none" extrusionOk="0">
                  <a:moveTo>
                    <a:pt x="63" y="14439"/>
                  </a:moveTo>
                  <a:lnTo>
                    <a:pt x="24482" y="1"/>
                  </a:lnTo>
                  <a:lnTo>
                    <a:pt x="24482" y="19900"/>
                  </a:lnTo>
                  <a:lnTo>
                    <a:pt x="0" y="34338"/>
                  </a:lnTo>
                  <a:lnTo>
                    <a:pt x="63" y="14439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7">
              <a:extLst>
                <a:ext uri="{FF2B5EF4-FFF2-40B4-BE49-F238E27FC236}">
                  <a16:creationId xmlns:a16="http://schemas.microsoft.com/office/drawing/2014/main" id="{47C472FE-D711-037A-4FD0-6F1449BCCE2B}"/>
                </a:ext>
              </a:extLst>
            </p:cNvPr>
            <p:cNvSpPr/>
            <p:nvPr/>
          </p:nvSpPr>
          <p:spPr>
            <a:xfrm>
              <a:off x="1012736" y="1764712"/>
              <a:ext cx="2324717" cy="1350969"/>
            </a:xfrm>
            <a:custGeom>
              <a:avLst/>
              <a:gdLst/>
              <a:ahLst/>
              <a:cxnLst/>
              <a:rect l="l" t="t" r="r" b="b"/>
              <a:pathLst>
                <a:path w="57252" h="33271" extrusionOk="0">
                  <a:moveTo>
                    <a:pt x="24232" y="0"/>
                  </a:moveTo>
                  <a:lnTo>
                    <a:pt x="1" y="14376"/>
                  </a:lnTo>
                  <a:lnTo>
                    <a:pt x="32832" y="33271"/>
                  </a:lnTo>
                  <a:lnTo>
                    <a:pt x="57251" y="18895"/>
                  </a:lnTo>
                  <a:lnTo>
                    <a:pt x="242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7">
              <a:extLst>
                <a:ext uri="{FF2B5EF4-FFF2-40B4-BE49-F238E27FC236}">
                  <a16:creationId xmlns:a16="http://schemas.microsoft.com/office/drawing/2014/main" id="{FD66804D-AAA1-EA78-DECD-C5B8109797BC}"/>
                </a:ext>
              </a:extLst>
            </p:cNvPr>
            <p:cNvSpPr/>
            <p:nvPr/>
          </p:nvSpPr>
          <p:spPr>
            <a:xfrm>
              <a:off x="1012736" y="1764712"/>
              <a:ext cx="2324717" cy="1350969"/>
            </a:xfrm>
            <a:custGeom>
              <a:avLst/>
              <a:gdLst/>
              <a:ahLst/>
              <a:cxnLst/>
              <a:rect l="l" t="t" r="r" b="b"/>
              <a:pathLst>
                <a:path w="57252" h="33271" fill="none" extrusionOk="0">
                  <a:moveTo>
                    <a:pt x="57251" y="18895"/>
                  </a:moveTo>
                  <a:lnTo>
                    <a:pt x="24232" y="0"/>
                  </a:lnTo>
                  <a:lnTo>
                    <a:pt x="1" y="14376"/>
                  </a:lnTo>
                  <a:lnTo>
                    <a:pt x="32832" y="33271"/>
                  </a:lnTo>
                  <a:lnTo>
                    <a:pt x="57251" y="18895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7">
              <a:extLst>
                <a:ext uri="{FF2B5EF4-FFF2-40B4-BE49-F238E27FC236}">
                  <a16:creationId xmlns:a16="http://schemas.microsoft.com/office/drawing/2014/main" id="{C95134DF-2F66-C6AE-A9D2-008907108334}"/>
                </a:ext>
              </a:extLst>
            </p:cNvPr>
            <p:cNvSpPr/>
            <p:nvPr/>
          </p:nvSpPr>
          <p:spPr>
            <a:xfrm>
              <a:off x="1420571" y="2847999"/>
              <a:ext cx="349244" cy="619429"/>
            </a:xfrm>
            <a:custGeom>
              <a:avLst/>
              <a:gdLst/>
              <a:ahLst/>
              <a:cxnLst/>
              <a:rect l="l" t="t" r="r" b="b"/>
              <a:pathLst>
                <a:path w="8601" h="15255" extrusionOk="0">
                  <a:moveTo>
                    <a:pt x="126" y="1"/>
                  </a:moveTo>
                  <a:lnTo>
                    <a:pt x="1" y="10233"/>
                  </a:lnTo>
                  <a:lnTo>
                    <a:pt x="8601" y="15255"/>
                  </a:lnTo>
                  <a:lnTo>
                    <a:pt x="8601" y="5085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7">
              <a:extLst>
                <a:ext uri="{FF2B5EF4-FFF2-40B4-BE49-F238E27FC236}">
                  <a16:creationId xmlns:a16="http://schemas.microsoft.com/office/drawing/2014/main" id="{3E870A83-362C-5518-A006-05B02B066F71}"/>
                </a:ext>
              </a:extLst>
            </p:cNvPr>
            <p:cNvSpPr/>
            <p:nvPr/>
          </p:nvSpPr>
          <p:spPr>
            <a:xfrm>
              <a:off x="1420571" y="2847999"/>
              <a:ext cx="349244" cy="619429"/>
            </a:xfrm>
            <a:custGeom>
              <a:avLst/>
              <a:gdLst/>
              <a:ahLst/>
              <a:cxnLst/>
              <a:rect l="l" t="t" r="r" b="b"/>
              <a:pathLst>
                <a:path w="8601" h="15255" fill="none" extrusionOk="0">
                  <a:moveTo>
                    <a:pt x="126" y="1"/>
                  </a:moveTo>
                  <a:lnTo>
                    <a:pt x="1" y="10233"/>
                  </a:lnTo>
                  <a:lnTo>
                    <a:pt x="8601" y="15255"/>
                  </a:lnTo>
                  <a:lnTo>
                    <a:pt x="8601" y="5085"/>
                  </a:lnTo>
                  <a:lnTo>
                    <a:pt x="126" y="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7">
              <a:extLst>
                <a:ext uri="{FF2B5EF4-FFF2-40B4-BE49-F238E27FC236}">
                  <a16:creationId xmlns:a16="http://schemas.microsoft.com/office/drawing/2014/main" id="{85487FC2-890F-B365-F4FD-F8A663912426}"/>
                </a:ext>
              </a:extLst>
            </p:cNvPr>
            <p:cNvSpPr/>
            <p:nvPr/>
          </p:nvSpPr>
          <p:spPr>
            <a:xfrm>
              <a:off x="1425687" y="2781733"/>
              <a:ext cx="461395" cy="272784"/>
            </a:xfrm>
            <a:custGeom>
              <a:avLst/>
              <a:gdLst/>
              <a:ahLst/>
              <a:cxnLst/>
              <a:rect l="l" t="t" r="r" b="b"/>
              <a:pathLst>
                <a:path w="11363" h="6718" extrusionOk="0">
                  <a:moveTo>
                    <a:pt x="2700" y="0"/>
                  </a:moveTo>
                  <a:lnTo>
                    <a:pt x="0" y="1633"/>
                  </a:lnTo>
                  <a:lnTo>
                    <a:pt x="8475" y="6717"/>
                  </a:lnTo>
                  <a:lnTo>
                    <a:pt x="11362" y="5022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7">
              <a:extLst>
                <a:ext uri="{FF2B5EF4-FFF2-40B4-BE49-F238E27FC236}">
                  <a16:creationId xmlns:a16="http://schemas.microsoft.com/office/drawing/2014/main" id="{9DF0F152-BA93-7541-14DA-193DD28B5D2D}"/>
                </a:ext>
              </a:extLst>
            </p:cNvPr>
            <p:cNvSpPr/>
            <p:nvPr/>
          </p:nvSpPr>
          <p:spPr>
            <a:xfrm>
              <a:off x="1425687" y="2781733"/>
              <a:ext cx="461395" cy="272784"/>
            </a:xfrm>
            <a:custGeom>
              <a:avLst/>
              <a:gdLst/>
              <a:ahLst/>
              <a:cxnLst/>
              <a:rect l="l" t="t" r="r" b="b"/>
              <a:pathLst>
                <a:path w="11363" h="6718" fill="none" extrusionOk="0">
                  <a:moveTo>
                    <a:pt x="8475" y="6717"/>
                  </a:moveTo>
                  <a:lnTo>
                    <a:pt x="11362" y="5022"/>
                  </a:lnTo>
                  <a:lnTo>
                    <a:pt x="2700" y="0"/>
                  </a:lnTo>
                  <a:lnTo>
                    <a:pt x="0" y="1633"/>
                  </a:lnTo>
                  <a:lnTo>
                    <a:pt x="8475" y="6717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7">
              <a:extLst>
                <a:ext uri="{FF2B5EF4-FFF2-40B4-BE49-F238E27FC236}">
                  <a16:creationId xmlns:a16="http://schemas.microsoft.com/office/drawing/2014/main" id="{000907CB-0642-82CB-22B5-972A06551907}"/>
                </a:ext>
              </a:extLst>
            </p:cNvPr>
            <p:cNvSpPr/>
            <p:nvPr/>
          </p:nvSpPr>
          <p:spPr>
            <a:xfrm>
              <a:off x="1769772" y="2985648"/>
              <a:ext cx="117308" cy="481778"/>
            </a:xfrm>
            <a:custGeom>
              <a:avLst/>
              <a:gdLst/>
              <a:ahLst/>
              <a:cxnLst/>
              <a:rect l="l" t="t" r="r" b="b"/>
              <a:pathLst>
                <a:path w="2889" h="11865" extrusionOk="0">
                  <a:moveTo>
                    <a:pt x="2888" y="0"/>
                  </a:moveTo>
                  <a:lnTo>
                    <a:pt x="1" y="1695"/>
                  </a:lnTo>
                  <a:lnTo>
                    <a:pt x="1" y="11865"/>
                  </a:lnTo>
                  <a:lnTo>
                    <a:pt x="2888" y="10107"/>
                  </a:lnTo>
                  <a:lnTo>
                    <a:pt x="2888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7">
              <a:extLst>
                <a:ext uri="{FF2B5EF4-FFF2-40B4-BE49-F238E27FC236}">
                  <a16:creationId xmlns:a16="http://schemas.microsoft.com/office/drawing/2014/main" id="{64470660-8713-E720-9830-4AA9AF4B4ACC}"/>
                </a:ext>
              </a:extLst>
            </p:cNvPr>
            <p:cNvSpPr/>
            <p:nvPr/>
          </p:nvSpPr>
          <p:spPr>
            <a:xfrm>
              <a:off x="1769772" y="2985648"/>
              <a:ext cx="117308" cy="481778"/>
            </a:xfrm>
            <a:custGeom>
              <a:avLst/>
              <a:gdLst/>
              <a:ahLst/>
              <a:cxnLst/>
              <a:rect l="l" t="t" r="r" b="b"/>
              <a:pathLst>
                <a:path w="2889" h="11865" fill="none" extrusionOk="0">
                  <a:moveTo>
                    <a:pt x="2888" y="0"/>
                  </a:moveTo>
                  <a:lnTo>
                    <a:pt x="2888" y="10107"/>
                  </a:lnTo>
                  <a:lnTo>
                    <a:pt x="1" y="11865"/>
                  </a:lnTo>
                  <a:lnTo>
                    <a:pt x="1" y="1695"/>
                  </a:lnTo>
                  <a:lnTo>
                    <a:pt x="2888" y="0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7">
              <a:extLst>
                <a:ext uri="{FF2B5EF4-FFF2-40B4-BE49-F238E27FC236}">
                  <a16:creationId xmlns:a16="http://schemas.microsoft.com/office/drawing/2014/main" id="{5B01B48E-F40E-B769-1ACF-890549AAF90D}"/>
                </a:ext>
              </a:extLst>
            </p:cNvPr>
            <p:cNvSpPr/>
            <p:nvPr/>
          </p:nvSpPr>
          <p:spPr>
            <a:xfrm>
              <a:off x="1191153" y="2501359"/>
              <a:ext cx="117308" cy="349244"/>
            </a:xfrm>
            <a:custGeom>
              <a:avLst/>
              <a:gdLst/>
              <a:ahLst/>
              <a:cxnLst/>
              <a:rect l="l" t="t" r="r" b="b"/>
              <a:pathLst>
                <a:path w="2889" h="8601" extrusionOk="0">
                  <a:moveTo>
                    <a:pt x="1" y="0"/>
                  </a:moveTo>
                  <a:lnTo>
                    <a:pt x="1" y="6843"/>
                  </a:lnTo>
                  <a:lnTo>
                    <a:pt x="2889" y="8600"/>
                  </a:lnTo>
                  <a:lnTo>
                    <a:pt x="2889" y="16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7">
              <a:extLst>
                <a:ext uri="{FF2B5EF4-FFF2-40B4-BE49-F238E27FC236}">
                  <a16:creationId xmlns:a16="http://schemas.microsoft.com/office/drawing/2014/main" id="{59B785AC-EBF7-3F4B-20B5-49E6358BB457}"/>
                </a:ext>
              </a:extLst>
            </p:cNvPr>
            <p:cNvSpPr/>
            <p:nvPr/>
          </p:nvSpPr>
          <p:spPr>
            <a:xfrm>
              <a:off x="1191153" y="2886249"/>
              <a:ext cx="117308" cy="349244"/>
            </a:xfrm>
            <a:custGeom>
              <a:avLst/>
              <a:gdLst/>
              <a:ahLst/>
              <a:cxnLst/>
              <a:rect l="l" t="t" r="r" b="b"/>
              <a:pathLst>
                <a:path w="2889" h="8601" extrusionOk="0">
                  <a:moveTo>
                    <a:pt x="1" y="0"/>
                  </a:moveTo>
                  <a:lnTo>
                    <a:pt x="1" y="6843"/>
                  </a:lnTo>
                  <a:lnTo>
                    <a:pt x="2889" y="8600"/>
                  </a:lnTo>
                  <a:lnTo>
                    <a:pt x="2889" y="16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7">
              <a:extLst>
                <a:ext uri="{FF2B5EF4-FFF2-40B4-BE49-F238E27FC236}">
                  <a16:creationId xmlns:a16="http://schemas.microsoft.com/office/drawing/2014/main" id="{9EF903B4-AE70-E4C5-1B19-768453DF0430}"/>
                </a:ext>
              </a:extLst>
            </p:cNvPr>
            <p:cNvSpPr/>
            <p:nvPr/>
          </p:nvSpPr>
          <p:spPr>
            <a:xfrm>
              <a:off x="1983882" y="2083336"/>
              <a:ext cx="441011" cy="260034"/>
            </a:xfrm>
            <a:custGeom>
              <a:avLst/>
              <a:gdLst/>
              <a:ahLst/>
              <a:cxnLst/>
              <a:rect l="l" t="t" r="r" b="b"/>
              <a:pathLst>
                <a:path w="10861" h="6404" extrusionOk="0">
                  <a:moveTo>
                    <a:pt x="5462" y="0"/>
                  </a:moveTo>
                  <a:lnTo>
                    <a:pt x="1" y="3264"/>
                  </a:lnTo>
                  <a:lnTo>
                    <a:pt x="5462" y="6403"/>
                  </a:lnTo>
                  <a:lnTo>
                    <a:pt x="10861" y="3202"/>
                  </a:lnTo>
                  <a:lnTo>
                    <a:pt x="54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7">
              <a:extLst>
                <a:ext uri="{FF2B5EF4-FFF2-40B4-BE49-F238E27FC236}">
                  <a16:creationId xmlns:a16="http://schemas.microsoft.com/office/drawing/2014/main" id="{98323A7F-3D0E-7AF4-3C45-4F044BC13EC2}"/>
                </a:ext>
              </a:extLst>
            </p:cNvPr>
            <p:cNvSpPr/>
            <p:nvPr/>
          </p:nvSpPr>
          <p:spPr>
            <a:xfrm>
              <a:off x="1983882" y="2083336"/>
              <a:ext cx="441011" cy="260034"/>
            </a:xfrm>
            <a:custGeom>
              <a:avLst/>
              <a:gdLst/>
              <a:ahLst/>
              <a:cxnLst/>
              <a:rect l="l" t="t" r="r" b="b"/>
              <a:pathLst>
                <a:path w="10861" h="6404" fill="none" extrusionOk="0">
                  <a:moveTo>
                    <a:pt x="1" y="3264"/>
                  </a:moveTo>
                  <a:lnTo>
                    <a:pt x="5462" y="6403"/>
                  </a:lnTo>
                  <a:lnTo>
                    <a:pt x="10861" y="3202"/>
                  </a:lnTo>
                  <a:lnTo>
                    <a:pt x="5462" y="0"/>
                  </a:lnTo>
                  <a:lnTo>
                    <a:pt x="1" y="3264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7">
              <a:extLst>
                <a:ext uri="{FF2B5EF4-FFF2-40B4-BE49-F238E27FC236}">
                  <a16:creationId xmlns:a16="http://schemas.microsoft.com/office/drawing/2014/main" id="{A51E083F-7E97-1076-6768-D049BD2BF358}"/>
                </a:ext>
              </a:extLst>
            </p:cNvPr>
            <p:cNvSpPr/>
            <p:nvPr/>
          </p:nvSpPr>
          <p:spPr>
            <a:xfrm>
              <a:off x="2203107" y="2213311"/>
              <a:ext cx="272784" cy="260034"/>
            </a:xfrm>
            <a:custGeom>
              <a:avLst/>
              <a:gdLst/>
              <a:ahLst/>
              <a:cxnLst/>
              <a:rect l="l" t="t" r="r" b="b"/>
              <a:pathLst>
                <a:path w="6718" h="6404" extrusionOk="0">
                  <a:moveTo>
                    <a:pt x="5462" y="1"/>
                  </a:moveTo>
                  <a:lnTo>
                    <a:pt x="63" y="3202"/>
                  </a:lnTo>
                  <a:lnTo>
                    <a:pt x="0" y="6404"/>
                  </a:lnTo>
                  <a:lnTo>
                    <a:pt x="6717" y="2386"/>
                  </a:lnTo>
                  <a:lnTo>
                    <a:pt x="5462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7">
              <a:extLst>
                <a:ext uri="{FF2B5EF4-FFF2-40B4-BE49-F238E27FC236}">
                  <a16:creationId xmlns:a16="http://schemas.microsoft.com/office/drawing/2014/main" id="{C642DF43-DB78-5B9E-3815-A5C3585A7EE4}"/>
                </a:ext>
              </a:extLst>
            </p:cNvPr>
            <p:cNvSpPr/>
            <p:nvPr/>
          </p:nvSpPr>
          <p:spPr>
            <a:xfrm>
              <a:off x="2203107" y="2213311"/>
              <a:ext cx="272784" cy="260034"/>
            </a:xfrm>
            <a:custGeom>
              <a:avLst/>
              <a:gdLst/>
              <a:ahLst/>
              <a:cxnLst/>
              <a:rect l="l" t="t" r="r" b="b"/>
              <a:pathLst>
                <a:path w="6718" h="6404" fill="none" extrusionOk="0">
                  <a:moveTo>
                    <a:pt x="5462" y="1"/>
                  </a:moveTo>
                  <a:lnTo>
                    <a:pt x="6717" y="2386"/>
                  </a:lnTo>
                  <a:lnTo>
                    <a:pt x="0" y="6404"/>
                  </a:lnTo>
                  <a:lnTo>
                    <a:pt x="63" y="3202"/>
                  </a:lnTo>
                  <a:lnTo>
                    <a:pt x="5462" y="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7">
              <a:extLst>
                <a:ext uri="{FF2B5EF4-FFF2-40B4-BE49-F238E27FC236}">
                  <a16:creationId xmlns:a16="http://schemas.microsoft.com/office/drawing/2014/main" id="{9BCCF733-4C03-B2DB-CF73-6F5DCDCAEB27}"/>
                </a:ext>
              </a:extLst>
            </p:cNvPr>
            <p:cNvSpPr/>
            <p:nvPr/>
          </p:nvSpPr>
          <p:spPr>
            <a:xfrm>
              <a:off x="1927806" y="2215869"/>
              <a:ext cx="277901" cy="257476"/>
            </a:xfrm>
            <a:custGeom>
              <a:avLst/>
              <a:gdLst/>
              <a:ahLst/>
              <a:cxnLst/>
              <a:rect l="l" t="t" r="r" b="b"/>
              <a:pathLst>
                <a:path w="6844" h="6341" extrusionOk="0">
                  <a:moveTo>
                    <a:pt x="1382" y="0"/>
                  </a:moveTo>
                  <a:lnTo>
                    <a:pt x="1" y="2386"/>
                  </a:lnTo>
                  <a:lnTo>
                    <a:pt x="6780" y="6341"/>
                  </a:lnTo>
                  <a:lnTo>
                    <a:pt x="6843" y="3139"/>
                  </a:lnTo>
                  <a:lnTo>
                    <a:pt x="1382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7">
              <a:extLst>
                <a:ext uri="{FF2B5EF4-FFF2-40B4-BE49-F238E27FC236}">
                  <a16:creationId xmlns:a16="http://schemas.microsoft.com/office/drawing/2014/main" id="{241A2ADA-A922-7784-1498-1B135F4FF9F6}"/>
                </a:ext>
              </a:extLst>
            </p:cNvPr>
            <p:cNvSpPr/>
            <p:nvPr/>
          </p:nvSpPr>
          <p:spPr>
            <a:xfrm>
              <a:off x="1927806" y="2215869"/>
              <a:ext cx="277901" cy="257476"/>
            </a:xfrm>
            <a:custGeom>
              <a:avLst/>
              <a:gdLst/>
              <a:ahLst/>
              <a:cxnLst/>
              <a:rect l="l" t="t" r="r" b="b"/>
              <a:pathLst>
                <a:path w="6844" h="6341" fill="none" extrusionOk="0">
                  <a:moveTo>
                    <a:pt x="6780" y="6341"/>
                  </a:moveTo>
                  <a:lnTo>
                    <a:pt x="6843" y="3139"/>
                  </a:lnTo>
                  <a:lnTo>
                    <a:pt x="1382" y="0"/>
                  </a:lnTo>
                  <a:lnTo>
                    <a:pt x="1" y="2386"/>
                  </a:lnTo>
                  <a:lnTo>
                    <a:pt x="6780" y="6341"/>
                  </a:lnTo>
                  <a:close/>
                </a:path>
              </a:pathLst>
            </a:custGeom>
            <a:solidFill>
              <a:srgbClr val="B7B7B7"/>
            </a:solidFill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7">
              <a:extLst>
                <a:ext uri="{FF2B5EF4-FFF2-40B4-BE49-F238E27FC236}">
                  <a16:creationId xmlns:a16="http://schemas.microsoft.com/office/drawing/2014/main" id="{8A9E8CF4-5144-30BC-8D78-159EE21A52FF}"/>
                </a:ext>
              </a:extLst>
            </p:cNvPr>
            <p:cNvSpPr/>
            <p:nvPr/>
          </p:nvSpPr>
          <p:spPr>
            <a:xfrm>
              <a:off x="2073091" y="1695888"/>
              <a:ext cx="252401" cy="583737"/>
            </a:xfrm>
            <a:custGeom>
              <a:avLst/>
              <a:gdLst/>
              <a:ahLst/>
              <a:cxnLst/>
              <a:rect l="l" t="t" r="r" b="b"/>
              <a:pathLst>
                <a:path w="6216" h="14376" extrusionOk="0">
                  <a:moveTo>
                    <a:pt x="64" y="0"/>
                  </a:moveTo>
                  <a:lnTo>
                    <a:pt x="1" y="12555"/>
                  </a:lnTo>
                  <a:lnTo>
                    <a:pt x="64" y="12869"/>
                  </a:lnTo>
                  <a:lnTo>
                    <a:pt x="252" y="13246"/>
                  </a:lnTo>
                  <a:lnTo>
                    <a:pt x="566" y="13560"/>
                  </a:lnTo>
                  <a:lnTo>
                    <a:pt x="943" y="13811"/>
                  </a:lnTo>
                  <a:lnTo>
                    <a:pt x="1382" y="14062"/>
                  </a:lnTo>
                  <a:lnTo>
                    <a:pt x="1947" y="14187"/>
                  </a:lnTo>
                  <a:lnTo>
                    <a:pt x="2512" y="14313"/>
                  </a:lnTo>
                  <a:lnTo>
                    <a:pt x="3140" y="14376"/>
                  </a:lnTo>
                  <a:lnTo>
                    <a:pt x="3767" y="14313"/>
                  </a:lnTo>
                  <a:lnTo>
                    <a:pt x="4332" y="14187"/>
                  </a:lnTo>
                  <a:lnTo>
                    <a:pt x="4835" y="14062"/>
                  </a:lnTo>
                  <a:lnTo>
                    <a:pt x="5274" y="13811"/>
                  </a:lnTo>
                  <a:lnTo>
                    <a:pt x="5651" y="13560"/>
                  </a:lnTo>
                  <a:lnTo>
                    <a:pt x="5965" y="13246"/>
                  </a:lnTo>
                  <a:lnTo>
                    <a:pt x="6153" y="12869"/>
                  </a:lnTo>
                  <a:lnTo>
                    <a:pt x="6216" y="12555"/>
                  </a:lnTo>
                  <a:lnTo>
                    <a:pt x="6216" y="1946"/>
                  </a:lnTo>
                  <a:lnTo>
                    <a:pt x="6216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7">
              <a:extLst>
                <a:ext uri="{FF2B5EF4-FFF2-40B4-BE49-F238E27FC236}">
                  <a16:creationId xmlns:a16="http://schemas.microsoft.com/office/drawing/2014/main" id="{262D9923-4459-C4AC-00FC-72195B2B650D}"/>
                </a:ext>
              </a:extLst>
            </p:cNvPr>
            <p:cNvSpPr/>
            <p:nvPr/>
          </p:nvSpPr>
          <p:spPr>
            <a:xfrm>
              <a:off x="2073091" y="1695888"/>
              <a:ext cx="252401" cy="583737"/>
            </a:xfrm>
            <a:custGeom>
              <a:avLst/>
              <a:gdLst/>
              <a:ahLst/>
              <a:cxnLst/>
              <a:rect l="l" t="t" r="r" b="b"/>
              <a:pathLst>
                <a:path w="6216" h="14376" fill="none" extrusionOk="0">
                  <a:moveTo>
                    <a:pt x="64" y="0"/>
                  </a:moveTo>
                  <a:lnTo>
                    <a:pt x="1" y="12555"/>
                  </a:lnTo>
                  <a:lnTo>
                    <a:pt x="1" y="12555"/>
                  </a:lnTo>
                  <a:lnTo>
                    <a:pt x="64" y="12869"/>
                  </a:lnTo>
                  <a:lnTo>
                    <a:pt x="252" y="13246"/>
                  </a:lnTo>
                  <a:lnTo>
                    <a:pt x="566" y="13560"/>
                  </a:lnTo>
                  <a:lnTo>
                    <a:pt x="943" y="13811"/>
                  </a:lnTo>
                  <a:lnTo>
                    <a:pt x="1382" y="14062"/>
                  </a:lnTo>
                  <a:lnTo>
                    <a:pt x="1947" y="14187"/>
                  </a:lnTo>
                  <a:lnTo>
                    <a:pt x="2512" y="14313"/>
                  </a:lnTo>
                  <a:lnTo>
                    <a:pt x="3140" y="14376"/>
                  </a:lnTo>
                  <a:lnTo>
                    <a:pt x="3140" y="14376"/>
                  </a:lnTo>
                  <a:lnTo>
                    <a:pt x="3767" y="14313"/>
                  </a:lnTo>
                  <a:lnTo>
                    <a:pt x="4332" y="14187"/>
                  </a:lnTo>
                  <a:lnTo>
                    <a:pt x="4835" y="14062"/>
                  </a:lnTo>
                  <a:lnTo>
                    <a:pt x="5274" y="13811"/>
                  </a:lnTo>
                  <a:lnTo>
                    <a:pt x="5651" y="13560"/>
                  </a:lnTo>
                  <a:lnTo>
                    <a:pt x="5965" y="13246"/>
                  </a:lnTo>
                  <a:lnTo>
                    <a:pt x="6153" y="12869"/>
                  </a:lnTo>
                  <a:lnTo>
                    <a:pt x="6216" y="12555"/>
                  </a:lnTo>
                  <a:lnTo>
                    <a:pt x="6216" y="1946"/>
                  </a:lnTo>
                  <a:lnTo>
                    <a:pt x="621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7">
              <a:extLst>
                <a:ext uri="{FF2B5EF4-FFF2-40B4-BE49-F238E27FC236}">
                  <a16:creationId xmlns:a16="http://schemas.microsoft.com/office/drawing/2014/main" id="{3D67E617-3670-DAC7-8CDD-511B97593736}"/>
                </a:ext>
              </a:extLst>
            </p:cNvPr>
            <p:cNvSpPr/>
            <p:nvPr/>
          </p:nvSpPr>
          <p:spPr>
            <a:xfrm>
              <a:off x="2073091" y="1695888"/>
              <a:ext cx="252401" cy="583737"/>
            </a:xfrm>
            <a:custGeom>
              <a:avLst/>
              <a:gdLst/>
              <a:ahLst/>
              <a:cxnLst/>
              <a:rect l="l" t="t" r="r" b="b"/>
              <a:pathLst>
                <a:path w="6216" h="14376" fill="none" extrusionOk="0">
                  <a:moveTo>
                    <a:pt x="64" y="0"/>
                  </a:moveTo>
                  <a:lnTo>
                    <a:pt x="1" y="12555"/>
                  </a:lnTo>
                  <a:lnTo>
                    <a:pt x="1" y="12555"/>
                  </a:lnTo>
                  <a:lnTo>
                    <a:pt x="64" y="12869"/>
                  </a:lnTo>
                  <a:lnTo>
                    <a:pt x="252" y="13246"/>
                  </a:lnTo>
                  <a:lnTo>
                    <a:pt x="566" y="13560"/>
                  </a:lnTo>
                  <a:lnTo>
                    <a:pt x="943" y="13811"/>
                  </a:lnTo>
                  <a:lnTo>
                    <a:pt x="1382" y="14062"/>
                  </a:lnTo>
                  <a:lnTo>
                    <a:pt x="1947" y="14187"/>
                  </a:lnTo>
                  <a:lnTo>
                    <a:pt x="2512" y="14313"/>
                  </a:lnTo>
                  <a:lnTo>
                    <a:pt x="3140" y="14376"/>
                  </a:lnTo>
                  <a:lnTo>
                    <a:pt x="3140" y="14376"/>
                  </a:lnTo>
                  <a:lnTo>
                    <a:pt x="3767" y="14313"/>
                  </a:lnTo>
                  <a:lnTo>
                    <a:pt x="4332" y="14187"/>
                  </a:lnTo>
                  <a:lnTo>
                    <a:pt x="4835" y="14062"/>
                  </a:lnTo>
                  <a:lnTo>
                    <a:pt x="5274" y="13811"/>
                  </a:lnTo>
                  <a:lnTo>
                    <a:pt x="5651" y="13560"/>
                  </a:lnTo>
                  <a:lnTo>
                    <a:pt x="5965" y="13246"/>
                  </a:lnTo>
                  <a:lnTo>
                    <a:pt x="6153" y="12869"/>
                  </a:lnTo>
                  <a:lnTo>
                    <a:pt x="6216" y="12555"/>
                  </a:lnTo>
                  <a:lnTo>
                    <a:pt x="6216" y="1946"/>
                  </a:lnTo>
                  <a:lnTo>
                    <a:pt x="6216" y="0"/>
                  </a:lnTo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7">
              <a:extLst>
                <a:ext uri="{FF2B5EF4-FFF2-40B4-BE49-F238E27FC236}">
                  <a16:creationId xmlns:a16="http://schemas.microsoft.com/office/drawing/2014/main" id="{36B7543D-F7E3-D53E-A580-AD3F78DB6ACE}"/>
                </a:ext>
              </a:extLst>
            </p:cNvPr>
            <p:cNvSpPr/>
            <p:nvPr/>
          </p:nvSpPr>
          <p:spPr>
            <a:xfrm>
              <a:off x="2073091" y="1616872"/>
              <a:ext cx="252401" cy="147883"/>
            </a:xfrm>
            <a:custGeom>
              <a:avLst/>
              <a:gdLst/>
              <a:ahLst/>
              <a:cxnLst/>
              <a:rect l="l" t="t" r="r" b="b"/>
              <a:pathLst>
                <a:path w="6216" h="3642" fill="none" extrusionOk="0">
                  <a:moveTo>
                    <a:pt x="1" y="1821"/>
                  </a:moveTo>
                  <a:lnTo>
                    <a:pt x="1" y="1821"/>
                  </a:lnTo>
                  <a:lnTo>
                    <a:pt x="64" y="2198"/>
                  </a:lnTo>
                  <a:lnTo>
                    <a:pt x="252" y="2511"/>
                  </a:lnTo>
                  <a:lnTo>
                    <a:pt x="566" y="2825"/>
                  </a:lnTo>
                  <a:lnTo>
                    <a:pt x="943" y="3139"/>
                  </a:lnTo>
                  <a:lnTo>
                    <a:pt x="1382" y="3328"/>
                  </a:lnTo>
                  <a:lnTo>
                    <a:pt x="1947" y="3516"/>
                  </a:lnTo>
                  <a:lnTo>
                    <a:pt x="2512" y="3641"/>
                  </a:lnTo>
                  <a:lnTo>
                    <a:pt x="3140" y="3641"/>
                  </a:lnTo>
                  <a:lnTo>
                    <a:pt x="3140" y="3641"/>
                  </a:lnTo>
                  <a:lnTo>
                    <a:pt x="3767" y="3641"/>
                  </a:lnTo>
                  <a:lnTo>
                    <a:pt x="4332" y="3516"/>
                  </a:lnTo>
                  <a:lnTo>
                    <a:pt x="4897" y="3328"/>
                  </a:lnTo>
                  <a:lnTo>
                    <a:pt x="5337" y="3139"/>
                  </a:lnTo>
                  <a:lnTo>
                    <a:pt x="5713" y="2825"/>
                  </a:lnTo>
                  <a:lnTo>
                    <a:pt x="5965" y="2511"/>
                  </a:lnTo>
                  <a:lnTo>
                    <a:pt x="6153" y="2198"/>
                  </a:lnTo>
                  <a:lnTo>
                    <a:pt x="6216" y="1821"/>
                  </a:lnTo>
                  <a:lnTo>
                    <a:pt x="6216" y="1821"/>
                  </a:lnTo>
                  <a:lnTo>
                    <a:pt x="6153" y="1444"/>
                  </a:lnTo>
                  <a:lnTo>
                    <a:pt x="5965" y="1130"/>
                  </a:lnTo>
                  <a:lnTo>
                    <a:pt x="5713" y="817"/>
                  </a:lnTo>
                  <a:lnTo>
                    <a:pt x="5337" y="503"/>
                  </a:lnTo>
                  <a:lnTo>
                    <a:pt x="4897" y="314"/>
                  </a:lnTo>
                  <a:lnTo>
                    <a:pt x="4332" y="126"/>
                  </a:lnTo>
                  <a:lnTo>
                    <a:pt x="3767" y="0"/>
                  </a:lnTo>
                  <a:lnTo>
                    <a:pt x="3140" y="0"/>
                  </a:lnTo>
                  <a:lnTo>
                    <a:pt x="3140" y="0"/>
                  </a:lnTo>
                  <a:lnTo>
                    <a:pt x="2512" y="0"/>
                  </a:lnTo>
                  <a:lnTo>
                    <a:pt x="1947" y="126"/>
                  </a:lnTo>
                  <a:lnTo>
                    <a:pt x="1382" y="314"/>
                  </a:lnTo>
                  <a:lnTo>
                    <a:pt x="943" y="503"/>
                  </a:lnTo>
                  <a:lnTo>
                    <a:pt x="566" y="817"/>
                  </a:lnTo>
                  <a:lnTo>
                    <a:pt x="252" y="1130"/>
                  </a:lnTo>
                  <a:lnTo>
                    <a:pt x="64" y="1444"/>
                  </a:lnTo>
                  <a:lnTo>
                    <a:pt x="1" y="1821"/>
                  </a:lnTo>
                  <a:lnTo>
                    <a:pt x="1" y="182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7">
              <a:extLst>
                <a:ext uri="{FF2B5EF4-FFF2-40B4-BE49-F238E27FC236}">
                  <a16:creationId xmlns:a16="http://schemas.microsoft.com/office/drawing/2014/main" id="{6E768BD7-4EA6-05E4-9CA5-9A7114A6A251}"/>
                </a:ext>
              </a:extLst>
            </p:cNvPr>
            <p:cNvSpPr/>
            <p:nvPr/>
          </p:nvSpPr>
          <p:spPr>
            <a:xfrm>
              <a:off x="2032323" y="1591372"/>
              <a:ext cx="336494" cy="198883"/>
            </a:xfrm>
            <a:custGeom>
              <a:avLst/>
              <a:gdLst/>
              <a:ahLst/>
              <a:cxnLst/>
              <a:rect l="l" t="t" r="r" b="b"/>
              <a:pathLst>
                <a:path w="8287" h="4898" extrusionOk="0">
                  <a:moveTo>
                    <a:pt x="4144" y="1"/>
                  </a:moveTo>
                  <a:lnTo>
                    <a:pt x="3328" y="64"/>
                  </a:lnTo>
                  <a:lnTo>
                    <a:pt x="2512" y="189"/>
                  </a:lnTo>
                  <a:lnTo>
                    <a:pt x="1821" y="440"/>
                  </a:lnTo>
                  <a:lnTo>
                    <a:pt x="1193" y="691"/>
                  </a:lnTo>
                  <a:lnTo>
                    <a:pt x="691" y="1068"/>
                  </a:lnTo>
                  <a:lnTo>
                    <a:pt x="314" y="1507"/>
                  </a:lnTo>
                  <a:lnTo>
                    <a:pt x="189" y="1696"/>
                  </a:lnTo>
                  <a:lnTo>
                    <a:pt x="63" y="1947"/>
                  </a:lnTo>
                  <a:lnTo>
                    <a:pt x="1" y="2198"/>
                  </a:lnTo>
                  <a:lnTo>
                    <a:pt x="1" y="2449"/>
                  </a:lnTo>
                  <a:lnTo>
                    <a:pt x="1" y="2700"/>
                  </a:lnTo>
                  <a:lnTo>
                    <a:pt x="63" y="2951"/>
                  </a:lnTo>
                  <a:lnTo>
                    <a:pt x="189" y="3202"/>
                  </a:lnTo>
                  <a:lnTo>
                    <a:pt x="314" y="3391"/>
                  </a:lnTo>
                  <a:lnTo>
                    <a:pt x="691" y="3830"/>
                  </a:lnTo>
                  <a:lnTo>
                    <a:pt x="1193" y="4207"/>
                  </a:lnTo>
                  <a:lnTo>
                    <a:pt x="1821" y="4458"/>
                  </a:lnTo>
                  <a:lnTo>
                    <a:pt x="2512" y="4709"/>
                  </a:lnTo>
                  <a:lnTo>
                    <a:pt x="3328" y="4834"/>
                  </a:lnTo>
                  <a:lnTo>
                    <a:pt x="4144" y="4897"/>
                  </a:lnTo>
                  <a:lnTo>
                    <a:pt x="4960" y="4834"/>
                  </a:lnTo>
                  <a:lnTo>
                    <a:pt x="5776" y="4709"/>
                  </a:lnTo>
                  <a:lnTo>
                    <a:pt x="6466" y="4458"/>
                  </a:lnTo>
                  <a:lnTo>
                    <a:pt x="7094" y="4207"/>
                  </a:lnTo>
                  <a:lnTo>
                    <a:pt x="7596" y="3830"/>
                  </a:lnTo>
                  <a:lnTo>
                    <a:pt x="7973" y="3391"/>
                  </a:lnTo>
                  <a:lnTo>
                    <a:pt x="8099" y="3202"/>
                  </a:lnTo>
                  <a:lnTo>
                    <a:pt x="8224" y="2951"/>
                  </a:lnTo>
                  <a:lnTo>
                    <a:pt x="8287" y="2700"/>
                  </a:lnTo>
                  <a:lnTo>
                    <a:pt x="8287" y="2449"/>
                  </a:lnTo>
                  <a:lnTo>
                    <a:pt x="8287" y="2198"/>
                  </a:lnTo>
                  <a:lnTo>
                    <a:pt x="8224" y="1947"/>
                  </a:lnTo>
                  <a:lnTo>
                    <a:pt x="8099" y="1696"/>
                  </a:lnTo>
                  <a:lnTo>
                    <a:pt x="7973" y="1507"/>
                  </a:lnTo>
                  <a:lnTo>
                    <a:pt x="7596" y="1068"/>
                  </a:lnTo>
                  <a:lnTo>
                    <a:pt x="7094" y="691"/>
                  </a:lnTo>
                  <a:lnTo>
                    <a:pt x="6466" y="440"/>
                  </a:lnTo>
                  <a:lnTo>
                    <a:pt x="5776" y="189"/>
                  </a:lnTo>
                  <a:lnTo>
                    <a:pt x="4960" y="64"/>
                  </a:lnTo>
                  <a:lnTo>
                    <a:pt x="4144" y="1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7">
              <a:extLst>
                <a:ext uri="{FF2B5EF4-FFF2-40B4-BE49-F238E27FC236}">
                  <a16:creationId xmlns:a16="http://schemas.microsoft.com/office/drawing/2014/main" id="{C06CE6F8-F192-B389-5DDB-A3725BF6AC7B}"/>
                </a:ext>
              </a:extLst>
            </p:cNvPr>
            <p:cNvSpPr/>
            <p:nvPr/>
          </p:nvSpPr>
          <p:spPr>
            <a:xfrm>
              <a:off x="2073091" y="1331382"/>
              <a:ext cx="252401" cy="420627"/>
            </a:xfrm>
            <a:custGeom>
              <a:avLst/>
              <a:gdLst/>
              <a:ahLst/>
              <a:cxnLst/>
              <a:rect l="l" t="t" r="r" b="b"/>
              <a:pathLst>
                <a:path w="6216" h="10359" extrusionOk="0">
                  <a:moveTo>
                    <a:pt x="64" y="1"/>
                  </a:moveTo>
                  <a:lnTo>
                    <a:pt x="1" y="8538"/>
                  </a:lnTo>
                  <a:lnTo>
                    <a:pt x="64" y="8915"/>
                  </a:lnTo>
                  <a:lnTo>
                    <a:pt x="252" y="9229"/>
                  </a:lnTo>
                  <a:lnTo>
                    <a:pt x="566" y="9542"/>
                  </a:lnTo>
                  <a:lnTo>
                    <a:pt x="943" y="9856"/>
                  </a:lnTo>
                  <a:lnTo>
                    <a:pt x="1382" y="10045"/>
                  </a:lnTo>
                  <a:lnTo>
                    <a:pt x="1947" y="10233"/>
                  </a:lnTo>
                  <a:lnTo>
                    <a:pt x="2512" y="10359"/>
                  </a:lnTo>
                  <a:lnTo>
                    <a:pt x="3767" y="10359"/>
                  </a:lnTo>
                  <a:lnTo>
                    <a:pt x="4332" y="10233"/>
                  </a:lnTo>
                  <a:lnTo>
                    <a:pt x="4835" y="10045"/>
                  </a:lnTo>
                  <a:lnTo>
                    <a:pt x="5274" y="9856"/>
                  </a:lnTo>
                  <a:lnTo>
                    <a:pt x="5651" y="9542"/>
                  </a:lnTo>
                  <a:lnTo>
                    <a:pt x="5965" y="9229"/>
                  </a:lnTo>
                  <a:lnTo>
                    <a:pt x="6153" y="8915"/>
                  </a:lnTo>
                  <a:lnTo>
                    <a:pt x="6216" y="8538"/>
                  </a:lnTo>
                  <a:lnTo>
                    <a:pt x="6216" y="1947"/>
                  </a:lnTo>
                  <a:lnTo>
                    <a:pt x="6216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7">
              <a:extLst>
                <a:ext uri="{FF2B5EF4-FFF2-40B4-BE49-F238E27FC236}">
                  <a16:creationId xmlns:a16="http://schemas.microsoft.com/office/drawing/2014/main" id="{FC6365BA-53BE-806C-7B9B-3AA883355D90}"/>
                </a:ext>
              </a:extLst>
            </p:cNvPr>
            <p:cNvSpPr/>
            <p:nvPr/>
          </p:nvSpPr>
          <p:spPr>
            <a:xfrm>
              <a:off x="2073091" y="1331382"/>
              <a:ext cx="252401" cy="420627"/>
            </a:xfrm>
            <a:custGeom>
              <a:avLst/>
              <a:gdLst/>
              <a:ahLst/>
              <a:cxnLst/>
              <a:rect l="l" t="t" r="r" b="b"/>
              <a:pathLst>
                <a:path w="6216" h="10359" fill="none" extrusionOk="0">
                  <a:moveTo>
                    <a:pt x="64" y="1"/>
                  </a:moveTo>
                  <a:lnTo>
                    <a:pt x="1" y="8538"/>
                  </a:lnTo>
                  <a:lnTo>
                    <a:pt x="1" y="8538"/>
                  </a:lnTo>
                  <a:lnTo>
                    <a:pt x="64" y="8915"/>
                  </a:lnTo>
                  <a:lnTo>
                    <a:pt x="252" y="9229"/>
                  </a:lnTo>
                  <a:lnTo>
                    <a:pt x="566" y="9542"/>
                  </a:lnTo>
                  <a:lnTo>
                    <a:pt x="943" y="9856"/>
                  </a:lnTo>
                  <a:lnTo>
                    <a:pt x="1382" y="10045"/>
                  </a:lnTo>
                  <a:lnTo>
                    <a:pt x="1947" y="10233"/>
                  </a:lnTo>
                  <a:lnTo>
                    <a:pt x="2512" y="10359"/>
                  </a:lnTo>
                  <a:lnTo>
                    <a:pt x="3140" y="10359"/>
                  </a:lnTo>
                  <a:lnTo>
                    <a:pt x="3140" y="10359"/>
                  </a:lnTo>
                  <a:lnTo>
                    <a:pt x="3767" y="10359"/>
                  </a:lnTo>
                  <a:lnTo>
                    <a:pt x="4332" y="10233"/>
                  </a:lnTo>
                  <a:lnTo>
                    <a:pt x="4835" y="10045"/>
                  </a:lnTo>
                  <a:lnTo>
                    <a:pt x="5274" y="9856"/>
                  </a:lnTo>
                  <a:lnTo>
                    <a:pt x="5651" y="9542"/>
                  </a:lnTo>
                  <a:lnTo>
                    <a:pt x="5965" y="9229"/>
                  </a:lnTo>
                  <a:lnTo>
                    <a:pt x="6153" y="8915"/>
                  </a:lnTo>
                  <a:lnTo>
                    <a:pt x="6216" y="8538"/>
                  </a:lnTo>
                  <a:lnTo>
                    <a:pt x="6216" y="1947"/>
                  </a:lnTo>
                  <a:lnTo>
                    <a:pt x="621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7">
              <a:extLst>
                <a:ext uri="{FF2B5EF4-FFF2-40B4-BE49-F238E27FC236}">
                  <a16:creationId xmlns:a16="http://schemas.microsoft.com/office/drawing/2014/main" id="{91F8642C-6623-E8EB-B234-E80D8F33B786}"/>
                </a:ext>
              </a:extLst>
            </p:cNvPr>
            <p:cNvSpPr/>
            <p:nvPr/>
          </p:nvSpPr>
          <p:spPr>
            <a:xfrm>
              <a:off x="2073091" y="1331382"/>
              <a:ext cx="252401" cy="420627"/>
            </a:xfrm>
            <a:custGeom>
              <a:avLst/>
              <a:gdLst/>
              <a:ahLst/>
              <a:cxnLst/>
              <a:rect l="l" t="t" r="r" b="b"/>
              <a:pathLst>
                <a:path w="6216" h="10359" fill="none" extrusionOk="0">
                  <a:moveTo>
                    <a:pt x="64" y="1"/>
                  </a:moveTo>
                  <a:lnTo>
                    <a:pt x="1" y="8538"/>
                  </a:lnTo>
                  <a:lnTo>
                    <a:pt x="1" y="8538"/>
                  </a:lnTo>
                  <a:lnTo>
                    <a:pt x="64" y="8915"/>
                  </a:lnTo>
                  <a:lnTo>
                    <a:pt x="252" y="9229"/>
                  </a:lnTo>
                  <a:lnTo>
                    <a:pt x="566" y="9542"/>
                  </a:lnTo>
                  <a:lnTo>
                    <a:pt x="943" y="9856"/>
                  </a:lnTo>
                  <a:lnTo>
                    <a:pt x="1382" y="10045"/>
                  </a:lnTo>
                  <a:lnTo>
                    <a:pt x="1947" y="10233"/>
                  </a:lnTo>
                  <a:lnTo>
                    <a:pt x="2512" y="10359"/>
                  </a:lnTo>
                  <a:lnTo>
                    <a:pt x="3140" y="10359"/>
                  </a:lnTo>
                  <a:lnTo>
                    <a:pt x="3140" y="10359"/>
                  </a:lnTo>
                  <a:lnTo>
                    <a:pt x="3767" y="10359"/>
                  </a:lnTo>
                  <a:lnTo>
                    <a:pt x="4332" y="10233"/>
                  </a:lnTo>
                  <a:lnTo>
                    <a:pt x="4835" y="10045"/>
                  </a:lnTo>
                  <a:lnTo>
                    <a:pt x="5274" y="9856"/>
                  </a:lnTo>
                  <a:lnTo>
                    <a:pt x="5651" y="9542"/>
                  </a:lnTo>
                  <a:lnTo>
                    <a:pt x="5965" y="9229"/>
                  </a:lnTo>
                  <a:lnTo>
                    <a:pt x="6153" y="8915"/>
                  </a:lnTo>
                  <a:lnTo>
                    <a:pt x="6216" y="8538"/>
                  </a:lnTo>
                  <a:lnTo>
                    <a:pt x="6216" y="1947"/>
                  </a:lnTo>
                  <a:lnTo>
                    <a:pt x="6216" y="1"/>
                  </a:lnTo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7">
              <a:extLst>
                <a:ext uri="{FF2B5EF4-FFF2-40B4-BE49-F238E27FC236}">
                  <a16:creationId xmlns:a16="http://schemas.microsoft.com/office/drawing/2014/main" id="{36CC3836-A632-1856-EBD0-0C92BA8E1BC9}"/>
                </a:ext>
              </a:extLst>
            </p:cNvPr>
            <p:cNvSpPr/>
            <p:nvPr/>
          </p:nvSpPr>
          <p:spPr>
            <a:xfrm>
              <a:off x="2073091" y="1252365"/>
              <a:ext cx="252401" cy="147883"/>
            </a:xfrm>
            <a:custGeom>
              <a:avLst/>
              <a:gdLst/>
              <a:ahLst/>
              <a:cxnLst/>
              <a:rect l="l" t="t" r="r" b="b"/>
              <a:pathLst>
                <a:path w="6216" h="3642" fill="none" extrusionOk="0">
                  <a:moveTo>
                    <a:pt x="1" y="1821"/>
                  </a:moveTo>
                  <a:lnTo>
                    <a:pt x="1" y="1821"/>
                  </a:lnTo>
                  <a:lnTo>
                    <a:pt x="64" y="2198"/>
                  </a:lnTo>
                  <a:lnTo>
                    <a:pt x="252" y="2512"/>
                  </a:lnTo>
                  <a:lnTo>
                    <a:pt x="566" y="2826"/>
                  </a:lnTo>
                  <a:lnTo>
                    <a:pt x="943" y="3139"/>
                  </a:lnTo>
                  <a:lnTo>
                    <a:pt x="1382" y="3328"/>
                  </a:lnTo>
                  <a:lnTo>
                    <a:pt x="1947" y="3516"/>
                  </a:lnTo>
                  <a:lnTo>
                    <a:pt x="2512" y="3642"/>
                  </a:lnTo>
                  <a:lnTo>
                    <a:pt x="3140" y="3642"/>
                  </a:lnTo>
                  <a:lnTo>
                    <a:pt x="3140" y="3642"/>
                  </a:lnTo>
                  <a:lnTo>
                    <a:pt x="3767" y="3642"/>
                  </a:lnTo>
                  <a:lnTo>
                    <a:pt x="4332" y="3516"/>
                  </a:lnTo>
                  <a:lnTo>
                    <a:pt x="4897" y="3328"/>
                  </a:lnTo>
                  <a:lnTo>
                    <a:pt x="5337" y="3139"/>
                  </a:lnTo>
                  <a:lnTo>
                    <a:pt x="5713" y="2826"/>
                  </a:lnTo>
                  <a:lnTo>
                    <a:pt x="5965" y="2512"/>
                  </a:lnTo>
                  <a:lnTo>
                    <a:pt x="6153" y="2198"/>
                  </a:lnTo>
                  <a:lnTo>
                    <a:pt x="6216" y="1821"/>
                  </a:lnTo>
                  <a:lnTo>
                    <a:pt x="6216" y="1821"/>
                  </a:lnTo>
                  <a:lnTo>
                    <a:pt x="6153" y="1445"/>
                  </a:lnTo>
                  <a:lnTo>
                    <a:pt x="5965" y="1131"/>
                  </a:lnTo>
                  <a:lnTo>
                    <a:pt x="5713" y="817"/>
                  </a:lnTo>
                  <a:lnTo>
                    <a:pt x="5337" y="503"/>
                  </a:lnTo>
                  <a:lnTo>
                    <a:pt x="4897" y="315"/>
                  </a:lnTo>
                  <a:lnTo>
                    <a:pt x="4332" y="126"/>
                  </a:lnTo>
                  <a:lnTo>
                    <a:pt x="3767" y="1"/>
                  </a:lnTo>
                  <a:lnTo>
                    <a:pt x="3140" y="1"/>
                  </a:lnTo>
                  <a:lnTo>
                    <a:pt x="3140" y="1"/>
                  </a:lnTo>
                  <a:lnTo>
                    <a:pt x="2512" y="1"/>
                  </a:lnTo>
                  <a:lnTo>
                    <a:pt x="1947" y="126"/>
                  </a:lnTo>
                  <a:lnTo>
                    <a:pt x="1382" y="315"/>
                  </a:lnTo>
                  <a:lnTo>
                    <a:pt x="943" y="503"/>
                  </a:lnTo>
                  <a:lnTo>
                    <a:pt x="566" y="817"/>
                  </a:lnTo>
                  <a:lnTo>
                    <a:pt x="252" y="1131"/>
                  </a:lnTo>
                  <a:lnTo>
                    <a:pt x="64" y="1445"/>
                  </a:lnTo>
                  <a:lnTo>
                    <a:pt x="1" y="1821"/>
                  </a:lnTo>
                  <a:lnTo>
                    <a:pt x="1" y="182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7">
              <a:extLst>
                <a:ext uri="{FF2B5EF4-FFF2-40B4-BE49-F238E27FC236}">
                  <a16:creationId xmlns:a16="http://schemas.microsoft.com/office/drawing/2014/main" id="{FEB00F84-74B3-4C97-E9F9-89AAB054FFBD}"/>
                </a:ext>
              </a:extLst>
            </p:cNvPr>
            <p:cNvSpPr/>
            <p:nvPr/>
          </p:nvSpPr>
          <p:spPr>
            <a:xfrm>
              <a:off x="2032323" y="1226866"/>
              <a:ext cx="336494" cy="198883"/>
            </a:xfrm>
            <a:custGeom>
              <a:avLst/>
              <a:gdLst/>
              <a:ahLst/>
              <a:cxnLst/>
              <a:rect l="l" t="t" r="r" b="b"/>
              <a:pathLst>
                <a:path w="8287" h="4898" extrusionOk="0">
                  <a:moveTo>
                    <a:pt x="4144" y="1"/>
                  </a:moveTo>
                  <a:lnTo>
                    <a:pt x="3328" y="64"/>
                  </a:lnTo>
                  <a:lnTo>
                    <a:pt x="2512" y="189"/>
                  </a:lnTo>
                  <a:lnTo>
                    <a:pt x="1821" y="440"/>
                  </a:lnTo>
                  <a:lnTo>
                    <a:pt x="1193" y="692"/>
                  </a:lnTo>
                  <a:lnTo>
                    <a:pt x="691" y="1068"/>
                  </a:lnTo>
                  <a:lnTo>
                    <a:pt x="314" y="1508"/>
                  </a:lnTo>
                  <a:lnTo>
                    <a:pt x="189" y="1696"/>
                  </a:lnTo>
                  <a:lnTo>
                    <a:pt x="63" y="1947"/>
                  </a:lnTo>
                  <a:lnTo>
                    <a:pt x="1" y="2198"/>
                  </a:lnTo>
                  <a:lnTo>
                    <a:pt x="1" y="2449"/>
                  </a:lnTo>
                  <a:lnTo>
                    <a:pt x="1" y="2700"/>
                  </a:lnTo>
                  <a:lnTo>
                    <a:pt x="63" y="2951"/>
                  </a:lnTo>
                  <a:lnTo>
                    <a:pt x="189" y="3202"/>
                  </a:lnTo>
                  <a:lnTo>
                    <a:pt x="314" y="3391"/>
                  </a:lnTo>
                  <a:lnTo>
                    <a:pt x="691" y="3830"/>
                  </a:lnTo>
                  <a:lnTo>
                    <a:pt x="1193" y="4207"/>
                  </a:lnTo>
                  <a:lnTo>
                    <a:pt x="1821" y="4458"/>
                  </a:lnTo>
                  <a:lnTo>
                    <a:pt x="2512" y="4709"/>
                  </a:lnTo>
                  <a:lnTo>
                    <a:pt x="3328" y="4835"/>
                  </a:lnTo>
                  <a:lnTo>
                    <a:pt x="4144" y="4897"/>
                  </a:lnTo>
                  <a:lnTo>
                    <a:pt x="4960" y="4835"/>
                  </a:lnTo>
                  <a:lnTo>
                    <a:pt x="5776" y="4709"/>
                  </a:lnTo>
                  <a:lnTo>
                    <a:pt x="6466" y="4458"/>
                  </a:lnTo>
                  <a:lnTo>
                    <a:pt x="7094" y="4207"/>
                  </a:lnTo>
                  <a:lnTo>
                    <a:pt x="7596" y="3830"/>
                  </a:lnTo>
                  <a:lnTo>
                    <a:pt x="7973" y="3391"/>
                  </a:lnTo>
                  <a:lnTo>
                    <a:pt x="8099" y="3202"/>
                  </a:lnTo>
                  <a:lnTo>
                    <a:pt x="8224" y="2951"/>
                  </a:lnTo>
                  <a:lnTo>
                    <a:pt x="8287" y="2700"/>
                  </a:lnTo>
                  <a:lnTo>
                    <a:pt x="8287" y="2449"/>
                  </a:lnTo>
                  <a:lnTo>
                    <a:pt x="8287" y="2198"/>
                  </a:lnTo>
                  <a:lnTo>
                    <a:pt x="8224" y="1947"/>
                  </a:lnTo>
                  <a:lnTo>
                    <a:pt x="8099" y="1696"/>
                  </a:lnTo>
                  <a:lnTo>
                    <a:pt x="7973" y="1508"/>
                  </a:lnTo>
                  <a:lnTo>
                    <a:pt x="7596" y="1068"/>
                  </a:lnTo>
                  <a:lnTo>
                    <a:pt x="7094" y="692"/>
                  </a:lnTo>
                  <a:lnTo>
                    <a:pt x="6466" y="440"/>
                  </a:lnTo>
                  <a:lnTo>
                    <a:pt x="5776" y="189"/>
                  </a:lnTo>
                  <a:lnTo>
                    <a:pt x="4960" y="64"/>
                  </a:lnTo>
                  <a:lnTo>
                    <a:pt x="4144" y="1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7">
              <a:extLst>
                <a:ext uri="{FF2B5EF4-FFF2-40B4-BE49-F238E27FC236}">
                  <a16:creationId xmlns:a16="http://schemas.microsoft.com/office/drawing/2014/main" id="{850CCCCE-1642-2284-003F-B75CD5606DE6}"/>
                </a:ext>
              </a:extLst>
            </p:cNvPr>
            <p:cNvSpPr/>
            <p:nvPr/>
          </p:nvSpPr>
          <p:spPr>
            <a:xfrm>
              <a:off x="2073091" y="971991"/>
              <a:ext cx="252401" cy="420627"/>
            </a:xfrm>
            <a:custGeom>
              <a:avLst/>
              <a:gdLst/>
              <a:ahLst/>
              <a:cxnLst/>
              <a:rect l="l" t="t" r="r" b="b"/>
              <a:pathLst>
                <a:path w="6216" h="10359" extrusionOk="0">
                  <a:moveTo>
                    <a:pt x="64" y="1"/>
                  </a:moveTo>
                  <a:lnTo>
                    <a:pt x="1" y="8538"/>
                  </a:lnTo>
                  <a:lnTo>
                    <a:pt x="64" y="8915"/>
                  </a:lnTo>
                  <a:lnTo>
                    <a:pt x="252" y="9228"/>
                  </a:lnTo>
                  <a:lnTo>
                    <a:pt x="566" y="9542"/>
                  </a:lnTo>
                  <a:lnTo>
                    <a:pt x="943" y="9793"/>
                  </a:lnTo>
                  <a:lnTo>
                    <a:pt x="1382" y="10044"/>
                  </a:lnTo>
                  <a:lnTo>
                    <a:pt x="1947" y="10233"/>
                  </a:lnTo>
                  <a:lnTo>
                    <a:pt x="2512" y="10296"/>
                  </a:lnTo>
                  <a:lnTo>
                    <a:pt x="3140" y="10358"/>
                  </a:lnTo>
                  <a:lnTo>
                    <a:pt x="3767" y="10296"/>
                  </a:lnTo>
                  <a:lnTo>
                    <a:pt x="4332" y="10233"/>
                  </a:lnTo>
                  <a:lnTo>
                    <a:pt x="4835" y="10044"/>
                  </a:lnTo>
                  <a:lnTo>
                    <a:pt x="5274" y="9793"/>
                  </a:lnTo>
                  <a:lnTo>
                    <a:pt x="5651" y="9542"/>
                  </a:lnTo>
                  <a:lnTo>
                    <a:pt x="5965" y="9228"/>
                  </a:lnTo>
                  <a:lnTo>
                    <a:pt x="6153" y="8915"/>
                  </a:lnTo>
                  <a:lnTo>
                    <a:pt x="6216" y="8538"/>
                  </a:lnTo>
                  <a:lnTo>
                    <a:pt x="6216" y="1947"/>
                  </a:lnTo>
                  <a:lnTo>
                    <a:pt x="6216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7">
              <a:extLst>
                <a:ext uri="{FF2B5EF4-FFF2-40B4-BE49-F238E27FC236}">
                  <a16:creationId xmlns:a16="http://schemas.microsoft.com/office/drawing/2014/main" id="{E393F527-759F-1A95-4A45-3E2506247A69}"/>
                </a:ext>
              </a:extLst>
            </p:cNvPr>
            <p:cNvSpPr/>
            <p:nvPr/>
          </p:nvSpPr>
          <p:spPr>
            <a:xfrm>
              <a:off x="2073091" y="971991"/>
              <a:ext cx="252401" cy="420627"/>
            </a:xfrm>
            <a:custGeom>
              <a:avLst/>
              <a:gdLst/>
              <a:ahLst/>
              <a:cxnLst/>
              <a:rect l="l" t="t" r="r" b="b"/>
              <a:pathLst>
                <a:path w="6216" h="10359" fill="none" extrusionOk="0">
                  <a:moveTo>
                    <a:pt x="64" y="1"/>
                  </a:moveTo>
                  <a:lnTo>
                    <a:pt x="1" y="8538"/>
                  </a:lnTo>
                  <a:lnTo>
                    <a:pt x="1" y="8538"/>
                  </a:lnTo>
                  <a:lnTo>
                    <a:pt x="64" y="8915"/>
                  </a:lnTo>
                  <a:lnTo>
                    <a:pt x="252" y="9228"/>
                  </a:lnTo>
                  <a:lnTo>
                    <a:pt x="566" y="9542"/>
                  </a:lnTo>
                  <a:lnTo>
                    <a:pt x="943" y="9793"/>
                  </a:lnTo>
                  <a:lnTo>
                    <a:pt x="1382" y="10044"/>
                  </a:lnTo>
                  <a:lnTo>
                    <a:pt x="1947" y="10233"/>
                  </a:lnTo>
                  <a:lnTo>
                    <a:pt x="2512" y="10296"/>
                  </a:lnTo>
                  <a:lnTo>
                    <a:pt x="3140" y="10358"/>
                  </a:lnTo>
                  <a:lnTo>
                    <a:pt x="3140" y="10358"/>
                  </a:lnTo>
                  <a:lnTo>
                    <a:pt x="3767" y="10296"/>
                  </a:lnTo>
                  <a:lnTo>
                    <a:pt x="4332" y="10233"/>
                  </a:lnTo>
                  <a:lnTo>
                    <a:pt x="4835" y="10044"/>
                  </a:lnTo>
                  <a:lnTo>
                    <a:pt x="5274" y="9793"/>
                  </a:lnTo>
                  <a:lnTo>
                    <a:pt x="5651" y="9542"/>
                  </a:lnTo>
                  <a:lnTo>
                    <a:pt x="5965" y="9228"/>
                  </a:lnTo>
                  <a:lnTo>
                    <a:pt x="6153" y="8915"/>
                  </a:lnTo>
                  <a:lnTo>
                    <a:pt x="6216" y="8538"/>
                  </a:lnTo>
                  <a:lnTo>
                    <a:pt x="6216" y="1947"/>
                  </a:lnTo>
                  <a:lnTo>
                    <a:pt x="621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7">
              <a:extLst>
                <a:ext uri="{FF2B5EF4-FFF2-40B4-BE49-F238E27FC236}">
                  <a16:creationId xmlns:a16="http://schemas.microsoft.com/office/drawing/2014/main" id="{C45F6595-0365-A11B-3923-8A8B0A9DAB61}"/>
                </a:ext>
              </a:extLst>
            </p:cNvPr>
            <p:cNvSpPr/>
            <p:nvPr/>
          </p:nvSpPr>
          <p:spPr>
            <a:xfrm>
              <a:off x="2073091" y="971991"/>
              <a:ext cx="252401" cy="420627"/>
            </a:xfrm>
            <a:custGeom>
              <a:avLst/>
              <a:gdLst/>
              <a:ahLst/>
              <a:cxnLst/>
              <a:rect l="l" t="t" r="r" b="b"/>
              <a:pathLst>
                <a:path w="6216" h="10359" fill="none" extrusionOk="0">
                  <a:moveTo>
                    <a:pt x="64" y="1"/>
                  </a:moveTo>
                  <a:lnTo>
                    <a:pt x="1" y="8538"/>
                  </a:lnTo>
                  <a:lnTo>
                    <a:pt x="1" y="8538"/>
                  </a:lnTo>
                  <a:lnTo>
                    <a:pt x="64" y="8915"/>
                  </a:lnTo>
                  <a:lnTo>
                    <a:pt x="252" y="9228"/>
                  </a:lnTo>
                  <a:lnTo>
                    <a:pt x="566" y="9542"/>
                  </a:lnTo>
                  <a:lnTo>
                    <a:pt x="943" y="9793"/>
                  </a:lnTo>
                  <a:lnTo>
                    <a:pt x="1382" y="10044"/>
                  </a:lnTo>
                  <a:lnTo>
                    <a:pt x="1947" y="10233"/>
                  </a:lnTo>
                  <a:lnTo>
                    <a:pt x="2512" y="10296"/>
                  </a:lnTo>
                  <a:lnTo>
                    <a:pt x="3140" y="10358"/>
                  </a:lnTo>
                  <a:lnTo>
                    <a:pt x="3140" y="10358"/>
                  </a:lnTo>
                  <a:lnTo>
                    <a:pt x="3767" y="10296"/>
                  </a:lnTo>
                  <a:lnTo>
                    <a:pt x="4332" y="10233"/>
                  </a:lnTo>
                  <a:lnTo>
                    <a:pt x="4835" y="10044"/>
                  </a:lnTo>
                  <a:lnTo>
                    <a:pt x="5274" y="9793"/>
                  </a:lnTo>
                  <a:lnTo>
                    <a:pt x="5651" y="9542"/>
                  </a:lnTo>
                  <a:lnTo>
                    <a:pt x="5965" y="9228"/>
                  </a:lnTo>
                  <a:lnTo>
                    <a:pt x="6153" y="8915"/>
                  </a:lnTo>
                  <a:lnTo>
                    <a:pt x="6216" y="8538"/>
                  </a:lnTo>
                  <a:lnTo>
                    <a:pt x="6216" y="1947"/>
                  </a:lnTo>
                  <a:lnTo>
                    <a:pt x="6216" y="1"/>
                  </a:lnTo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7">
              <a:extLst>
                <a:ext uri="{FF2B5EF4-FFF2-40B4-BE49-F238E27FC236}">
                  <a16:creationId xmlns:a16="http://schemas.microsoft.com/office/drawing/2014/main" id="{797149E5-5288-0A6A-FFE7-D08176FC0319}"/>
                </a:ext>
              </a:extLst>
            </p:cNvPr>
            <p:cNvSpPr/>
            <p:nvPr/>
          </p:nvSpPr>
          <p:spPr>
            <a:xfrm>
              <a:off x="2073091" y="892975"/>
              <a:ext cx="252401" cy="147883"/>
            </a:xfrm>
            <a:custGeom>
              <a:avLst/>
              <a:gdLst/>
              <a:ahLst/>
              <a:cxnLst/>
              <a:rect l="l" t="t" r="r" b="b"/>
              <a:pathLst>
                <a:path w="6216" h="3642" fill="none" extrusionOk="0">
                  <a:moveTo>
                    <a:pt x="1" y="1821"/>
                  </a:moveTo>
                  <a:lnTo>
                    <a:pt x="1" y="1821"/>
                  </a:lnTo>
                  <a:lnTo>
                    <a:pt x="64" y="2198"/>
                  </a:lnTo>
                  <a:lnTo>
                    <a:pt x="252" y="2512"/>
                  </a:lnTo>
                  <a:lnTo>
                    <a:pt x="566" y="2825"/>
                  </a:lnTo>
                  <a:lnTo>
                    <a:pt x="943" y="3076"/>
                  </a:lnTo>
                  <a:lnTo>
                    <a:pt x="1382" y="3328"/>
                  </a:lnTo>
                  <a:lnTo>
                    <a:pt x="1947" y="3516"/>
                  </a:lnTo>
                  <a:lnTo>
                    <a:pt x="2512" y="3579"/>
                  </a:lnTo>
                  <a:lnTo>
                    <a:pt x="3140" y="3641"/>
                  </a:lnTo>
                  <a:lnTo>
                    <a:pt x="3140" y="3641"/>
                  </a:lnTo>
                  <a:lnTo>
                    <a:pt x="3767" y="3579"/>
                  </a:lnTo>
                  <a:lnTo>
                    <a:pt x="4332" y="3516"/>
                  </a:lnTo>
                  <a:lnTo>
                    <a:pt x="4897" y="3328"/>
                  </a:lnTo>
                  <a:lnTo>
                    <a:pt x="5337" y="3076"/>
                  </a:lnTo>
                  <a:lnTo>
                    <a:pt x="5713" y="2825"/>
                  </a:lnTo>
                  <a:lnTo>
                    <a:pt x="5965" y="2512"/>
                  </a:lnTo>
                  <a:lnTo>
                    <a:pt x="6153" y="2198"/>
                  </a:lnTo>
                  <a:lnTo>
                    <a:pt x="6216" y="1821"/>
                  </a:lnTo>
                  <a:lnTo>
                    <a:pt x="6216" y="1821"/>
                  </a:lnTo>
                  <a:lnTo>
                    <a:pt x="6153" y="1444"/>
                  </a:lnTo>
                  <a:lnTo>
                    <a:pt x="5965" y="1068"/>
                  </a:lnTo>
                  <a:lnTo>
                    <a:pt x="5713" y="754"/>
                  </a:lnTo>
                  <a:lnTo>
                    <a:pt x="5337" y="503"/>
                  </a:lnTo>
                  <a:lnTo>
                    <a:pt x="4897" y="314"/>
                  </a:lnTo>
                  <a:lnTo>
                    <a:pt x="4332" y="126"/>
                  </a:lnTo>
                  <a:lnTo>
                    <a:pt x="3767" y="1"/>
                  </a:lnTo>
                  <a:lnTo>
                    <a:pt x="3140" y="1"/>
                  </a:lnTo>
                  <a:lnTo>
                    <a:pt x="3140" y="1"/>
                  </a:lnTo>
                  <a:lnTo>
                    <a:pt x="2512" y="1"/>
                  </a:lnTo>
                  <a:lnTo>
                    <a:pt x="1947" y="126"/>
                  </a:lnTo>
                  <a:lnTo>
                    <a:pt x="1382" y="314"/>
                  </a:lnTo>
                  <a:lnTo>
                    <a:pt x="943" y="503"/>
                  </a:lnTo>
                  <a:lnTo>
                    <a:pt x="566" y="754"/>
                  </a:lnTo>
                  <a:lnTo>
                    <a:pt x="252" y="1068"/>
                  </a:lnTo>
                  <a:lnTo>
                    <a:pt x="64" y="1444"/>
                  </a:lnTo>
                  <a:lnTo>
                    <a:pt x="1" y="1821"/>
                  </a:lnTo>
                  <a:lnTo>
                    <a:pt x="1" y="182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7">
              <a:extLst>
                <a:ext uri="{FF2B5EF4-FFF2-40B4-BE49-F238E27FC236}">
                  <a16:creationId xmlns:a16="http://schemas.microsoft.com/office/drawing/2014/main" id="{706C52B3-C3B3-DF17-CB67-0BB922088803}"/>
                </a:ext>
              </a:extLst>
            </p:cNvPr>
            <p:cNvSpPr/>
            <p:nvPr/>
          </p:nvSpPr>
          <p:spPr>
            <a:xfrm>
              <a:off x="2073091" y="892975"/>
              <a:ext cx="252401" cy="147883"/>
            </a:xfrm>
            <a:custGeom>
              <a:avLst/>
              <a:gdLst/>
              <a:ahLst/>
              <a:cxnLst/>
              <a:rect l="l" t="t" r="r" b="b"/>
              <a:pathLst>
                <a:path w="6216" h="3642" extrusionOk="0">
                  <a:moveTo>
                    <a:pt x="2512" y="1"/>
                  </a:moveTo>
                  <a:lnTo>
                    <a:pt x="1947" y="126"/>
                  </a:lnTo>
                  <a:lnTo>
                    <a:pt x="1382" y="314"/>
                  </a:lnTo>
                  <a:lnTo>
                    <a:pt x="943" y="503"/>
                  </a:lnTo>
                  <a:lnTo>
                    <a:pt x="566" y="754"/>
                  </a:lnTo>
                  <a:lnTo>
                    <a:pt x="252" y="1068"/>
                  </a:lnTo>
                  <a:lnTo>
                    <a:pt x="64" y="1444"/>
                  </a:lnTo>
                  <a:lnTo>
                    <a:pt x="1" y="1821"/>
                  </a:lnTo>
                  <a:lnTo>
                    <a:pt x="64" y="2198"/>
                  </a:lnTo>
                  <a:lnTo>
                    <a:pt x="252" y="2512"/>
                  </a:lnTo>
                  <a:lnTo>
                    <a:pt x="566" y="2825"/>
                  </a:lnTo>
                  <a:lnTo>
                    <a:pt x="943" y="3076"/>
                  </a:lnTo>
                  <a:lnTo>
                    <a:pt x="1382" y="3328"/>
                  </a:lnTo>
                  <a:lnTo>
                    <a:pt x="1947" y="3516"/>
                  </a:lnTo>
                  <a:lnTo>
                    <a:pt x="2512" y="3579"/>
                  </a:lnTo>
                  <a:lnTo>
                    <a:pt x="3140" y="3641"/>
                  </a:lnTo>
                  <a:lnTo>
                    <a:pt x="3767" y="3579"/>
                  </a:lnTo>
                  <a:lnTo>
                    <a:pt x="4332" y="3516"/>
                  </a:lnTo>
                  <a:lnTo>
                    <a:pt x="4897" y="3328"/>
                  </a:lnTo>
                  <a:lnTo>
                    <a:pt x="5337" y="3076"/>
                  </a:lnTo>
                  <a:lnTo>
                    <a:pt x="5713" y="2825"/>
                  </a:lnTo>
                  <a:lnTo>
                    <a:pt x="5965" y="2512"/>
                  </a:lnTo>
                  <a:lnTo>
                    <a:pt x="6153" y="2198"/>
                  </a:lnTo>
                  <a:lnTo>
                    <a:pt x="6216" y="1821"/>
                  </a:lnTo>
                  <a:lnTo>
                    <a:pt x="6153" y="1444"/>
                  </a:lnTo>
                  <a:lnTo>
                    <a:pt x="5965" y="1068"/>
                  </a:lnTo>
                  <a:lnTo>
                    <a:pt x="5713" y="754"/>
                  </a:lnTo>
                  <a:lnTo>
                    <a:pt x="5337" y="503"/>
                  </a:lnTo>
                  <a:lnTo>
                    <a:pt x="4897" y="314"/>
                  </a:lnTo>
                  <a:lnTo>
                    <a:pt x="4332" y="126"/>
                  </a:lnTo>
                  <a:lnTo>
                    <a:pt x="3767" y="1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7">
              <a:extLst>
                <a:ext uri="{FF2B5EF4-FFF2-40B4-BE49-F238E27FC236}">
                  <a16:creationId xmlns:a16="http://schemas.microsoft.com/office/drawing/2014/main" id="{89F71EEB-A0F8-B8AC-5403-56DDF59487FA}"/>
                </a:ext>
              </a:extLst>
            </p:cNvPr>
            <p:cNvSpPr/>
            <p:nvPr/>
          </p:nvSpPr>
          <p:spPr>
            <a:xfrm>
              <a:off x="2118974" y="918475"/>
              <a:ext cx="163191" cy="86692"/>
            </a:xfrm>
            <a:custGeom>
              <a:avLst/>
              <a:gdLst/>
              <a:ahLst/>
              <a:cxnLst/>
              <a:rect l="l" t="t" r="r" b="b"/>
              <a:pathLst>
                <a:path w="4019" h="2135" extrusionOk="0">
                  <a:moveTo>
                    <a:pt x="1570" y="0"/>
                  </a:moveTo>
                  <a:lnTo>
                    <a:pt x="1194" y="63"/>
                  </a:lnTo>
                  <a:lnTo>
                    <a:pt x="880" y="126"/>
                  </a:lnTo>
                  <a:lnTo>
                    <a:pt x="566" y="314"/>
                  </a:lnTo>
                  <a:lnTo>
                    <a:pt x="315" y="440"/>
                  </a:lnTo>
                  <a:lnTo>
                    <a:pt x="126" y="628"/>
                  </a:lnTo>
                  <a:lnTo>
                    <a:pt x="1" y="816"/>
                  </a:lnTo>
                  <a:lnTo>
                    <a:pt x="1" y="1067"/>
                  </a:lnTo>
                  <a:lnTo>
                    <a:pt x="1" y="1256"/>
                  </a:lnTo>
                  <a:lnTo>
                    <a:pt x="126" y="1444"/>
                  </a:lnTo>
                  <a:lnTo>
                    <a:pt x="315" y="1632"/>
                  </a:lnTo>
                  <a:lnTo>
                    <a:pt x="566" y="1821"/>
                  </a:lnTo>
                  <a:lnTo>
                    <a:pt x="880" y="1946"/>
                  </a:lnTo>
                  <a:lnTo>
                    <a:pt x="1194" y="2009"/>
                  </a:lnTo>
                  <a:lnTo>
                    <a:pt x="1570" y="2072"/>
                  </a:lnTo>
                  <a:lnTo>
                    <a:pt x="2010" y="2135"/>
                  </a:lnTo>
                  <a:lnTo>
                    <a:pt x="2386" y="2072"/>
                  </a:lnTo>
                  <a:lnTo>
                    <a:pt x="2763" y="2009"/>
                  </a:lnTo>
                  <a:lnTo>
                    <a:pt x="3140" y="1946"/>
                  </a:lnTo>
                  <a:lnTo>
                    <a:pt x="3454" y="1821"/>
                  </a:lnTo>
                  <a:lnTo>
                    <a:pt x="3705" y="1632"/>
                  </a:lnTo>
                  <a:lnTo>
                    <a:pt x="3893" y="1444"/>
                  </a:lnTo>
                  <a:lnTo>
                    <a:pt x="3956" y="1256"/>
                  </a:lnTo>
                  <a:lnTo>
                    <a:pt x="4018" y="1067"/>
                  </a:lnTo>
                  <a:lnTo>
                    <a:pt x="3956" y="816"/>
                  </a:lnTo>
                  <a:lnTo>
                    <a:pt x="3893" y="628"/>
                  </a:lnTo>
                  <a:lnTo>
                    <a:pt x="3705" y="440"/>
                  </a:lnTo>
                  <a:lnTo>
                    <a:pt x="3454" y="314"/>
                  </a:lnTo>
                  <a:lnTo>
                    <a:pt x="3140" y="126"/>
                  </a:lnTo>
                  <a:lnTo>
                    <a:pt x="2763" y="63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7">
              <a:extLst>
                <a:ext uri="{FF2B5EF4-FFF2-40B4-BE49-F238E27FC236}">
                  <a16:creationId xmlns:a16="http://schemas.microsoft.com/office/drawing/2014/main" id="{09F17428-408D-1096-34E5-65193C002DDA}"/>
                </a:ext>
              </a:extLst>
            </p:cNvPr>
            <p:cNvSpPr/>
            <p:nvPr/>
          </p:nvSpPr>
          <p:spPr>
            <a:xfrm>
              <a:off x="1660180" y="2279577"/>
              <a:ext cx="441011" cy="260034"/>
            </a:xfrm>
            <a:custGeom>
              <a:avLst/>
              <a:gdLst/>
              <a:ahLst/>
              <a:cxnLst/>
              <a:rect l="l" t="t" r="r" b="b"/>
              <a:pathLst>
                <a:path w="10861" h="6404" extrusionOk="0">
                  <a:moveTo>
                    <a:pt x="5462" y="1"/>
                  </a:moveTo>
                  <a:lnTo>
                    <a:pt x="0" y="3265"/>
                  </a:lnTo>
                  <a:lnTo>
                    <a:pt x="5462" y="6404"/>
                  </a:lnTo>
                  <a:lnTo>
                    <a:pt x="10860" y="3202"/>
                  </a:lnTo>
                  <a:lnTo>
                    <a:pt x="54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7">
              <a:extLst>
                <a:ext uri="{FF2B5EF4-FFF2-40B4-BE49-F238E27FC236}">
                  <a16:creationId xmlns:a16="http://schemas.microsoft.com/office/drawing/2014/main" id="{9F70743C-9ACA-4694-BC26-21E299447E8B}"/>
                </a:ext>
              </a:extLst>
            </p:cNvPr>
            <p:cNvSpPr/>
            <p:nvPr/>
          </p:nvSpPr>
          <p:spPr>
            <a:xfrm>
              <a:off x="1660180" y="2279577"/>
              <a:ext cx="441011" cy="260034"/>
            </a:xfrm>
            <a:custGeom>
              <a:avLst/>
              <a:gdLst/>
              <a:ahLst/>
              <a:cxnLst/>
              <a:rect l="l" t="t" r="r" b="b"/>
              <a:pathLst>
                <a:path w="10861" h="6404" fill="none" extrusionOk="0">
                  <a:moveTo>
                    <a:pt x="0" y="3265"/>
                  </a:moveTo>
                  <a:lnTo>
                    <a:pt x="5462" y="6404"/>
                  </a:lnTo>
                  <a:lnTo>
                    <a:pt x="10860" y="3202"/>
                  </a:lnTo>
                  <a:lnTo>
                    <a:pt x="5462" y="1"/>
                  </a:lnTo>
                  <a:lnTo>
                    <a:pt x="0" y="3265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7">
              <a:extLst>
                <a:ext uri="{FF2B5EF4-FFF2-40B4-BE49-F238E27FC236}">
                  <a16:creationId xmlns:a16="http://schemas.microsoft.com/office/drawing/2014/main" id="{18D21676-9E93-E967-130D-09AC26EB1D32}"/>
                </a:ext>
              </a:extLst>
            </p:cNvPr>
            <p:cNvSpPr/>
            <p:nvPr/>
          </p:nvSpPr>
          <p:spPr>
            <a:xfrm>
              <a:off x="1879405" y="2409593"/>
              <a:ext cx="272744" cy="260034"/>
            </a:xfrm>
            <a:custGeom>
              <a:avLst/>
              <a:gdLst/>
              <a:ahLst/>
              <a:cxnLst/>
              <a:rect l="l" t="t" r="r" b="b"/>
              <a:pathLst>
                <a:path w="6717" h="6404" extrusionOk="0">
                  <a:moveTo>
                    <a:pt x="5461" y="0"/>
                  </a:moveTo>
                  <a:lnTo>
                    <a:pt x="63" y="3202"/>
                  </a:lnTo>
                  <a:lnTo>
                    <a:pt x="0" y="6403"/>
                  </a:lnTo>
                  <a:lnTo>
                    <a:pt x="6717" y="2449"/>
                  </a:lnTo>
                  <a:lnTo>
                    <a:pt x="546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7">
              <a:extLst>
                <a:ext uri="{FF2B5EF4-FFF2-40B4-BE49-F238E27FC236}">
                  <a16:creationId xmlns:a16="http://schemas.microsoft.com/office/drawing/2014/main" id="{8711156A-373A-C276-2FA7-80ECB88FAD09}"/>
                </a:ext>
              </a:extLst>
            </p:cNvPr>
            <p:cNvSpPr/>
            <p:nvPr/>
          </p:nvSpPr>
          <p:spPr>
            <a:xfrm>
              <a:off x="1879405" y="2409593"/>
              <a:ext cx="272744" cy="260034"/>
            </a:xfrm>
            <a:custGeom>
              <a:avLst/>
              <a:gdLst/>
              <a:ahLst/>
              <a:cxnLst/>
              <a:rect l="l" t="t" r="r" b="b"/>
              <a:pathLst>
                <a:path w="6717" h="6404" fill="none" extrusionOk="0">
                  <a:moveTo>
                    <a:pt x="5461" y="0"/>
                  </a:moveTo>
                  <a:lnTo>
                    <a:pt x="6717" y="2449"/>
                  </a:lnTo>
                  <a:lnTo>
                    <a:pt x="0" y="6403"/>
                  </a:lnTo>
                  <a:lnTo>
                    <a:pt x="63" y="3202"/>
                  </a:lnTo>
                  <a:lnTo>
                    <a:pt x="5461" y="0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7">
              <a:extLst>
                <a:ext uri="{FF2B5EF4-FFF2-40B4-BE49-F238E27FC236}">
                  <a16:creationId xmlns:a16="http://schemas.microsoft.com/office/drawing/2014/main" id="{119880EE-8519-B1FA-414C-F771D94AFBEB}"/>
                </a:ext>
              </a:extLst>
            </p:cNvPr>
            <p:cNvSpPr/>
            <p:nvPr/>
          </p:nvSpPr>
          <p:spPr>
            <a:xfrm>
              <a:off x="1604105" y="2412151"/>
              <a:ext cx="277860" cy="257476"/>
            </a:xfrm>
            <a:custGeom>
              <a:avLst/>
              <a:gdLst/>
              <a:ahLst/>
              <a:cxnLst/>
              <a:rect l="l" t="t" r="r" b="b"/>
              <a:pathLst>
                <a:path w="6843" h="6341" extrusionOk="0">
                  <a:moveTo>
                    <a:pt x="1381" y="0"/>
                  </a:moveTo>
                  <a:lnTo>
                    <a:pt x="0" y="2386"/>
                  </a:lnTo>
                  <a:lnTo>
                    <a:pt x="6780" y="6340"/>
                  </a:lnTo>
                  <a:lnTo>
                    <a:pt x="6843" y="3139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7">
              <a:extLst>
                <a:ext uri="{FF2B5EF4-FFF2-40B4-BE49-F238E27FC236}">
                  <a16:creationId xmlns:a16="http://schemas.microsoft.com/office/drawing/2014/main" id="{30C9FB7B-AAAD-2206-01B6-B4AF930B9E1B}"/>
                </a:ext>
              </a:extLst>
            </p:cNvPr>
            <p:cNvSpPr/>
            <p:nvPr/>
          </p:nvSpPr>
          <p:spPr>
            <a:xfrm>
              <a:off x="1604105" y="2412151"/>
              <a:ext cx="277860" cy="257476"/>
            </a:xfrm>
            <a:custGeom>
              <a:avLst/>
              <a:gdLst/>
              <a:ahLst/>
              <a:cxnLst/>
              <a:rect l="l" t="t" r="r" b="b"/>
              <a:pathLst>
                <a:path w="6843" h="6341" fill="none" extrusionOk="0">
                  <a:moveTo>
                    <a:pt x="6780" y="6340"/>
                  </a:moveTo>
                  <a:lnTo>
                    <a:pt x="6843" y="3139"/>
                  </a:lnTo>
                  <a:lnTo>
                    <a:pt x="1381" y="0"/>
                  </a:lnTo>
                  <a:lnTo>
                    <a:pt x="0" y="2386"/>
                  </a:lnTo>
                  <a:lnTo>
                    <a:pt x="6780" y="6340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7">
              <a:extLst>
                <a:ext uri="{FF2B5EF4-FFF2-40B4-BE49-F238E27FC236}">
                  <a16:creationId xmlns:a16="http://schemas.microsoft.com/office/drawing/2014/main" id="{EB4E9F47-3705-9D71-C747-ED02F29DA4AE}"/>
                </a:ext>
              </a:extLst>
            </p:cNvPr>
            <p:cNvSpPr/>
            <p:nvPr/>
          </p:nvSpPr>
          <p:spPr>
            <a:xfrm>
              <a:off x="1749389" y="1892170"/>
              <a:ext cx="252401" cy="583737"/>
            </a:xfrm>
            <a:custGeom>
              <a:avLst/>
              <a:gdLst/>
              <a:ahLst/>
              <a:cxnLst/>
              <a:rect l="l" t="t" r="r" b="b"/>
              <a:pathLst>
                <a:path w="6216" h="14376" extrusionOk="0">
                  <a:moveTo>
                    <a:pt x="6215" y="0"/>
                  </a:moveTo>
                  <a:lnTo>
                    <a:pt x="1" y="63"/>
                  </a:lnTo>
                  <a:lnTo>
                    <a:pt x="1" y="12555"/>
                  </a:lnTo>
                  <a:lnTo>
                    <a:pt x="63" y="12932"/>
                  </a:lnTo>
                  <a:lnTo>
                    <a:pt x="252" y="13246"/>
                  </a:lnTo>
                  <a:lnTo>
                    <a:pt x="566" y="13559"/>
                  </a:lnTo>
                  <a:lnTo>
                    <a:pt x="942" y="13810"/>
                  </a:lnTo>
                  <a:lnTo>
                    <a:pt x="1382" y="14062"/>
                  </a:lnTo>
                  <a:lnTo>
                    <a:pt x="1884" y="14250"/>
                  </a:lnTo>
                  <a:lnTo>
                    <a:pt x="2512" y="14313"/>
                  </a:lnTo>
                  <a:lnTo>
                    <a:pt x="3139" y="14375"/>
                  </a:lnTo>
                  <a:lnTo>
                    <a:pt x="3767" y="14313"/>
                  </a:lnTo>
                  <a:lnTo>
                    <a:pt x="4332" y="14250"/>
                  </a:lnTo>
                  <a:lnTo>
                    <a:pt x="4834" y="14062"/>
                  </a:lnTo>
                  <a:lnTo>
                    <a:pt x="5274" y="13810"/>
                  </a:lnTo>
                  <a:lnTo>
                    <a:pt x="5650" y="13559"/>
                  </a:lnTo>
                  <a:lnTo>
                    <a:pt x="5964" y="13246"/>
                  </a:lnTo>
                  <a:lnTo>
                    <a:pt x="6090" y="12932"/>
                  </a:lnTo>
                  <a:lnTo>
                    <a:pt x="6153" y="12555"/>
                  </a:lnTo>
                  <a:lnTo>
                    <a:pt x="6215" y="1946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7">
              <a:extLst>
                <a:ext uri="{FF2B5EF4-FFF2-40B4-BE49-F238E27FC236}">
                  <a16:creationId xmlns:a16="http://schemas.microsoft.com/office/drawing/2014/main" id="{301372DE-ADC7-7380-742C-C53E2656E8B5}"/>
                </a:ext>
              </a:extLst>
            </p:cNvPr>
            <p:cNvSpPr/>
            <p:nvPr/>
          </p:nvSpPr>
          <p:spPr>
            <a:xfrm>
              <a:off x="1749389" y="1892170"/>
              <a:ext cx="252401" cy="583737"/>
            </a:xfrm>
            <a:custGeom>
              <a:avLst/>
              <a:gdLst/>
              <a:ahLst/>
              <a:cxnLst/>
              <a:rect l="l" t="t" r="r" b="b"/>
              <a:pathLst>
                <a:path w="6216" h="14376" fill="none" extrusionOk="0">
                  <a:moveTo>
                    <a:pt x="1" y="63"/>
                  </a:moveTo>
                  <a:lnTo>
                    <a:pt x="1" y="12555"/>
                  </a:lnTo>
                  <a:lnTo>
                    <a:pt x="1" y="12555"/>
                  </a:lnTo>
                  <a:lnTo>
                    <a:pt x="63" y="12932"/>
                  </a:lnTo>
                  <a:lnTo>
                    <a:pt x="252" y="13246"/>
                  </a:lnTo>
                  <a:lnTo>
                    <a:pt x="566" y="13559"/>
                  </a:lnTo>
                  <a:lnTo>
                    <a:pt x="942" y="13810"/>
                  </a:lnTo>
                  <a:lnTo>
                    <a:pt x="1382" y="14062"/>
                  </a:lnTo>
                  <a:lnTo>
                    <a:pt x="1884" y="14250"/>
                  </a:lnTo>
                  <a:lnTo>
                    <a:pt x="2512" y="14313"/>
                  </a:lnTo>
                  <a:lnTo>
                    <a:pt x="3139" y="14375"/>
                  </a:lnTo>
                  <a:lnTo>
                    <a:pt x="3139" y="14375"/>
                  </a:lnTo>
                  <a:lnTo>
                    <a:pt x="3767" y="14313"/>
                  </a:lnTo>
                  <a:lnTo>
                    <a:pt x="4332" y="14250"/>
                  </a:lnTo>
                  <a:lnTo>
                    <a:pt x="4834" y="14062"/>
                  </a:lnTo>
                  <a:lnTo>
                    <a:pt x="5274" y="13810"/>
                  </a:lnTo>
                  <a:lnTo>
                    <a:pt x="5650" y="13559"/>
                  </a:lnTo>
                  <a:lnTo>
                    <a:pt x="5964" y="13246"/>
                  </a:lnTo>
                  <a:lnTo>
                    <a:pt x="6090" y="12932"/>
                  </a:lnTo>
                  <a:lnTo>
                    <a:pt x="6153" y="12555"/>
                  </a:lnTo>
                  <a:lnTo>
                    <a:pt x="6215" y="1946"/>
                  </a:lnTo>
                  <a:lnTo>
                    <a:pt x="62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7">
              <a:extLst>
                <a:ext uri="{FF2B5EF4-FFF2-40B4-BE49-F238E27FC236}">
                  <a16:creationId xmlns:a16="http://schemas.microsoft.com/office/drawing/2014/main" id="{451B185F-9B22-4A4A-9845-817956AD43CC}"/>
                </a:ext>
              </a:extLst>
            </p:cNvPr>
            <p:cNvSpPr/>
            <p:nvPr/>
          </p:nvSpPr>
          <p:spPr>
            <a:xfrm>
              <a:off x="1749389" y="1892170"/>
              <a:ext cx="252401" cy="583737"/>
            </a:xfrm>
            <a:custGeom>
              <a:avLst/>
              <a:gdLst/>
              <a:ahLst/>
              <a:cxnLst/>
              <a:rect l="l" t="t" r="r" b="b"/>
              <a:pathLst>
                <a:path w="6216" h="14376" fill="none" extrusionOk="0">
                  <a:moveTo>
                    <a:pt x="1" y="63"/>
                  </a:moveTo>
                  <a:lnTo>
                    <a:pt x="1" y="12555"/>
                  </a:lnTo>
                  <a:lnTo>
                    <a:pt x="1" y="12555"/>
                  </a:lnTo>
                  <a:lnTo>
                    <a:pt x="63" y="12932"/>
                  </a:lnTo>
                  <a:lnTo>
                    <a:pt x="252" y="13246"/>
                  </a:lnTo>
                  <a:lnTo>
                    <a:pt x="566" y="13559"/>
                  </a:lnTo>
                  <a:lnTo>
                    <a:pt x="942" y="13810"/>
                  </a:lnTo>
                  <a:lnTo>
                    <a:pt x="1382" y="14062"/>
                  </a:lnTo>
                  <a:lnTo>
                    <a:pt x="1884" y="14250"/>
                  </a:lnTo>
                  <a:lnTo>
                    <a:pt x="2512" y="14313"/>
                  </a:lnTo>
                  <a:lnTo>
                    <a:pt x="3139" y="14375"/>
                  </a:lnTo>
                  <a:lnTo>
                    <a:pt x="3139" y="14375"/>
                  </a:lnTo>
                  <a:lnTo>
                    <a:pt x="3767" y="14313"/>
                  </a:lnTo>
                  <a:lnTo>
                    <a:pt x="4332" y="14250"/>
                  </a:lnTo>
                  <a:lnTo>
                    <a:pt x="4834" y="14062"/>
                  </a:lnTo>
                  <a:lnTo>
                    <a:pt x="5274" y="13810"/>
                  </a:lnTo>
                  <a:lnTo>
                    <a:pt x="5650" y="13559"/>
                  </a:lnTo>
                  <a:lnTo>
                    <a:pt x="5964" y="13246"/>
                  </a:lnTo>
                  <a:lnTo>
                    <a:pt x="6090" y="12932"/>
                  </a:lnTo>
                  <a:lnTo>
                    <a:pt x="6153" y="12555"/>
                  </a:lnTo>
                  <a:lnTo>
                    <a:pt x="6215" y="1946"/>
                  </a:lnTo>
                  <a:lnTo>
                    <a:pt x="6215" y="0"/>
                  </a:lnTo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7">
              <a:extLst>
                <a:ext uri="{FF2B5EF4-FFF2-40B4-BE49-F238E27FC236}">
                  <a16:creationId xmlns:a16="http://schemas.microsoft.com/office/drawing/2014/main" id="{4E151631-1627-6DD5-3815-B54DA6C66121}"/>
                </a:ext>
              </a:extLst>
            </p:cNvPr>
            <p:cNvSpPr/>
            <p:nvPr/>
          </p:nvSpPr>
          <p:spPr>
            <a:xfrm>
              <a:off x="1749389" y="1813154"/>
              <a:ext cx="252401" cy="147883"/>
            </a:xfrm>
            <a:custGeom>
              <a:avLst/>
              <a:gdLst/>
              <a:ahLst/>
              <a:cxnLst/>
              <a:rect l="l" t="t" r="r" b="b"/>
              <a:pathLst>
                <a:path w="6216" h="3642" fill="none" extrusionOk="0">
                  <a:moveTo>
                    <a:pt x="1" y="1821"/>
                  </a:moveTo>
                  <a:lnTo>
                    <a:pt x="1" y="1821"/>
                  </a:lnTo>
                  <a:lnTo>
                    <a:pt x="63" y="2197"/>
                  </a:lnTo>
                  <a:lnTo>
                    <a:pt x="252" y="2574"/>
                  </a:lnTo>
                  <a:lnTo>
                    <a:pt x="566" y="2888"/>
                  </a:lnTo>
                  <a:lnTo>
                    <a:pt x="942" y="3139"/>
                  </a:lnTo>
                  <a:lnTo>
                    <a:pt x="1382" y="3327"/>
                  </a:lnTo>
                  <a:lnTo>
                    <a:pt x="1884" y="3515"/>
                  </a:lnTo>
                  <a:lnTo>
                    <a:pt x="2512" y="3641"/>
                  </a:lnTo>
                  <a:lnTo>
                    <a:pt x="3139" y="3641"/>
                  </a:lnTo>
                  <a:lnTo>
                    <a:pt x="3139" y="3641"/>
                  </a:lnTo>
                  <a:lnTo>
                    <a:pt x="3767" y="3641"/>
                  </a:lnTo>
                  <a:lnTo>
                    <a:pt x="4332" y="3515"/>
                  </a:lnTo>
                  <a:lnTo>
                    <a:pt x="4834" y="3327"/>
                  </a:lnTo>
                  <a:lnTo>
                    <a:pt x="5336" y="3139"/>
                  </a:lnTo>
                  <a:lnTo>
                    <a:pt x="5713" y="2888"/>
                  </a:lnTo>
                  <a:lnTo>
                    <a:pt x="5964" y="2574"/>
                  </a:lnTo>
                  <a:lnTo>
                    <a:pt x="6153" y="2197"/>
                  </a:lnTo>
                  <a:lnTo>
                    <a:pt x="6215" y="1821"/>
                  </a:lnTo>
                  <a:lnTo>
                    <a:pt x="6215" y="1821"/>
                  </a:lnTo>
                  <a:lnTo>
                    <a:pt x="6153" y="1444"/>
                  </a:lnTo>
                  <a:lnTo>
                    <a:pt x="5964" y="1130"/>
                  </a:lnTo>
                  <a:lnTo>
                    <a:pt x="5713" y="816"/>
                  </a:lnTo>
                  <a:lnTo>
                    <a:pt x="5336" y="565"/>
                  </a:lnTo>
                  <a:lnTo>
                    <a:pt x="4834" y="314"/>
                  </a:lnTo>
                  <a:lnTo>
                    <a:pt x="4332" y="126"/>
                  </a:lnTo>
                  <a:lnTo>
                    <a:pt x="3767" y="63"/>
                  </a:lnTo>
                  <a:lnTo>
                    <a:pt x="3139" y="0"/>
                  </a:lnTo>
                  <a:lnTo>
                    <a:pt x="3139" y="0"/>
                  </a:lnTo>
                  <a:lnTo>
                    <a:pt x="2512" y="63"/>
                  </a:lnTo>
                  <a:lnTo>
                    <a:pt x="1884" y="126"/>
                  </a:lnTo>
                  <a:lnTo>
                    <a:pt x="1382" y="314"/>
                  </a:lnTo>
                  <a:lnTo>
                    <a:pt x="942" y="565"/>
                  </a:lnTo>
                  <a:lnTo>
                    <a:pt x="566" y="816"/>
                  </a:lnTo>
                  <a:lnTo>
                    <a:pt x="252" y="1130"/>
                  </a:lnTo>
                  <a:lnTo>
                    <a:pt x="63" y="1444"/>
                  </a:lnTo>
                  <a:lnTo>
                    <a:pt x="1" y="1821"/>
                  </a:lnTo>
                  <a:lnTo>
                    <a:pt x="1" y="182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7">
              <a:extLst>
                <a:ext uri="{FF2B5EF4-FFF2-40B4-BE49-F238E27FC236}">
                  <a16:creationId xmlns:a16="http://schemas.microsoft.com/office/drawing/2014/main" id="{370B7664-3D18-8D10-92F2-AC56A9C7BC20}"/>
                </a:ext>
              </a:extLst>
            </p:cNvPr>
            <p:cNvSpPr/>
            <p:nvPr/>
          </p:nvSpPr>
          <p:spPr>
            <a:xfrm>
              <a:off x="1706063" y="1787654"/>
              <a:ext cx="339052" cy="198843"/>
            </a:xfrm>
            <a:custGeom>
              <a:avLst/>
              <a:gdLst/>
              <a:ahLst/>
              <a:cxnLst/>
              <a:rect l="l" t="t" r="r" b="b"/>
              <a:pathLst>
                <a:path w="8350" h="4897" extrusionOk="0">
                  <a:moveTo>
                    <a:pt x="4206" y="0"/>
                  </a:moveTo>
                  <a:lnTo>
                    <a:pt x="3327" y="63"/>
                  </a:lnTo>
                  <a:lnTo>
                    <a:pt x="2574" y="189"/>
                  </a:lnTo>
                  <a:lnTo>
                    <a:pt x="1884" y="440"/>
                  </a:lnTo>
                  <a:lnTo>
                    <a:pt x="1256" y="754"/>
                  </a:lnTo>
                  <a:lnTo>
                    <a:pt x="754" y="1068"/>
                  </a:lnTo>
                  <a:lnTo>
                    <a:pt x="377" y="1507"/>
                  </a:lnTo>
                  <a:lnTo>
                    <a:pt x="189" y="1758"/>
                  </a:lnTo>
                  <a:lnTo>
                    <a:pt x="126" y="1946"/>
                  </a:lnTo>
                  <a:lnTo>
                    <a:pt x="63" y="2197"/>
                  </a:lnTo>
                  <a:lnTo>
                    <a:pt x="0" y="2449"/>
                  </a:lnTo>
                  <a:lnTo>
                    <a:pt x="63" y="2700"/>
                  </a:lnTo>
                  <a:lnTo>
                    <a:pt x="126" y="2951"/>
                  </a:lnTo>
                  <a:lnTo>
                    <a:pt x="189" y="3202"/>
                  </a:lnTo>
                  <a:lnTo>
                    <a:pt x="377" y="3390"/>
                  </a:lnTo>
                  <a:lnTo>
                    <a:pt x="754" y="3830"/>
                  </a:lnTo>
                  <a:lnTo>
                    <a:pt x="1256" y="4206"/>
                  </a:lnTo>
                  <a:lnTo>
                    <a:pt x="1884" y="4520"/>
                  </a:lnTo>
                  <a:lnTo>
                    <a:pt x="2574" y="4708"/>
                  </a:lnTo>
                  <a:lnTo>
                    <a:pt x="3327" y="4834"/>
                  </a:lnTo>
                  <a:lnTo>
                    <a:pt x="4206" y="4897"/>
                  </a:lnTo>
                  <a:lnTo>
                    <a:pt x="5022" y="4834"/>
                  </a:lnTo>
                  <a:lnTo>
                    <a:pt x="5776" y="4708"/>
                  </a:lnTo>
                  <a:lnTo>
                    <a:pt x="6529" y="4520"/>
                  </a:lnTo>
                  <a:lnTo>
                    <a:pt x="7094" y="4206"/>
                  </a:lnTo>
                  <a:lnTo>
                    <a:pt x="7596" y="3830"/>
                  </a:lnTo>
                  <a:lnTo>
                    <a:pt x="8036" y="3390"/>
                  </a:lnTo>
                  <a:lnTo>
                    <a:pt x="8161" y="3202"/>
                  </a:lnTo>
                  <a:lnTo>
                    <a:pt x="8224" y="2951"/>
                  </a:lnTo>
                  <a:lnTo>
                    <a:pt x="8287" y="2700"/>
                  </a:lnTo>
                  <a:lnTo>
                    <a:pt x="8349" y="2449"/>
                  </a:lnTo>
                  <a:lnTo>
                    <a:pt x="8287" y="2197"/>
                  </a:lnTo>
                  <a:lnTo>
                    <a:pt x="8224" y="1946"/>
                  </a:lnTo>
                  <a:lnTo>
                    <a:pt x="8161" y="1758"/>
                  </a:lnTo>
                  <a:lnTo>
                    <a:pt x="8036" y="1507"/>
                  </a:lnTo>
                  <a:lnTo>
                    <a:pt x="7596" y="1068"/>
                  </a:lnTo>
                  <a:lnTo>
                    <a:pt x="7094" y="754"/>
                  </a:lnTo>
                  <a:lnTo>
                    <a:pt x="6529" y="440"/>
                  </a:lnTo>
                  <a:lnTo>
                    <a:pt x="5776" y="189"/>
                  </a:lnTo>
                  <a:lnTo>
                    <a:pt x="5022" y="63"/>
                  </a:lnTo>
                  <a:lnTo>
                    <a:pt x="4206" y="0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7">
              <a:extLst>
                <a:ext uri="{FF2B5EF4-FFF2-40B4-BE49-F238E27FC236}">
                  <a16:creationId xmlns:a16="http://schemas.microsoft.com/office/drawing/2014/main" id="{AF6E414E-47B6-030D-0624-A18765134110}"/>
                </a:ext>
              </a:extLst>
            </p:cNvPr>
            <p:cNvSpPr/>
            <p:nvPr/>
          </p:nvSpPr>
          <p:spPr>
            <a:xfrm>
              <a:off x="1749389" y="1527664"/>
              <a:ext cx="252401" cy="420627"/>
            </a:xfrm>
            <a:custGeom>
              <a:avLst/>
              <a:gdLst/>
              <a:ahLst/>
              <a:cxnLst/>
              <a:rect l="l" t="t" r="r" b="b"/>
              <a:pathLst>
                <a:path w="6216" h="10359" extrusionOk="0">
                  <a:moveTo>
                    <a:pt x="6215" y="0"/>
                  </a:moveTo>
                  <a:lnTo>
                    <a:pt x="1" y="63"/>
                  </a:lnTo>
                  <a:lnTo>
                    <a:pt x="1" y="8538"/>
                  </a:lnTo>
                  <a:lnTo>
                    <a:pt x="63" y="8914"/>
                  </a:lnTo>
                  <a:lnTo>
                    <a:pt x="252" y="9291"/>
                  </a:lnTo>
                  <a:lnTo>
                    <a:pt x="566" y="9605"/>
                  </a:lnTo>
                  <a:lnTo>
                    <a:pt x="942" y="9856"/>
                  </a:lnTo>
                  <a:lnTo>
                    <a:pt x="1382" y="10044"/>
                  </a:lnTo>
                  <a:lnTo>
                    <a:pt x="1884" y="10233"/>
                  </a:lnTo>
                  <a:lnTo>
                    <a:pt x="2512" y="10358"/>
                  </a:lnTo>
                  <a:lnTo>
                    <a:pt x="3767" y="10358"/>
                  </a:lnTo>
                  <a:lnTo>
                    <a:pt x="4332" y="10233"/>
                  </a:lnTo>
                  <a:lnTo>
                    <a:pt x="4834" y="10044"/>
                  </a:lnTo>
                  <a:lnTo>
                    <a:pt x="5274" y="9856"/>
                  </a:lnTo>
                  <a:lnTo>
                    <a:pt x="5650" y="9605"/>
                  </a:lnTo>
                  <a:lnTo>
                    <a:pt x="5964" y="9291"/>
                  </a:lnTo>
                  <a:lnTo>
                    <a:pt x="6090" y="8914"/>
                  </a:lnTo>
                  <a:lnTo>
                    <a:pt x="6153" y="8538"/>
                  </a:lnTo>
                  <a:lnTo>
                    <a:pt x="6215" y="1946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7">
              <a:extLst>
                <a:ext uri="{FF2B5EF4-FFF2-40B4-BE49-F238E27FC236}">
                  <a16:creationId xmlns:a16="http://schemas.microsoft.com/office/drawing/2014/main" id="{3849889E-DCEF-3148-28CE-54CD246D62B1}"/>
                </a:ext>
              </a:extLst>
            </p:cNvPr>
            <p:cNvSpPr/>
            <p:nvPr/>
          </p:nvSpPr>
          <p:spPr>
            <a:xfrm>
              <a:off x="1749389" y="1527664"/>
              <a:ext cx="252401" cy="420627"/>
            </a:xfrm>
            <a:custGeom>
              <a:avLst/>
              <a:gdLst/>
              <a:ahLst/>
              <a:cxnLst/>
              <a:rect l="l" t="t" r="r" b="b"/>
              <a:pathLst>
                <a:path w="6216" h="10359" fill="none" extrusionOk="0">
                  <a:moveTo>
                    <a:pt x="1" y="63"/>
                  </a:moveTo>
                  <a:lnTo>
                    <a:pt x="1" y="8538"/>
                  </a:lnTo>
                  <a:lnTo>
                    <a:pt x="1" y="8538"/>
                  </a:lnTo>
                  <a:lnTo>
                    <a:pt x="63" y="8914"/>
                  </a:lnTo>
                  <a:lnTo>
                    <a:pt x="252" y="9291"/>
                  </a:lnTo>
                  <a:lnTo>
                    <a:pt x="566" y="9605"/>
                  </a:lnTo>
                  <a:lnTo>
                    <a:pt x="942" y="9856"/>
                  </a:lnTo>
                  <a:lnTo>
                    <a:pt x="1382" y="10044"/>
                  </a:lnTo>
                  <a:lnTo>
                    <a:pt x="1884" y="10233"/>
                  </a:lnTo>
                  <a:lnTo>
                    <a:pt x="2512" y="10358"/>
                  </a:lnTo>
                  <a:lnTo>
                    <a:pt x="3139" y="10358"/>
                  </a:lnTo>
                  <a:lnTo>
                    <a:pt x="3139" y="10358"/>
                  </a:lnTo>
                  <a:lnTo>
                    <a:pt x="3767" y="10358"/>
                  </a:lnTo>
                  <a:lnTo>
                    <a:pt x="4332" y="10233"/>
                  </a:lnTo>
                  <a:lnTo>
                    <a:pt x="4834" y="10044"/>
                  </a:lnTo>
                  <a:lnTo>
                    <a:pt x="5274" y="9856"/>
                  </a:lnTo>
                  <a:lnTo>
                    <a:pt x="5650" y="9605"/>
                  </a:lnTo>
                  <a:lnTo>
                    <a:pt x="5964" y="9291"/>
                  </a:lnTo>
                  <a:lnTo>
                    <a:pt x="6090" y="8914"/>
                  </a:lnTo>
                  <a:lnTo>
                    <a:pt x="6153" y="8538"/>
                  </a:lnTo>
                  <a:lnTo>
                    <a:pt x="6215" y="1946"/>
                  </a:lnTo>
                  <a:lnTo>
                    <a:pt x="62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7">
              <a:extLst>
                <a:ext uri="{FF2B5EF4-FFF2-40B4-BE49-F238E27FC236}">
                  <a16:creationId xmlns:a16="http://schemas.microsoft.com/office/drawing/2014/main" id="{4A51DB6B-18F0-DC63-C9BD-256BBB0E111E}"/>
                </a:ext>
              </a:extLst>
            </p:cNvPr>
            <p:cNvSpPr/>
            <p:nvPr/>
          </p:nvSpPr>
          <p:spPr>
            <a:xfrm>
              <a:off x="1749389" y="1527664"/>
              <a:ext cx="252401" cy="420627"/>
            </a:xfrm>
            <a:custGeom>
              <a:avLst/>
              <a:gdLst/>
              <a:ahLst/>
              <a:cxnLst/>
              <a:rect l="l" t="t" r="r" b="b"/>
              <a:pathLst>
                <a:path w="6216" h="10359" fill="none" extrusionOk="0">
                  <a:moveTo>
                    <a:pt x="1" y="63"/>
                  </a:moveTo>
                  <a:lnTo>
                    <a:pt x="1" y="8538"/>
                  </a:lnTo>
                  <a:lnTo>
                    <a:pt x="1" y="8538"/>
                  </a:lnTo>
                  <a:lnTo>
                    <a:pt x="63" y="8914"/>
                  </a:lnTo>
                  <a:lnTo>
                    <a:pt x="252" y="9291"/>
                  </a:lnTo>
                  <a:lnTo>
                    <a:pt x="566" y="9605"/>
                  </a:lnTo>
                  <a:lnTo>
                    <a:pt x="942" y="9856"/>
                  </a:lnTo>
                  <a:lnTo>
                    <a:pt x="1382" y="10044"/>
                  </a:lnTo>
                  <a:lnTo>
                    <a:pt x="1884" y="10233"/>
                  </a:lnTo>
                  <a:lnTo>
                    <a:pt x="2512" y="10358"/>
                  </a:lnTo>
                  <a:lnTo>
                    <a:pt x="3139" y="10358"/>
                  </a:lnTo>
                  <a:lnTo>
                    <a:pt x="3139" y="10358"/>
                  </a:lnTo>
                  <a:lnTo>
                    <a:pt x="3767" y="10358"/>
                  </a:lnTo>
                  <a:lnTo>
                    <a:pt x="4332" y="10233"/>
                  </a:lnTo>
                  <a:lnTo>
                    <a:pt x="4834" y="10044"/>
                  </a:lnTo>
                  <a:lnTo>
                    <a:pt x="5274" y="9856"/>
                  </a:lnTo>
                  <a:lnTo>
                    <a:pt x="5650" y="9605"/>
                  </a:lnTo>
                  <a:lnTo>
                    <a:pt x="5964" y="9291"/>
                  </a:lnTo>
                  <a:lnTo>
                    <a:pt x="6090" y="8914"/>
                  </a:lnTo>
                  <a:lnTo>
                    <a:pt x="6153" y="8538"/>
                  </a:lnTo>
                  <a:lnTo>
                    <a:pt x="6215" y="1946"/>
                  </a:lnTo>
                  <a:lnTo>
                    <a:pt x="6215" y="0"/>
                  </a:lnTo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7">
              <a:extLst>
                <a:ext uri="{FF2B5EF4-FFF2-40B4-BE49-F238E27FC236}">
                  <a16:creationId xmlns:a16="http://schemas.microsoft.com/office/drawing/2014/main" id="{0F5431E5-DB1E-9A8B-ADA6-6BAE8FCB81EC}"/>
                </a:ext>
              </a:extLst>
            </p:cNvPr>
            <p:cNvSpPr/>
            <p:nvPr/>
          </p:nvSpPr>
          <p:spPr>
            <a:xfrm>
              <a:off x="1749389" y="1448647"/>
              <a:ext cx="252401" cy="147883"/>
            </a:xfrm>
            <a:custGeom>
              <a:avLst/>
              <a:gdLst/>
              <a:ahLst/>
              <a:cxnLst/>
              <a:rect l="l" t="t" r="r" b="b"/>
              <a:pathLst>
                <a:path w="6216" h="3642" fill="none" extrusionOk="0">
                  <a:moveTo>
                    <a:pt x="1" y="1821"/>
                  </a:moveTo>
                  <a:lnTo>
                    <a:pt x="1" y="1821"/>
                  </a:lnTo>
                  <a:lnTo>
                    <a:pt x="63" y="2197"/>
                  </a:lnTo>
                  <a:lnTo>
                    <a:pt x="252" y="2574"/>
                  </a:lnTo>
                  <a:lnTo>
                    <a:pt x="566" y="2888"/>
                  </a:lnTo>
                  <a:lnTo>
                    <a:pt x="942" y="3139"/>
                  </a:lnTo>
                  <a:lnTo>
                    <a:pt x="1382" y="3327"/>
                  </a:lnTo>
                  <a:lnTo>
                    <a:pt x="1884" y="3516"/>
                  </a:lnTo>
                  <a:lnTo>
                    <a:pt x="2512" y="3641"/>
                  </a:lnTo>
                  <a:lnTo>
                    <a:pt x="3139" y="3641"/>
                  </a:lnTo>
                  <a:lnTo>
                    <a:pt x="3139" y="3641"/>
                  </a:lnTo>
                  <a:lnTo>
                    <a:pt x="3767" y="3641"/>
                  </a:lnTo>
                  <a:lnTo>
                    <a:pt x="4332" y="3516"/>
                  </a:lnTo>
                  <a:lnTo>
                    <a:pt x="4834" y="3327"/>
                  </a:lnTo>
                  <a:lnTo>
                    <a:pt x="5336" y="3139"/>
                  </a:lnTo>
                  <a:lnTo>
                    <a:pt x="5713" y="2888"/>
                  </a:lnTo>
                  <a:lnTo>
                    <a:pt x="5964" y="2574"/>
                  </a:lnTo>
                  <a:lnTo>
                    <a:pt x="6153" y="2197"/>
                  </a:lnTo>
                  <a:lnTo>
                    <a:pt x="6215" y="1821"/>
                  </a:lnTo>
                  <a:lnTo>
                    <a:pt x="6215" y="1821"/>
                  </a:lnTo>
                  <a:lnTo>
                    <a:pt x="6153" y="1444"/>
                  </a:lnTo>
                  <a:lnTo>
                    <a:pt x="5964" y="1130"/>
                  </a:lnTo>
                  <a:lnTo>
                    <a:pt x="5713" y="816"/>
                  </a:lnTo>
                  <a:lnTo>
                    <a:pt x="5336" y="565"/>
                  </a:lnTo>
                  <a:lnTo>
                    <a:pt x="4834" y="314"/>
                  </a:lnTo>
                  <a:lnTo>
                    <a:pt x="4332" y="126"/>
                  </a:lnTo>
                  <a:lnTo>
                    <a:pt x="3767" y="63"/>
                  </a:lnTo>
                  <a:lnTo>
                    <a:pt x="3139" y="0"/>
                  </a:lnTo>
                  <a:lnTo>
                    <a:pt x="3139" y="0"/>
                  </a:lnTo>
                  <a:lnTo>
                    <a:pt x="2512" y="63"/>
                  </a:lnTo>
                  <a:lnTo>
                    <a:pt x="1884" y="126"/>
                  </a:lnTo>
                  <a:lnTo>
                    <a:pt x="1382" y="314"/>
                  </a:lnTo>
                  <a:lnTo>
                    <a:pt x="942" y="565"/>
                  </a:lnTo>
                  <a:lnTo>
                    <a:pt x="566" y="816"/>
                  </a:lnTo>
                  <a:lnTo>
                    <a:pt x="252" y="1130"/>
                  </a:lnTo>
                  <a:lnTo>
                    <a:pt x="63" y="1444"/>
                  </a:lnTo>
                  <a:lnTo>
                    <a:pt x="1" y="1821"/>
                  </a:lnTo>
                  <a:lnTo>
                    <a:pt x="1" y="182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7">
              <a:extLst>
                <a:ext uri="{FF2B5EF4-FFF2-40B4-BE49-F238E27FC236}">
                  <a16:creationId xmlns:a16="http://schemas.microsoft.com/office/drawing/2014/main" id="{9F5BB67F-162A-5431-3FE8-CF6F4894F74F}"/>
                </a:ext>
              </a:extLst>
            </p:cNvPr>
            <p:cNvSpPr/>
            <p:nvPr/>
          </p:nvSpPr>
          <p:spPr>
            <a:xfrm>
              <a:off x="1706063" y="1423148"/>
              <a:ext cx="339052" cy="198883"/>
            </a:xfrm>
            <a:custGeom>
              <a:avLst/>
              <a:gdLst/>
              <a:ahLst/>
              <a:cxnLst/>
              <a:rect l="l" t="t" r="r" b="b"/>
              <a:pathLst>
                <a:path w="8350" h="4898" extrusionOk="0">
                  <a:moveTo>
                    <a:pt x="4206" y="1"/>
                  </a:moveTo>
                  <a:lnTo>
                    <a:pt x="3327" y="63"/>
                  </a:lnTo>
                  <a:lnTo>
                    <a:pt x="2574" y="189"/>
                  </a:lnTo>
                  <a:lnTo>
                    <a:pt x="1884" y="440"/>
                  </a:lnTo>
                  <a:lnTo>
                    <a:pt x="1256" y="754"/>
                  </a:lnTo>
                  <a:lnTo>
                    <a:pt x="754" y="1068"/>
                  </a:lnTo>
                  <a:lnTo>
                    <a:pt x="377" y="1507"/>
                  </a:lnTo>
                  <a:lnTo>
                    <a:pt x="189" y="1758"/>
                  </a:lnTo>
                  <a:lnTo>
                    <a:pt x="126" y="1947"/>
                  </a:lnTo>
                  <a:lnTo>
                    <a:pt x="63" y="2198"/>
                  </a:lnTo>
                  <a:lnTo>
                    <a:pt x="0" y="2449"/>
                  </a:lnTo>
                  <a:lnTo>
                    <a:pt x="63" y="2700"/>
                  </a:lnTo>
                  <a:lnTo>
                    <a:pt x="126" y="2951"/>
                  </a:lnTo>
                  <a:lnTo>
                    <a:pt x="189" y="3202"/>
                  </a:lnTo>
                  <a:lnTo>
                    <a:pt x="377" y="3390"/>
                  </a:lnTo>
                  <a:lnTo>
                    <a:pt x="754" y="3830"/>
                  </a:lnTo>
                  <a:lnTo>
                    <a:pt x="1256" y="4207"/>
                  </a:lnTo>
                  <a:lnTo>
                    <a:pt x="1884" y="4520"/>
                  </a:lnTo>
                  <a:lnTo>
                    <a:pt x="2574" y="4709"/>
                  </a:lnTo>
                  <a:lnTo>
                    <a:pt x="3327" y="4834"/>
                  </a:lnTo>
                  <a:lnTo>
                    <a:pt x="4206" y="4897"/>
                  </a:lnTo>
                  <a:lnTo>
                    <a:pt x="5022" y="4834"/>
                  </a:lnTo>
                  <a:lnTo>
                    <a:pt x="5776" y="4709"/>
                  </a:lnTo>
                  <a:lnTo>
                    <a:pt x="6529" y="4520"/>
                  </a:lnTo>
                  <a:lnTo>
                    <a:pt x="7094" y="4207"/>
                  </a:lnTo>
                  <a:lnTo>
                    <a:pt x="7596" y="3830"/>
                  </a:lnTo>
                  <a:lnTo>
                    <a:pt x="8036" y="3390"/>
                  </a:lnTo>
                  <a:lnTo>
                    <a:pt x="8161" y="3202"/>
                  </a:lnTo>
                  <a:lnTo>
                    <a:pt x="8224" y="2951"/>
                  </a:lnTo>
                  <a:lnTo>
                    <a:pt x="8287" y="2700"/>
                  </a:lnTo>
                  <a:lnTo>
                    <a:pt x="8349" y="2449"/>
                  </a:lnTo>
                  <a:lnTo>
                    <a:pt x="8287" y="2198"/>
                  </a:lnTo>
                  <a:lnTo>
                    <a:pt x="8224" y="1947"/>
                  </a:lnTo>
                  <a:lnTo>
                    <a:pt x="8161" y="1758"/>
                  </a:lnTo>
                  <a:lnTo>
                    <a:pt x="8036" y="1507"/>
                  </a:lnTo>
                  <a:lnTo>
                    <a:pt x="7596" y="1068"/>
                  </a:lnTo>
                  <a:lnTo>
                    <a:pt x="7094" y="754"/>
                  </a:lnTo>
                  <a:lnTo>
                    <a:pt x="6529" y="440"/>
                  </a:lnTo>
                  <a:lnTo>
                    <a:pt x="5776" y="189"/>
                  </a:lnTo>
                  <a:lnTo>
                    <a:pt x="5022" y="63"/>
                  </a:lnTo>
                  <a:lnTo>
                    <a:pt x="4206" y="1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7">
              <a:extLst>
                <a:ext uri="{FF2B5EF4-FFF2-40B4-BE49-F238E27FC236}">
                  <a16:creationId xmlns:a16="http://schemas.microsoft.com/office/drawing/2014/main" id="{CE66A163-EBC0-08A4-7479-64E0F1FF605E}"/>
                </a:ext>
              </a:extLst>
            </p:cNvPr>
            <p:cNvSpPr/>
            <p:nvPr/>
          </p:nvSpPr>
          <p:spPr>
            <a:xfrm>
              <a:off x="1749389" y="1168273"/>
              <a:ext cx="252401" cy="420587"/>
            </a:xfrm>
            <a:custGeom>
              <a:avLst/>
              <a:gdLst/>
              <a:ahLst/>
              <a:cxnLst/>
              <a:rect l="l" t="t" r="r" b="b"/>
              <a:pathLst>
                <a:path w="6216" h="10358" extrusionOk="0">
                  <a:moveTo>
                    <a:pt x="1" y="0"/>
                  </a:moveTo>
                  <a:lnTo>
                    <a:pt x="1" y="8537"/>
                  </a:lnTo>
                  <a:lnTo>
                    <a:pt x="63" y="8914"/>
                  </a:lnTo>
                  <a:lnTo>
                    <a:pt x="252" y="9228"/>
                  </a:lnTo>
                  <a:lnTo>
                    <a:pt x="566" y="9542"/>
                  </a:lnTo>
                  <a:lnTo>
                    <a:pt x="942" y="9856"/>
                  </a:lnTo>
                  <a:lnTo>
                    <a:pt x="1382" y="10044"/>
                  </a:lnTo>
                  <a:lnTo>
                    <a:pt x="1884" y="10232"/>
                  </a:lnTo>
                  <a:lnTo>
                    <a:pt x="2512" y="10358"/>
                  </a:lnTo>
                  <a:lnTo>
                    <a:pt x="3767" y="10358"/>
                  </a:lnTo>
                  <a:lnTo>
                    <a:pt x="4332" y="10232"/>
                  </a:lnTo>
                  <a:lnTo>
                    <a:pt x="4834" y="10044"/>
                  </a:lnTo>
                  <a:lnTo>
                    <a:pt x="5274" y="9856"/>
                  </a:lnTo>
                  <a:lnTo>
                    <a:pt x="5650" y="9542"/>
                  </a:lnTo>
                  <a:lnTo>
                    <a:pt x="5964" y="9228"/>
                  </a:lnTo>
                  <a:lnTo>
                    <a:pt x="6090" y="8914"/>
                  </a:lnTo>
                  <a:lnTo>
                    <a:pt x="6153" y="8537"/>
                  </a:lnTo>
                  <a:lnTo>
                    <a:pt x="6215" y="1946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7">
              <a:extLst>
                <a:ext uri="{FF2B5EF4-FFF2-40B4-BE49-F238E27FC236}">
                  <a16:creationId xmlns:a16="http://schemas.microsoft.com/office/drawing/2014/main" id="{167B2C59-396C-F3E3-7544-5B23F68C0851}"/>
                </a:ext>
              </a:extLst>
            </p:cNvPr>
            <p:cNvSpPr/>
            <p:nvPr/>
          </p:nvSpPr>
          <p:spPr>
            <a:xfrm>
              <a:off x="1749389" y="1168273"/>
              <a:ext cx="252401" cy="420587"/>
            </a:xfrm>
            <a:custGeom>
              <a:avLst/>
              <a:gdLst/>
              <a:ahLst/>
              <a:cxnLst/>
              <a:rect l="l" t="t" r="r" b="b"/>
              <a:pathLst>
                <a:path w="6216" h="10358" fill="none" extrusionOk="0">
                  <a:moveTo>
                    <a:pt x="1" y="0"/>
                  </a:moveTo>
                  <a:lnTo>
                    <a:pt x="1" y="8537"/>
                  </a:lnTo>
                  <a:lnTo>
                    <a:pt x="1" y="8537"/>
                  </a:lnTo>
                  <a:lnTo>
                    <a:pt x="63" y="8914"/>
                  </a:lnTo>
                  <a:lnTo>
                    <a:pt x="252" y="9228"/>
                  </a:lnTo>
                  <a:lnTo>
                    <a:pt x="566" y="9542"/>
                  </a:lnTo>
                  <a:lnTo>
                    <a:pt x="942" y="9856"/>
                  </a:lnTo>
                  <a:lnTo>
                    <a:pt x="1382" y="10044"/>
                  </a:lnTo>
                  <a:lnTo>
                    <a:pt x="1884" y="10232"/>
                  </a:lnTo>
                  <a:lnTo>
                    <a:pt x="2512" y="10358"/>
                  </a:lnTo>
                  <a:lnTo>
                    <a:pt x="3139" y="10358"/>
                  </a:lnTo>
                  <a:lnTo>
                    <a:pt x="3139" y="10358"/>
                  </a:lnTo>
                  <a:lnTo>
                    <a:pt x="3767" y="10358"/>
                  </a:lnTo>
                  <a:lnTo>
                    <a:pt x="4332" y="10232"/>
                  </a:lnTo>
                  <a:lnTo>
                    <a:pt x="4834" y="10044"/>
                  </a:lnTo>
                  <a:lnTo>
                    <a:pt x="5274" y="9856"/>
                  </a:lnTo>
                  <a:lnTo>
                    <a:pt x="5650" y="9542"/>
                  </a:lnTo>
                  <a:lnTo>
                    <a:pt x="5964" y="9228"/>
                  </a:lnTo>
                  <a:lnTo>
                    <a:pt x="6090" y="8914"/>
                  </a:lnTo>
                  <a:lnTo>
                    <a:pt x="6153" y="8537"/>
                  </a:lnTo>
                  <a:lnTo>
                    <a:pt x="6215" y="1946"/>
                  </a:lnTo>
                  <a:lnTo>
                    <a:pt x="62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7">
              <a:extLst>
                <a:ext uri="{FF2B5EF4-FFF2-40B4-BE49-F238E27FC236}">
                  <a16:creationId xmlns:a16="http://schemas.microsoft.com/office/drawing/2014/main" id="{78F87C36-F7EE-223B-50F9-A02B13FEEB0E}"/>
                </a:ext>
              </a:extLst>
            </p:cNvPr>
            <p:cNvSpPr/>
            <p:nvPr/>
          </p:nvSpPr>
          <p:spPr>
            <a:xfrm>
              <a:off x="1749389" y="1168273"/>
              <a:ext cx="252401" cy="420587"/>
            </a:xfrm>
            <a:custGeom>
              <a:avLst/>
              <a:gdLst/>
              <a:ahLst/>
              <a:cxnLst/>
              <a:rect l="l" t="t" r="r" b="b"/>
              <a:pathLst>
                <a:path w="6216" h="10358" fill="none" extrusionOk="0">
                  <a:moveTo>
                    <a:pt x="1" y="0"/>
                  </a:moveTo>
                  <a:lnTo>
                    <a:pt x="1" y="8537"/>
                  </a:lnTo>
                  <a:lnTo>
                    <a:pt x="1" y="8537"/>
                  </a:lnTo>
                  <a:lnTo>
                    <a:pt x="63" y="8914"/>
                  </a:lnTo>
                  <a:lnTo>
                    <a:pt x="252" y="9228"/>
                  </a:lnTo>
                  <a:lnTo>
                    <a:pt x="566" y="9542"/>
                  </a:lnTo>
                  <a:lnTo>
                    <a:pt x="942" y="9856"/>
                  </a:lnTo>
                  <a:lnTo>
                    <a:pt x="1382" y="10044"/>
                  </a:lnTo>
                  <a:lnTo>
                    <a:pt x="1884" y="10232"/>
                  </a:lnTo>
                  <a:lnTo>
                    <a:pt x="2512" y="10358"/>
                  </a:lnTo>
                  <a:lnTo>
                    <a:pt x="3139" y="10358"/>
                  </a:lnTo>
                  <a:lnTo>
                    <a:pt x="3139" y="10358"/>
                  </a:lnTo>
                  <a:lnTo>
                    <a:pt x="3767" y="10358"/>
                  </a:lnTo>
                  <a:lnTo>
                    <a:pt x="4332" y="10232"/>
                  </a:lnTo>
                  <a:lnTo>
                    <a:pt x="4834" y="10044"/>
                  </a:lnTo>
                  <a:lnTo>
                    <a:pt x="5274" y="9856"/>
                  </a:lnTo>
                  <a:lnTo>
                    <a:pt x="5650" y="9542"/>
                  </a:lnTo>
                  <a:lnTo>
                    <a:pt x="5964" y="9228"/>
                  </a:lnTo>
                  <a:lnTo>
                    <a:pt x="6090" y="8914"/>
                  </a:lnTo>
                  <a:lnTo>
                    <a:pt x="6153" y="8537"/>
                  </a:lnTo>
                  <a:lnTo>
                    <a:pt x="6215" y="1946"/>
                  </a:lnTo>
                  <a:lnTo>
                    <a:pt x="6215" y="0"/>
                  </a:lnTo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7">
              <a:extLst>
                <a:ext uri="{FF2B5EF4-FFF2-40B4-BE49-F238E27FC236}">
                  <a16:creationId xmlns:a16="http://schemas.microsoft.com/office/drawing/2014/main" id="{D4189C74-7AAB-903C-1DB5-3EC02890B39F}"/>
                </a:ext>
              </a:extLst>
            </p:cNvPr>
            <p:cNvSpPr/>
            <p:nvPr/>
          </p:nvSpPr>
          <p:spPr>
            <a:xfrm>
              <a:off x="1749389" y="1089257"/>
              <a:ext cx="252401" cy="147883"/>
            </a:xfrm>
            <a:custGeom>
              <a:avLst/>
              <a:gdLst/>
              <a:ahLst/>
              <a:cxnLst/>
              <a:rect l="l" t="t" r="r" b="b"/>
              <a:pathLst>
                <a:path w="6216" h="3642" fill="none" extrusionOk="0">
                  <a:moveTo>
                    <a:pt x="1" y="1821"/>
                  </a:moveTo>
                  <a:lnTo>
                    <a:pt x="1" y="1821"/>
                  </a:lnTo>
                  <a:lnTo>
                    <a:pt x="63" y="2197"/>
                  </a:lnTo>
                  <a:lnTo>
                    <a:pt x="252" y="2511"/>
                  </a:lnTo>
                  <a:lnTo>
                    <a:pt x="566" y="2825"/>
                  </a:lnTo>
                  <a:lnTo>
                    <a:pt x="942" y="3139"/>
                  </a:lnTo>
                  <a:lnTo>
                    <a:pt x="1382" y="3327"/>
                  </a:lnTo>
                  <a:lnTo>
                    <a:pt x="1884" y="3516"/>
                  </a:lnTo>
                  <a:lnTo>
                    <a:pt x="2512" y="3641"/>
                  </a:lnTo>
                  <a:lnTo>
                    <a:pt x="3139" y="3641"/>
                  </a:lnTo>
                  <a:lnTo>
                    <a:pt x="3139" y="3641"/>
                  </a:lnTo>
                  <a:lnTo>
                    <a:pt x="3767" y="3641"/>
                  </a:lnTo>
                  <a:lnTo>
                    <a:pt x="4332" y="3516"/>
                  </a:lnTo>
                  <a:lnTo>
                    <a:pt x="4834" y="3327"/>
                  </a:lnTo>
                  <a:lnTo>
                    <a:pt x="5336" y="3139"/>
                  </a:lnTo>
                  <a:lnTo>
                    <a:pt x="5713" y="2825"/>
                  </a:lnTo>
                  <a:lnTo>
                    <a:pt x="5964" y="2511"/>
                  </a:lnTo>
                  <a:lnTo>
                    <a:pt x="6153" y="2197"/>
                  </a:lnTo>
                  <a:lnTo>
                    <a:pt x="6215" y="1821"/>
                  </a:lnTo>
                  <a:lnTo>
                    <a:pt x="6215" y="1821"/>
                  </a:lnTo>
                  <a:lnTo>
                    <a:pt x="6153" y="1444"/>
                  </a:lnTo>
                  <a:lnTo>
                    <a:pt x="5964" y="1130"/>
                  </a:lnTo>
                  <a:lnTo>
                    <a:pt x="5713" y="816"/>
                  </a:lnTo>
                  <a:lnTo>
                    <a:pt x="5336" y="502"/>
                  </a:lnTo>
                  <a:lnTo>
                    <a:pt x="4834" y="314"/>
                  </a:lnTo>
                  <a:lnTo>
                    <a:pt x="4332" y="126"/>
                  </a:lnTo>
                  <a:lnTo>
                    <a:pt x="3767" y="0"/>
                  </a:lnTo>
                  <a:lnTo>
                    <a:pt x="3139" y="0"/>
                  </a:lnTo>
                  <a:lnTo>
                    <a:pt x="3139" y="0"/>
                  </a:lnTo>
                  <a:lnTo>
                    <a:pt x="2512" y="0"/>
                  </a:lnTo>
                  <a:lnTo>
                    <a:pt x="1884" y="126"/>
                  </a:lnTo>
                  <a:lnTo>
                    <a:pt x="1382" y="314"/>
                  </a:lnTo>
                  <a:lnTo>
                    <a:pt x="942" y="502"/>
                  </a:lnTo>
                  <a:lnTo>
                    <a:pt x="566" y="816"/>
                  </a:lnTo>
                  <a:lnTo>
                    <a:pt x="252" y="1130"/>
                  </a:lnTo>
                  <a:lnTo>
                    <a:pt x="63" y="1444"/>
                  </a:lnTo>
                  <a:lnTo>
                    <a:pt x="1" y="1821"/>
                  </a:lnTo>
                  <a:lnTo>
                    <a:pt x="1" y="182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7">
              <a:extLst>
                <a:ext uri="{FF2B5EF4-FFF2-40B4-BE49-F238E27FC236}">
                  <a16:creationId xmlns:a16="http://schemas.microsoft.com/office/drawing/2014/main" id="{59C1CCEA-8536-148F-A7A7-3D3FE0CC7CAB}"/>
                </a:ext>
              </a:extLst>
            </p:cNvPr>
            <p:cNvSpPr/>
            <p:nvPr/>
          </p:nvSpPr>
          <p:spPr>
            <a:xfrm>
              <a:off x="1749389" y="1089257"/>
              <a:ext cx="252401" cy="147883"/>
            </a:xfrm>
            <a:custGeom>
              <a:avLst/>
              <a:gdLst/>
              <a:ahLst/>
              <a:cxnLst/>
              <a:rect l="l" t="t" r="r" b="b"/>
              <a:pathLst>
                <a:path w="6216" h="3642" extrusionOk="0">
                  <a:moveTo>
                    <a:pt x="2512" y="0"/>
                  </a:moveTo>
                  <a:lnTo>
                    <a:pt x="1884" y="126"/>
                  </a:lnTo>
                  <a:lnTo>
                    <a:pt x="1382" y="314"/>
                  </a:lnTo>
                  <a:lnTo>
                    <a:pt x="942" y="502"/>
                  </a:lnTo>
                  <a:lnTo>
                    <a:pt x="566" y="816"/>
                  </a:lnTo>
                  <a:lnTo>
                    <a:pt x="252" y="1130"/>
                  </a:lnTo>
                  <a:lnTo>
                    <a:pt x="63" y="1444"/>
                  </a:lnTo>
                  <a:lnTo>
                    <a:pt x="1" y="1821"/>
                  </a:lnTo>
                  <a:lnTo>
                    <a:pt x="63" y="2197"/>
                  </a:lnTo>
                  <a:lnTo>
                    <a:pt x="252" y="2511"/>
                  </a:lnTo>
                  <a:lnTo>
                    <a:pt x="566" y="2825"/>
                  </a:lnTo>
                  <a:lnTo>
                    <a:pt x="942" y="3139"/>
                  </a:lnTo>
                  <a:lnTo>
                    <a:pt x="1382" y="3327"/>
                  </a:lnTo>
                  <a:lnTo>
                    <a:pt x="1884" y="3516"/>
                  </a:lnTo>
                  <a:lnTo>
                    <a:pt x="2512" y="3641"/>
                  </a:lnTo>
                  <a:lnTo>
                    <a:pt x="3767" y="3641"/>
                  </a:lnTo>
                  <a:lnTo>
                    <a:pt x="4332" y="3516"/>
                  </a:lnTo>
                  <a:lnTo>
                    <a:pt x="4834" y="3327"/>
                  </a:lnTo>
                  <a:lnTo>
                    <a:pt x="5336" y="3139"/>
                  </a:lnTo>
                  <a:lnTo>
                    <a:pt x="5713" y="2825"/>
                  </a:lnTo>
                  <a:lnTo>
                    <a:pt x="5964" y="2511"/>
                  </a:lnTo>
                  <a:lnTo>
                    <a:pt x="6153" y="2197"/>
                  </a:lnTo>
                  <a:lnTo>
                    <a:pt x="6215" y="1821"/>
                  </a:lnTo>
                  <a:lnTo>
                    <a:pt x="6153" y="1444"/>
                  </a:lnTo>
                  <a:lnTo>
                    <a:pt x="5964" y="1130"/>
                  </a:lnTo>
                  <a:lnTo>
                    <a:pt x="5713" y="816"/>
                  </a:lnTo>
                  <a:lnTo>
                    <a:pt x="5336" y="502"/>
                  </a:lnTo>
                  <a:lnTo>
                    <a:pt x="4834" y="314"/>
                  </a:lnTo>
                  <a:lnTo>
                    <a:pt x="4332" y="126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7">
              <a:extLst>
                <a:ext uri="{FF2B5EF4-FFF2-40B4-BE49-F238E27FC236}">
                  <a16:creationId xmlns:a16="http://schemas.microsoft.com/office/drawing/2014/main" id="{D9549290-083A-E157-66A7-AD788196712F}"/>
                </a:ext>
              </a:extLst>
            </p:cNvPr>
            <p:cNvSpPr/>
            <p:nvPr/>
          </p:nvSpPr>
          <p:spPr>
            <a:xfrm>
              <a:off x="1795272" y="1114716"/>
              <a:ext cx="163191" cy="86732"/>
            </a:xfrm>
            <a:custGeom>
              <a:avLst/>
              <a:gdLst/>
              <a:ahLst/>
              <a:cxnLst/>
              <a:rect l="l" t="t" r="r" b="b"/>
              <a:pathLst>
                <a:path w="4019" h="2136" extrusionOk="0">
                  <a:moveTo>
                    <a:pt x="1570" y="1"/>
                  </a:moveTo>
                  <a:lnTo>
                    <a:pt x="1193" y="64"/>
                  </a:lnTo>
                  <a:lnTo>
                    <a:pt x="879" y="189"/>
                  </a:lnTo>
                  <a:lnTo>
                    <a:pt x="566" y="315"/>
                  </a:lnTo>
                  <a:lnTo>
                    <a:pt x="314" y="440"/>
                  </a:lnTo>
                  <a:lnTo>
                    <a:pt x="126" y="629"/>
                  </a:lnTo>
                  <a:lnTo>
                    <a:pt x="1" y="817"/>
                  </a:lnTo>
                  <a:lnTo>
                    <a:pt x="1" y="1068"/>
                  </a:lnTo>
                  <a:lnTo>
                    <a:pt x="1" y="1256"/>
                  </a:lnTo>
                  <a:lnTo>
                    <a:pt x="126" y="1507"/>
                  </a:lnTo>
                  <a:lnTo>
                    <a:pt x="314" y="1633"/>
                  </a:lnTo>
                  <a:lnTo>
                    <a:pt x="566" y="1821"/>
                  </a:lnTo>
                  <a:lnTo>
                    <a:pt x="879" y="1947"/>
                  </a:lnTo>
                  <a:lnTo>
                    <a:pt x="1193" y="2072"/>
                  </a:lnTo>
                  <a:lnTo>
                    <a:pt x="1570" y="2135"/>
                  </a:lnTo>
                  <a:lnTo>
                    <a:pt x="2386" y="2135"/>
                  </a:lnTo>
                  <a:lnTo>
                    <a:pt x="2763" y="2072"/>
                  </a:lnTo>
                  <a:lnTo>
                    <a:pt x="3139" y="1947"/>
                  </a:lnTo>
                  <a:lnTo>
                    <a:pt x="3390" y="1821"/>
                  </a:lnTo>
                  <a:lnTo>
                    <a:pt x="3641" y="1633"/>
                  </a:lnTo>
                  <a:lnTo>
                    <a:pt x="3830" y="1507"/>
                  </a:lnTo>
                  <a:lnTo>
                    <a:pt x="3955" y="1256"/>
                  </a:lnTo>
                  <a:lnTo>
                    <a:pt x="4018" y="1068"/>
                  </a:lnTo>
                  <a:lnTo>
                    <a:pt x="3955" y="817"/>
                  </a:lnTo>
                  <a:lnTo>
                    <a:pt x="3830" y="629"/>
                  </a:lnTo>
                  <a:lnTo>
                    <a:pt x="3641" y="440"/>
                  </a:lnTo>
                  <a:lnTo>
                    <a:pt x="3390" y="315"/>
                  </a:lnTo>
                  <a:lnTo>
                    <a:pt x="3139" y="189"/>
                  </a:lnTo>
                  <a:lnTo>
                    <a:pt x="2763" y="64"/>
                  </a:lnTo>
                  <a:lnTo>
                    <a:pt x="23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7">
              <a:extLst>
                <a:ext uri="{FF2B5EF4-FFF2-40B4-BE49-F238E27FC236}">
                  <a16:creationId xmlns:a16="http://schemas.microsoft.com/office/drawing/2014/main" id="{5FEA77DF-CB75-4E8F-A841-B2712944D993}"/>
                </a:ext>
              </a:extLst>
            </p:cNvPr>
            <p:cNvSpPr/>
            <p:nvPr/>
          </p:nvSpPr>
          <p:spPr>
            <a:xfrm>
              <a:off x="2345833" y="1963512"/>
              <a:ext cx="616912" cy="2309409"/>
            </a:xfrm>
            <a:custGeom>
              <a:avLst/>
              <a:gdLst/>
              <a:ahLst/>
              <a:cxnLst/>
              <a:rect l="l" t="t" r="r" b="b"/>
              <a:pathLst>
                <a:path w="15193" h="56875" extrusionOk="0">
                  <a:moveTo>
                    <a:pt x="1" y="1"/>
                  </a:moveTo>
                  <a:lnTo>
                    <a:pt x="1" y="48023"/>
                  </a:lnTo>
                  <a:lnTo>
                    <a:pt x="15067" y="56874"/>
                  </a:lnTo>
                  <a:lnTo>
                    <a:pt x="15192" y="89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7">
              <a:extLst>
                <a:ext uri="{FF2B5EF4-FFF2-40B4-BE49-F238E27FC236}">
                  <a16:creationId xmlns:a16="http://schemas.microsoft.com/office/drawing/2014/main" id="{35C2A26F-E03E-844B-EF16-EE2883AEE782}"/>
                </a:ext>
              </a:extLst>
            </p:cNvPr>
            <p:cNvSpPr/>
            <p:nvPr/>
          </p:nvSpPr>
          <p:spPr>
            <a:xfrm>
              <a:off x="2345833" y="1963512"/>
              <a:ext cx="616912" cy="2309409"/>
            </a:xfrm>
            <a:custGeom>
              <a:avLst/>
              <a:gdLst/>
              <a:ahLst/>
              <a:cxnLst/>
              <a:rect l="l" t="t" r="r" b="b"/>
              <a:pathLst>
                <a:path w="15193" h="56875" fill="none" extrusionOk="0">
                  <a:moveTo>
                    <a:pt x="1" y="1"/>
                  </a:moveTo>
                  <a:lnTo>
                    <a:pt x="1" y="48023"/>
                  </a:lnTo>
                  <a:lnTo>
                    <a:pt x="15067" y="56874"/>
                  </a:lnTo>
                  <a:lnTo>
                    <a:pt x="15192" y="8915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7">
              <a:extLst>
                <a:ext uri="{FF2B5EF4-FFF2-40B4-BE49-F238E27FC236}">
                  <a16:creationId xmlns:a16="http://schemas.microsoft.com/office/drawing/2014/main" id="{D7E775C7-BEBB-4A68-87ED-4067D54B0FF7}"/>
                </a:ext>
              </a:extLst>
            </p:cNvPr>
            <p:cNvSpPr/>
            <p:nvPr/>
          </p:nvSpPr>
          <p:spPr>
            <a:xfrm>
              <a:off x="2960144" y="1741771"/>
              <a:ext cx="994132" cy="2531153"/>
            </a:xfrm>
            <a:custGeom>
              <a:avLst/>
              <a:gdLst/>
              <a:ahLst/>
              <a:cxnLst/>
              <a:rect l="l" t="t" r="r" b="b"/>
              <a:pathLst>
                <a:path w="24483" h="62336" extrusionOk="0">
                  <a:moveTo>
                    <a:pt x="24483" y="0"/>
                  </a:moveTo>
                  <a:lnTo>
                    <a:pt x="63" y="14376"/>
                  </a:lnTo>
                  <a:lnTo>
                    <a:pt x="1" y="62335"/>
                  </a:lnTo>
                  <a:lnTo>
                    <a:pt x="24483" y="48148"/>
                  </a:lnTo>
                  <a:lnTo>
                    <a:pt x="24483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7">
              <a:extLst>
                <a:ext uri="{FF2B5EF4-FFF2-40B4-BE49-F238E27FC236}">
                  <a16:creationId xmlns:a16="http://schemas.microsoft.com/office/drawing/2014/main" id="{1F676B5B-83F5-7674-0201-9AFE5DD03EBC}"/>
                </a:ext>
              </a:extLst>
            </p:cNvPr>
            <p:cNvSpPr/>
            <p:nvPr/>
          </p:nvSpPr>
          <p:spPr>
            <a:xfrm>
              <a:off x="2960144" y="1741771"/>
              <a:ext cx="994132" cy="2531153"/>
            </a:xfrm>
            <a:custGeom>
              <a:avLst/>
              <a:gdLst/>
              <a:ahLst/>
              <a:cxnLst/>
              <a:rect l="l" t="t" r="r" b="b"/>
              <a:pathLst>
                <a:path w="24483" h="62336" fill="none" extrusionOk="0">
                  <a:moveTo>
                    <a:pt x="63" y="14376"/>
                  </a:moveTo>
                  <a:lnTo>
                    <a:pt x="24483" y="0"/>
                  </a:lnTo>
                  <a:lnTo>
                    <a:pt x="24483" y="48148"/>
                  </a:lnTo>
                  <a:lnTo>
                    <a:pt x="1" y="62335"/>
                  </a:lnTo>
                  <a:lnTo>
                    <a:pt x="63" y="14376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7">
              <a:extLst>
                <a:ext uri="{FF2B5EF4-FFF2-40B4-BE49-F238E27FC236}">
                  <a16:creationId xmlns:a16="http://schemas.microsoft.com/office/drawing/2014/main" id="{79C34446-C996-10CF-4D99-BAA90BA83BAD}"/>
                </a:ext>
              </a:extLst>
            </p:cNvPr>
            <p:cNvSpPr/>
            <p:nvPr/>
          </p:nvSpPr>
          <p:spPr>
            <a:xfrm>
              <a:off x="2348391" y="1379823"/>
              <a:ext cx="1605887" cy="945690"/>
            </a:xfrm>
            <a:custGeom>
              <a:avLst/>
              <a:gdLst/>
              <a:ahLst/>
              <a:cxnLst/>
              <a:rect l="l" t="t" r="r" b="b"/>
              <a:pathLst>
                <a:path w="39549" h="23290" extrusionOk="0">
                  <a:moveTo>
                    <a:pt x="24169" y="0"/>
                  </a:moveTo>
                  <a:lnTo>
                    <a:pt x="1" y="14376"/>
                  </a:lnTo>
                  <a:lnTo>
                    <a:pt x="15129" y="23290"/>
                  </a:lnTo>
                  <a:lnTo>
                    <a:pt x="39549" y="8914"/>
                  </a:lnTo>
                  <a:lnTo>
                    <a:pt x="24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7">
              <a:extLst>
                <a:ext uri="{FF2B5EF4-FFF2-40B4-BE49-F238E27FC236}">
                  <a16:creationId xmlns:a16="http://schemas.microsoft.com/office/drawing/2014/main" id="{CB7D3243-0F17-9426-1371-AF42C3B24BC9}"/>
                </a:ext>
              </a:extLst>
            </p:cNvPr>
            <p:cNvSpPr/>
            <p:nvPr/>
          </p:nvSpPr>
          <p:spPr>
            <a:xfrm>
              <a:off x="2348391" y="1379823"/>
              <a:ext cx="1605887" cy="945690"/>
            </a:xfrm>
            <a:custGeom>
              <a:avLst/>
              <a:gdLst/>
              <a:ahLst/>
              <a:cxnLst/>
              <a:rect l="l" t="t" r="r" b="b"/>
              <a:pathLst>
                <a:path w="39549" h="23290" fill="none" extrusionOk="0">
                  <a:moveTo>
                    <a:pt x="39549" y="8914"/>
                  </a:moveTo>
                  <a:lnTo>
                    <a:pt x="24169" y="0"/>
                  </a:lnTo>
                  <a:lnTo>
                    <a:pt x="1" y="14376"/>
                  </a:lnTo>
                  <a:lnTo>
                    <a:pt x="15129" y="23290"/>
                  </a:lnTo>
                  <a:lnTo>
                    <a:pt x="39549" y="8914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7">
              <a:extLst>
                <a:ext uri="{FF2B5EF4-FFF2-40B4-BE49-F238E27FC236}">
                  <a16:creationId xmlns:a16="http://schemas.microsoft.com/office/drawing/2014/main" id="{DC92039B-D7D4-4568-0D89-11BC51E2642C}"/>
                </a:ext>
              </a:extLst>
            </p:cNvPr>
            <p:cNvSpPr/>
            <p:nvPr/>
          </p:nvSpPr>
          <p:spPr>
            <a:xfrm>
              <a:off x="3113102" y="2249002"/>
              <a:ext cx="124901" cy="285534"/>
            </a:xfrm>
            <a:custGeom>
              <a:avLst/>
              <a:gdLst/>
              <a:ahLst/>
              <a:cxnLst/>
              <a:rect l="l" t="t" r="r" b="b"/>
              <a:pathLst>
                <a:path w="3076" h="7032" extrusionOk="0">
                  <a:moveTo>
                    <a:pt x="3076" y="1"/>
                  </a:moveTo>
                  <a:lnTo>
                    <a:pt x="0" y="1758"/>
                  </a:lnTo>
                  <a:lnTo>
                    <a:pt x="0" y="7031"/>
                  </a:lnTo>
                  <a:lnTo>
                    <a:pt x="3076" y="5274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7">
              <a:extLst>
                <a:ext uri="{FF2B5EF4-FFF2-40B4-BE49-F238E27FC236}">
                  <a16:creationId xmlns:a16="http://schemas.microsoft.com/office/drawing/2014/main" id="{65D4D6C6-5187-974C-EB09-63A5818B1D93}"/>
                </a:ext>
              </a:extLst>
            </p:cNvPr>
            <p:cNvSpPr/>
            <p:nvPr/>
          </p:nvSpPr>
          <p:spPr>
            <a:xfrm>
              <a:off x="3314462" y="2129219"/>
              <a:ext cx="124942" cy="288052"/>
            </a:xfrm>
            <a:custGeom>
              <a:avLst/>
              <a:gdLst/>
              <a:ahLst/>
              <a:cxnLst/>
              <a:rect l="l" t="t" r="r" b="b"/>
              <a:pathLst>
                <a:path w="3077" h="7094" extrusionOk="0">
                  <a:moveTo>
                    <a:pt x="3076" y="0"/>
                  </a:moveTo>
                  <a:lnTo>
                    <a:pt x="0" y="1821"/>
                  </a:lnTo>
                  <a:lnTo>
                    <a:pt x="63" y="7094"/>
                  </a:lnTo>
                  <a:lnTo>
                    <a:pt x="3076" y="5336"/>
                  </a:lnTo>
                  <a:lnTo>
                    <a:pt x="30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7">
              <a:extLst>
                <a:ext uri="{FF2B5EF4-FFF2-40B4-BE49-F238E27FC236}">
                  <a16:creationId xmlns:a16="http://schemas.microsoft.com/office/drawing/2014/main" id="{45F7EBEE-B495-DFAA-FAE3-112C9C65502B}"/>
                </a:ext>
              </a:extLst>
            </p:cNvPr>
            <p:cNvSpPr/>
            <p:nvPr/>
          </p:nvSpPr>
          <p:spPr>
            <a:xfrm>
              <a:off x="3518379" y="2011953"/>
              <a:ext cx="122383" cy="285534"/>
            </a:xfrm>
            <a:custGeom>
              <a:avLst/>
              <a:gdLst/>
              <a:ahLst/>
              <a:cxnLst/>
              <a:rect l="l" t="t" r="r" b="b"/>
              <a:pathLst>
                <a:path w="3014" h="7032" extrusionOk="0">
                  <a:moveTo>
                    <a:pt x="3013" y="1"/>
                  </a:moveTo>
                  <a:lnTo>
                    <a:pt x="0" y="1758"/>
                  </a:lnTo>
                  <a:lnTo>
                    <a:pt x="0" y="7031"/>
                  </a:lnTo>
                  <a:lnTo>
                    <a:pt x="3013" y="5274"/>
                  </a:lnTo>
                  <a:lnTo>
                    <a:pt x="30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7">
              <a:extLst>
                <a:ext uri="{FF2B5EF4-FFF2-40B4-BE49-F238E27FC236}">
                  <a16:creationId xmlns:a16="http://schemas.microsoft.com/office/drawing/2014/main" id="{FB1EDCCC-C236-DC2D-E363-1829C695F85A}"/>
                </a:ext>
              </a:extLst>
            </p:cNvPr>
            <p:cNvSpPr/>
            <p:nvPr/>
          </p:nvSpPr>
          <p:spPr>
            <a:xfrm>
              <a:off x="3719739" y="1892170"/>
              <a:ext cx="124942" cy="285494"/>
            </a:xfrm>
            <a:custGeom>
              <a:avLst/>
              <a:gdLst/>
              <a:ahLst/>
              <a:cxnLst/>
              <a:rect l="l" t="t" r="r" b="b"/>
              <a:pathLst>
                <a:path w="3077" h="7031" extrusionOk="0">
                  <a:moveTo>
                    <a:pt x="3076" y="0"/>
                  </a:moveTo>
                  <a:lnTo>
                    <a:pt x="0" y="1758"/>
                  </a:lnTo>
                  <a:lnTo>
                    <a:pt x="63" y="7031"/>
                  </a:lnTo>
                  <a:lnTo>
                    <a:pt x="3076" y="5273"/>
                  </a:lnTo>
                  <a:lnTo>
                    <a:pt x="30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7">
              <a:extLst>
                <a:ext uri="{FF2B5EF4-FFF2-40B4-BE49-F238E27FC236}">
                  <a16:creationId xmlns:a16="http://schemas.microsoft.com/office/drawing/2014/main" id="{CDF2095A-5A2E-AD3B-CB52-BA8A0DF38CEB}"/>
                </a:ext>
              </a:extLst>
            </p:cNvPr>
            <p:cNvSpPr/>
            <p:nvPr/>
          </p:nvSpPr>
          <p:spPr>
            <a:xfrm>
              <a:off x="3113102" y="2562509"/>
              <a:ext cx="124901" cy="288092"/>
            </a:xfrm>
            <a:custGeom>
              <a:avLst/>
              <a:gdLst/>
              <a:ahLst/>
              <a:cxnLst/>
              <a:rect l="l" t="t" r="r" b="b"/>
              <a:pathLst>
                <a:path w="3076" h="7095" extrusionOk="0">
                  <a:moveTo>
                    <a:pt x="3076" y="1"/>
                  </a:moveTo>
                  <a:lnTo>
                    <a:pt x="0" y="1758"/>
                  </a:lnTo>
                  <a:lnTo>
                    <a:pt x="0" y="7094"/>
                  </a:lnTo>
                  <a:lnTo>
                    <a:pt x="3076" y="5337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7">
              <a:extLst>
                <a:ext uri="{FF2B5EF4-FFF2-40B4-BE49-F238E27FC236}">
                  <a16:creationId xmlns:a16="http://schemas.microsoft.com/office/drawing/2014/main" id="{C3C90945-E50F-110F-EE61-322BB4B2CE37}"/>
                </a:ext>
              </a:extLst>
            </p:cNvPr>
            <p:cNvSpPr/>
            <p:nvPr/>
          </p:nvSpPr>
          <p:spPr>
            <a:xfrm>
              <a:off x="3314462" y="2442726"/>
              <a:ext cx="124942" cy="288052"/>
            </a:xfrm>
            <a:custGeom>
              <a:avLst/>
              <a:gdLst/>
              <a:ahLst/>
              <a:cxnLst/>
              <a:rect l="l" t="t" r="r" b="b"/>
              <a:pathLst>
                <a:path w="3077" h="7094" extrusionOk="0">
                  <a:moveTo>
                    <a:pt x="3076" y="0"/>
                  </a:moveTo>
                  <a:lnTo>
                    <a:pt x="0" y="1821"/>
                  </a:lnTo>
                  <a:lnTo>
                    <a:pt x="63" y="7094"/>
                  </a:lnTo>
                  <a:lnTo>
                    <a:pt x="3076" y="5336"/>
                  </a:lnTo>
                  <a:lnTo>
                    <a:pt x="30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7">
              <a:extLst>
                <a:ext uri="{FF2B5EF4-FFF2-40B4-BE49-F238E27FC236}">
                  <a16:creationId xmlns:a16="http://schemas.microsoft.com/office/drawing/2014/main" id="{A9F37ABE-1A65-A14F-2C83-D44D84D7F23F}"/>
                </a:ext>
              </a:extLst>
            </p:cNvPr>
            <p:cNvSpPr/>
            <p:nvPr/>
          </p:nvSpPr>
          <p:spPr>
            <a:xfrm>
              <a:off x="3518379" y="2325460"/>
              <a:ext cx="122383" cy="285534"/>
            </a:xfrm>
            <a:custGeom>
              <a:avLst/>
              <a:gdLst/>
              <a:ahLst/>
              <a:cxnLst/>
              <a:rect l="l" t="t" r="r" b="b"/>
              <a:pathLst>
                <a:path w="3014" h="7032" extrusionOk="0">
                  <a:moveTo>
                    <a:pt x="3013" y="1"/>
                  </a:moveTo>
                  <a:lnTo>
                    <a:pt x="0" y="1758"/>
                  </a:lnTo>
                  <a:lnTo>
                    <a:pt x="0" y="7031"/>
                  </a:lnTo>
                  <a:lnTo>
                    <a:pt x="3013" y="5274"/>
                  </a:lnTo>
                  <a:lnTo>
                    <a:pt x="30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7">
              <a:extLst>
                <a:ext uri="{FF2B5EF4-FFF2-40B4-BE49-F238E27FC236}">
                  <a16:creationId xmlns:a16="http://schemas.microsoft.com/office/drawing/2014/main" id="{53CF5C6A-4666-0288-5B8D-9A16062CBE58}"/>
                </a:ext>
              </a:extLst>
            </p:cNvPr>
            <p:cNvSpPr/>
            <p:nvPr/>
          </p:nvSpPr>
          <p:spPr>
            <a:xfrm>
              <a:off x="3719739" y="2205677"/>
              <a:ext cx="124942" cy="288052"/>
            </a:xfrm>
            <a:custGeom>
              <a:avLst/>
              <a:gdLst/>
              <a:ahLst/>
              <a:cxnLst/>
              <a:rect l="l" t="t" r="r" b="b"/>
              <a:pathLst>
                <a:path w="3077" h="7094" extrusionOk="0">
                  <a:moveTo>
                    <a:pt x="3076" y="0"/>
                  </a:moveTo>
                  <a:lnTo>
                    <a:pt x="0" y="1758"/>
                  </a:lnTo>
                  <a:lnTo>
                    <a:pt x="63" y="7094"/>
                  </a:lnTo>
                  <a:lnTo>
                    <a:pt x="3076" y="5336"/>
                  </a:lnTo>
                  <a:lnTo>
                    <a:pt x="30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7">
              <a:extLst>
                <a:ext uri="{FF2B5EF4-FFF2-40B4-BE49-F238E27FC236}">
                  <a16:creationId xmlns:a16="http://schemas.microsoft.com/office/drawing/2014/main" id="{16316DF9-BE2B-FBCA-9DE0-5C01B8A235C4}"/>
                </a:ext>
              </a:extLst>
            </p:cNvPr>
            <p:cNvSpPr/>
            <p:nvPr/>
          </p:nvSpPr>
          <p:spPr>
            <a:xfrm>
              <a:off x="3113102" y="2876057"/>
              <a:ext cx="124901" cy="288052"/>
            </a:xfrm>
            <a:custGeom>
              <a:avLst/>
              <a:gdLst/>
              <a:ahLst/>
              <a:cxnLst/>
              <a:rect l="l" t="t" r="r" b="b"/>
              <a:pathLst>
                <a:path w="3076" h="7094" extrusionOk="0">
                  <a:moveTo>
                    <a:pt x="3076" y="0"/>
                  </a:moveTo>
                  <a:lnTo>
                    <a:pt x="0" y="1758"/>
                  </a:lnTo>
                  <a:lnTo>
                    <a:pt x="0" y="7094"/>
                  </a:lnTo>
                  <a:lnTo>
                    <a:pt x="3076" y="5336"/>
                  </a:lnTo>
                  <a:lnTo>
                    <a:pt x="30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7">
              <a:extLst>
                <a:ext uri="{FF2B5EF4-FFF2-40B4-BE49-F238E27FC236}">
                  <a16:creationId xmlns:a16="http://schemas.microsoft.com/office/drawing/2014/main" id="{990BB8BA-FADD-1BB5-24A4-B979CED48845}"/>
                </a:ext>
              </a:extLst>
            </p:cNvPr>
            <p:cNvSpPr/>
            <p:nvPr/>
          </p:nvSpPr>
          <p:spPr>
            <a:xfrm>
              <a:off x="3314462" y="2756233"/>
              <a:ext cx="124942" cy="288092"/>
            </a:xfrm>
            <a:custGeom>
              <a:avLst/>
              <a:gdLst/>
              <a:ahLst/>
              <a:cxnLst/>
              <a:rect l="l" t="t" r="r" b="b"/>
              <a:pathLst>
                <a:path w="3077" h="7095" extrusionOk="0">
                  <a:moveTo>
                    <a:pt x="3076" y="1"/>
                  </a:moveTo>
                  <a:lnTo>
                    <a:pt x="0" y="1821"/>
                  </a:lnTo>
                  <a:lnTo>
                    <a:pt x="63" y="7094"/>
                  </a:lnTo>
                  <a:lnTo>
                    <a:pt x="3076" y="5336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7">
              <a:extLst>
                <a:ext uri="{FF2B5EF4-FFF2-40B4-BE49-F238E27FC236}">
                  <a16:creationId xmlns:a16="http://schemas.microsoft.com/office/drawing/2014/main" id="{DE6D515F-95BB-0660-D88A-1C37D863EF2E}"/>
                </a:ext>
              </a:extLst>
            </p:cNvPr>
            <p:cNvSpPr/>
            <p:nvPr/>
          </p:nvSpPr>
          <p:spPr>
            <a:xfrm>
              <a:off x="3518379" y="2639008"/>
              <a:ext cx="122383" cy="288052"/>
            </a:xfrm>
            <a:custGeom>
              <a:avLst/>
              <a:gdLst/>
              <a:ahLst/>
              <a:cxnLst/>
              <a:rect l="l" t="t" r="r" b="b"/>
              <a:pathLst>
                <a:path w="3014" h="7094" extrusionOk="0">
                  <a:moveTo>
                    <a:pt x="3013" y="0"/>
                  </a:moveTo>
                  <a:lnTo>
                    <a:pt x="0" y="1758"/>
                  </a:lnTo>
                  <a:lnTo>
                    <a:pt x="0" y="7094"/>
                  </a:lnTo>
                  <a:lnTo>
                    <a:pt x="3013" y="5336"/>
                  </a:lnTo>
                  <a:lnTo>
                    <a:pt x="30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7">
              <a:extLst>
                <a:ext uri="{FF2B5EF4-FFF2-40B4-BE49-F238E27FC236}">
                  <a16:creationId xmlns:a16="http://schemas.microsoft.com/office/drawing/2014/main" id="{BD214A94-92EC-4931-4C36-1D65B16E0E41}"/>
                </a:ext>
              </a:extLst>
            </p:cNvPr>
            <p:cNvSpPr/>
            <p:nvPr/>
          </p:nvSpPr>
          <p:spPr>
            <a:xfrm>
              <a:off x="3719739" y="2519184"/>
              <a:ext cx="124942" cy="288092"/>
            </a:xfrm>
            <a:custGeom>
              <a:avLst/>
              <a:gdLst/>
              <a:ahLst/>
              <a:cxnLst/>
              <a:rect l="l" t="t" r="r" b="b"/>
              <a:pathLst>
                <a:path w="3077" h="7095" extrusionOk="0">
                  <a:moveTo>
                    <a:pt x="3076" y="1"/>
                  </a:moveTo>
                  <a:lnTo>
                    <a:pt x="0" y="1758"/>
                  </a:lnTo>
                  <a:lnTo>
                    <a:pt x="63" y="7094"/>
                  </a:lnTo>
                  <a:lnTo>
                    <a:pt x="3076" y="5336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7">
              <a:extLst>
                <a:ext uri="{FF2B5EF4-FFF2-40B4-BE49-F238E27FC236}">
                  <a16:creationId xmlns:a16="http://schemas.microsoft.com/office/drawing/2014/main" id="{78798397-BCB0-2C01-62FF-49446B760244}"/>
                </a:ext>
              </a:extLst>
            </p:cNvPr>
            <p:cNvSpPr/>
            <p:nvPr/>
          </p:nvSpPr>
          <p:spPr>
            <a:xfrm>
              <a:off x="3113102" y="3189564"/>
              <a:ext cx="124901" cy="288052"/>
            </a:xfrm>
            <a:custGeom>
              <a:avLst/>
              <a:gdLst/>
              <a:ahLst/>
              <a:cxnLst/>
              <a:rect l="l" t="t" r="r" b="b"/>
              <a:pathLst>
                <a:path w="3076" h="7094" extrusionOk="0">
                  <a:moveTo>
                    <a:pt x="3076" y="0"/>
                  </a:moveTo>
                  <a:lnTo>
                    <a:pt x="0" y="1821"/>
                  </a:lnTo>
                  <a:lnTo>
                    <a:pt x="0" y="7094"/>
                  </a:lnTo>
                  <a:lnTo>
                    <a:pt x="3076" y="5336"/>
                  </a:lnTo>
                  <a:lnTo>
                    <a:pt x="30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7">
              <a:extLst>
                <a:ext uri="{FF2B5EF4-FFF2-40B4-BE49-F238E27FC236}">
                  <a16:creationId xmlns:a16="http://schemas.microsoft.com/office/drawing/2014/main" id="{463B063B-F85F-226D-A893-C5239E9D5B5D}"/>
                </a:ext>
              </a:extLst>
            </p:cNvPr>
            <p:cNvSpPr/>
            <p:nvPr/>
          </p:nvSpPr>
          <p:spPr>
            <a:xfrm>
              <a:off x="3314462" y="3072298"/>
              <a:ext cx="124942" cy="285534"/>
            </a:xfrm>
            <a:custGeom>
              <a:avLst/>
              <a:gdLst/>
              <a:ahLst/>
              <a:cxnLst/>
              <a:rect l="l" t="t" r="r" b="b"/>
              <a:pathLst>
                <a:path w="3077" h="7032" extrusionOk="0">
                  <a:moveTo>
                    <a:pt x="3076" y="1"/>
                  </a:moveTo>
                  <a:lnTo>
                    <a:pt x="0" y="1758"/>
                  </a:lnTo>
                  <a:lnTo>
                    <a:pt x="63" y="7031"/>
                  </a:lnTo>
                  <a:lnTo>
                    <a:pt x="3076" y="5274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7">
              <a:extLst>
                <a:ext uri="{FF2B5EF4-FFF2-40B4-BE49-F238E27FC236}">
                  <a16:creationId xmlns:a16="http://schemas.microsoft.com/office/drawing/2014/main" id="{0BA4CA67-24E5-A9D7-1CF7-814DF5A7146A}"/>
                </a:ext>
              </a:extLst>
            </p:cNvPr>
            <p:cNvSpPr/>
            <p:nvPr/>
          </p:nvSpPr>
          <p:spPr>
            <a:xfrm>
              <a:off x="3518379" y="2952515"/>
              <a:ext cx="122383" cy="288052"/>
            </a:xfrm>
            <a:custGeom>
              <a:avLst/>
              <a:gdLst/>
              <a:ahLst/>
              <a:cxnLst/>
              <a:rect l="l" t="t" r="r" b="b"/>
              <a:pathLst>
                <a:path w="3014" h="7094" extrusionOk="0">
                  <a:moveTo>
                    <a:pt x="3013" y="0"/>
                  </a:moveTo>
                  <a:lnTo>
                    <a:pt x="0" y="1758"/>
                  </a:lnTo>
                  <a:lnTo>
                    <a:pt x="0" y="7094"/>
                  </a:lnTo>
                  <a:lnTo>
                    <a:pt x="3013" y="5336"/>
                  </a:lnTo>
                  <a:lnTo>
                    <a:pt x="30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7">
              <a:extLst>
                <a:ext uri="{FF2B5EF4-FFF2-40B4-BE49-F238E27FC236}">
                  <a16:creationId xmlns:a16="http://schemas.microsoft.com/office/drawing/2014/main" id="{8521E6FA-10EF-FF16-BC5F-060592000AEC}"/>
                </a:ext>
              </a:extLst>
            </p:cNvPr>
            <p:cNvSpPr/>
            <p:nvPr/>
          </p:nvSpPr>
          <p:spPr>
            <a:xfrm>
              <a:off x="3719739" y="2832691"/>
              <a:ext cx="124942" cy="288092"/>
            </a:xfrm>
            <a:custGeom>
              <a:avLst/>
              <a:gdLst/>
              <a:ahLst/>
              <a:cxnLst/>
              <a:rect l="l" t="t" r="r" b="b"/>
              <a:pathLst>
                <a:path w="3077" h="7095" extrusionOk="0">
                  <a:moveTo>
                    <a:pt x="3076" y="1"/>
                  </a:moveTo>
                  <a:lnTo>
                    <a:pt x="0" y="1821"/>
                  </a:lnTo>
                  <a:lnTo>
                    <a:pt x="63" y="7094"/>
                  </a:lnTo>
                  <a:lnTo>
                    <a:pt x="3076" y="5337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7">
              <a:extLst>
                <a:ext uri="{FF2B5EF4-FFF2-40B4-BE49-F238E27FC236}">
                  <a16:creationId xmlns:a16="http://schemas.microsoft.com/office/drawing/2014/main" id="{A7ADF801-A91D-6868-787D-083F6330EE68}"/>
                </a:ext>
              </a:extLst>
            </p:cNvPr>
            <p:cNvSpPr/>
            <p:nvPr/>
          </p:nvSpPr>
          <p:spPr>
            <a:xfrm>
              <a:off x="3113102" y="3497996"/>
              <a:ext cx="124901" cy="288052"/>
            </a:xfrm>
            <a:custGeom>
              <a:avLst/>
              <a:gdLst/>
              <a:ahLst/>
              <a:cxnLst/>
              <a:rect l="l" t="t" r="r" b="b"/>
              <a:pathLst>
                <a:path w="3076" h="7094" extrusionOk="0">
                  <a:moveTo>
                    <a:pt x="3076" y="0"/>
                  </a:moveTo>
                  <a:lnTo>
                    <a:pt x="0" y="1758"/>
                  </a:lnTo>
                  <a:lnTo>
                    <a:pt x="0" y="7094"/>
                  </a:lnTo>
                  <a:lnTo>
                    <a:pt x="3076" y="5336"/>
                  </a:lnTo>
                  <a:lnTo>
                    <a:pt x="30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7">
              <a:extLst>
                <a:ext uri="{FF2B5EF4-FFF2-40B4-BE49-F238E27FC236}">
                  <a16:creationId xmlns:a16="http://schemas.microsoft.com/office/drawing/2014/main" id="{25598795-01E6-5879-FE4D-007A706BA32A}"/>
                </a:ext>
              </a:extLst>
            </p:cNvPr>
            <p:cNvSpPr/>
            <p:nvPr/>
          </p:nvSpPr>
          <p:spPr>
            <a:xfrm>
              <a:off x="3314462" y="3380730"/>
              <a:ext cx="124942" cy="285534"/>
            </a:xfrm>
            <a:custGeom>
              <a:avLst/>
              <a:gdLst/>
              <a:ahLst/>
              <a:cxnLst/>
              <a:rect l="l" t="t" r="r" b="b"/>
              <a:pathLst>
                <a:path w="3077" h="7032" extrusionOk="0">
                  <a:moveTo>
                    <a:pt x="3076" y="0"/>
                  </a:moveTo>
                  <a:lnTo>
                    <a:pt x="0" y="1758"/>
                  </a:lnTo>
                  <a:lnTo>
                    <a:pt x="63" y="7031"/>
                  </a:lnTo>
                  <a:lnTo>
                    <a:pt x="3076" y="5273"/>
                  </a:lnTo>
                  <a:lnTo>
                    <a:pt x="30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7">
              <a:extLst>
                <a:ext uri="{FF2B5EF4-FFF2-40B4-BE49-F238E27FC236}">
                  <a16:creationId xmlns:a16="http://schemas.microsoft.com/office/drawing/2014/main" id="{13E75FDA-793C-0492-872F-A26B72ED9A07}"/>
                </a:ext>
              </a:extLst>
            </p:cNvPr>
            <p:cNvSpPr/>
            <p:nvPr/>
          </p:nvSpPr>
          <p:spPr>
            <a:xfrm>
              <a:off x="3518379" y="3260906"/>
              <a:ext cx="122383" cy="288092"/>
            </a:xfrm>
            <a:custGeom>
              <a:avLst/>
              <a:gdLst/>
              <a:ahLst/>
              <a:cxnLst/>
              <a:rect l="l" t="t" r="r" b="b"/>
              <a:pathLst>
                <a:path w="3014" h="7095" extrusionOk="0">
                  <a:moveTo>
                    <a:pt x="3013" y="1"/>
                  </a:moveTo>
                  <a:lnTo>
                    <a:pt x="0" y="1759"/>
                  </a:lnTo>
                  <a:lnTo>
                    <a:pt x="0" y="7094"/>
                  </a:lnTo>
                  <a:lnTo>
                    <a:pt x="3013" y="5337"/>
                  </a:lnTo>
                  <a:lnTo>
                    <a:pt x="30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7">
              <a:extLst>
                <a:ext uri="{FF2B5EF4-FFF2-40B4-BE49-F238E27FC236}">
                  <a16:creationId xmlns:a16="http://schemas.microsoft.com/office/drawing/2014/main" id="{03C7530D-415D-D361-ABB5-08A52BAF3AC4}"/>
                </a:ext>
              </a:extLst>
            </p:cNvPr>
            <p:cNvSpPr/>
            <p:nvPr/>
          </p:nvSpPr>
          <p:spPr>
            <a:xfrm>
              <a:off x="3719739" y="3141123"/>
              <a:ext cx="124942" cy="288092"/>
            </a:xfrm>
            <a:custGeom>
              <a:avLst/>
              <a:gdLst/>
              <a:ahLst/>
              <a:cxnLst/>
              <a:rect l="l" t="t" r="r" b="b"/>
              <a:pathLst>
                <a:path w="3077" h="7095" extrusionOk="0">
                  <a:moveTo>
                    <a:pt x="3076" y="1"/>
                  </a:moveTo>
                  <a:lnTo>
                    <a:pt x="0" y="1758"/>
                  </a:lnTo>
                  <a:lnTo>
                    <a:pt x="63" y="7094"/>
                  </a:lnTo>
                  <a:lnTo>
                    <a:pt x="3076" y="5336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7">
              <a:extLst>
                <a:ext uri="{FF2B5EF4-FFF2-40B4-BE49-F238E27FC236}">
                  <a16:creationId xmlns:a16="http://schemas.microsoft.com/office/drawing/2014/main" id="{18E4C119-52C9-F52F-FEC3-968BA41DF2C5}"/>
                </a:ext>
              </a:extLst>
            </p:cNvPr>
            <p:cNvSpPr/>
            <p:nvPr/>
          </p:nvSpPr>
          <p:spPr>
            <a:xfrm>
              <a:off x="3355229" y="3735044"/>
              <a:ext cx="267668" cy="305877"/>
            </a:xfrm>
            <a:custGeom>
              <a:avLst/>
              <a:gdLst/>
              <a:ahLst/>
              <a:cxnLst/>
              <a:rect l="l" t="t" r="r" b="b"/>
              <a:pathLst>
                <a:path w="6592" h="7533" extrusionOk="0">
                  <a:moveTo>
                    <a:pt x="6592" y="0"/>
                  </a:moveTo>
                  <a:lnTo>
                    <a:pt x="1" y="3829"/>
                  </a:lnTo>
                  <a:lnTo>
                    <a:pt x="1" y="7533"/>
                  </a:lnTo>
                  <a:lnTo>
                    <a:pt x="6592" y="3578"/>
                  </a:lnTo>
                  <a:lnTo>
                    <a:pt x="6592" y="0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7">
              <a:extLst>
                <a:ext uri="{FF2B5EF4-FFF2-40B4-BE49-F238E27FC236}">
                  <a16:creationId xmlns:a16="http://schemas.microsoft.com/office/drawing/2014/main" id="{D74B76E9-FC37-77A9-0F02-EADFF8809CB9}"/>
                </a:ext>
              </a:extLst>
            </p:cNvPr>
            <p:cNvSpPr/>
            <p:nvPr/>
          </p:nvSpPr>
          <p:spPr>
            <a:xfrm>
              <a:off x="3355229" y="3735044"/>
              <a:ext cx="267668" cy="305877"/>
            </a:xfrm>
            <a:custGeom>
              <a:avLst/>
              <a:gdLst/>
              <a:ahLst/>
              <a:cxnLst/>
              <a:rect l="l" t="t" r="r" b="b"/>
              <a:pathLst>
                <a:path w="6592" h="7533" fill="none" extrusionOk="0">
                  <a:moveTo>
                    <a:pt x="6592" y="0"/>
                  </a:moveTo>
                  <a:lnTo>
                    <a:pt x="6592" y="3578"/>
                  </a:lnTo>
                  <a:lnTo>
                    <a:pt x="1" y="7533"/>
                  </a:lnTo>
                  <a:lnTo>
                    <a:pt x="1" y="3829"/>
                  </a:lnTo>
                  <a:lnTo>
                    <a:pt x="6592" y="0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7">
              <a:extLst>
                <a:ext uri="{FF2B5EF4-FFF2-40B4-BE49-F238E27FC236}">
                  <a16:creationId xmlns:a16="http://schemas.microsoft.com/office/drawing/2014/main" id="{3D80CBF7-3505-7CCF-4F29-96A6040DEDA8}"/>
                </a:ext>
              </a:extLst>
            </p:cNvPr>
            <p:cNvSpPr/>
            <p:nvPr/>
          </p:nvSpPr>
          <p:spPr>
            <a:xfrm>
              <a:off x="2957586" y="3383288"/>
              <a:ext cx="994132" cy="578621"/>
            </a:xfrm>
            <a:custGeom>
              <a:avLst/>
              <a:gdLst/>
              <a:ahLst/>
              <a:cxnLst/>
              <a:rect l="l" t="t" r="r" b="b"/>
              <a:pathLst>
                <a:path w="24483" h="14250" fill="none" extrusionOk="0">
                  <a:moveTo>
                    <a:pt x="1" y="14250"/>
                  </a:moveTo>
                  <a:lnTo>
                    <a:pt x="24483" y="0"/>
                  </a:lnTo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7">
              <a:extLst>
                <a:ext uri="{FF2B5EF4-FFF2-40B4-BE49-F238E27FC236}">
                  <a16:creationId xmlns:a16="http://schemas.microsoft.com/office/drawing/2014/main" id="{AA7BC116-0B97-4DA2-24C5-2511C956A403}"/>
                </a:ext>
              </a:extLst>
            </p:cNvPr>
            <p:cNvSpPr/>
            <p:nvPr/>
          </p:nvSpPr>
          <p:spPr>
            <a:xfrm>
              <a:off x="2371333" y="2315268"/>
              <a:ext cx="435935" cy="390052"/>
            </a:xfrm>
            <a:custGeom>
              <a:avLst/>
              <a:gdLst/>
              <a:ahLst/>
              <a:cxnLst/>
              <a:rect l="l" t="t" r="r" b="b"/>
              <a:pathLst>
                <a:path w="10736" h="9606" extrusionOk="0">
                  <a:moveTo>
                    <a:pt x="1" y="1"/>
                  </a:moveTo>
                  <a:lnTo>
                    <a:pt x="63" y="3390"/>
                  </a:lnTo>
                  <a:lnTo>
                    <a:pt x="10735" y="9605"/>
                  </a:lnTo>
                  <a:lnTo>
                    <a:pt x="10735" y="640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7">
              <a:extLst>
                <a:ext uri="{FF2B5EF4-FFF2-40B4-BE49-F238E27FC236}">
                  <a16:creationId xmlns:a16="http://schemas.microsoft.com/office/drawing/2014/main" id="{8B76B86B-74FC-A23E-DA91-F1E9AE052BAB}"/>
                </a:ext>
              </a:extLst>
            </p:cNvPr>
            <p:cNvSpPr/>
            <p:nvPr/>
          </p:nvSpPr>
          <p:spPr>
            <a:xfrm>
              <a:off x="2371333" y="2315268"/>
              <a:ext cx="435935" cy="390052"/>
            </a:xfrm>
            <a:custGeom>
              <a:avLst/>
              <a:gdLst/>
              <a:ahLst/>
              <a:cxnLst/>
              <a:rect l="l" t="t" r="r" b="b"/>
              <a:pathLst>
                <a:path w="10736" h="9606" fill="none" extrusionOk="0">
                  <a:moveTo>
                    <a:pt x="10735" y="6404"/>
                  </a:moveTo>
                  <a:lnTo>
                    <a:pt x="10735" y="9605"/>
                  </a:lnTo>
                  <a:lnTo>
                    <a:pt x="63" y="3390"/>
                  </a:lnTo>
                  <a:lnTo>
                    <a:pt x="1" y="1"/>
                  </a:lnTo>
                  <a:lnTo>
                    <a:pt x="10735" y="6404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7">
              <a:extLst>
                <a:ext uri="{FF2B5EF4-FFF2-40B4-BE49-F238E27FC236}">
                  <a16:creationId xmlns:a16="http://schemas.microsoft.com/office/drawing/2014/main" id="{C274CEDF-417F-5EB5-940C-3EDECF205937}"/>
                </a:ext>
              </a:extLst>
            </p:cNvPr>
            <p:cNvSpPr/>
            <p:nvPr/>
          </p:nvSpPr>
          <p:spPr>
            <a:xfrm>
              <a:off x="2371333" y="2254118"/>
              <a:ext cx="542970" cy="321186"/>
            </a:xfrm>
            <a:custGeom>
              <a:avLst/>
              <a:gdLst/>
              <a:ahLst/>
              <a:cxnLst/>
              <a:rect l="l" t="t" r="r" b="b"/>
              <a:pathLst>
                <a:path w="13372" h="7910" extrusionOk="0">
                  <a:moveTo>
                    <a:pt x="2700" y="0"/>
                  </a:moveTo>
                  <a:lnTo>
                    <a:pt x="1" y="1507"/>
                  </a:lnTo>
                  <a:lnTo>
                    <a:pt x="10735" y="7910"/>
                  </a:lnTo>
                  <a:lnTo>
                    <a:pt x="13372" y="6278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7">
              <a:extLst>
                <a:ext uri="{FF2B5EF4-FFF2-40B4-BE49-F238E27FC236}">
                  <a16:creationId xmlns:a16="http://schemas.microsoft.com/office/drawing/2014/main" id="{145604D4-BF67-6602-02F3-47011075C6EA}"/>
                </a:ext>
              </a:extLst>
            </p:cNvPr>
            <p:cNvSpPr/>
            <p:nvPr/>
          </p:nvSpPr>
          <p:spPr>
            <a:xfrm>
              <a:off x="2371333" y="2254118"/>
              <a:ext cx="542970" cy="321186"/>
            </a:xfrm>
            <a:custGeom>
              <a:avLst/>
              <a:gdLst/>
              <a:ahLst/>
              <a:cxnLst/>
              <a:rect l="l" t="t" r="r" b="b"/>
              <a:pathLst>
                <a:path w="13372" h="7910" fill="none" extrusionOk="0">
                  <a:moveTo>
                    <a:pt x="10735" y="7910"/>
                  </a:moveTo>
                  <a:lnTo>
                    <a:pt x="13372" y="6278"/>
                  </a:lnTo>
                  <a:lnTo>
                    <a:pt x="2700" y="0"/>
                  </a:lnTo>
                  <a:lnTo>
                    <a:pt x="1" y="1507"/>
                  </a:lnTo>
                  <a:lnTo>
                    <a:pt x="10735" y="7910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7">
              <a:extLst>
                <a:ext uri="{FF2B5EF4-FFF2-40B4-BE49-F238E27FC236}">
                  <a16:creationId xmlns:a16="http://schemas.microsoft.com/office/drawing/2014/main" id="{110B5A49-0D63-1406-C0A8-AECBA8BDAE0D}"/>
                </a:ext>
              </a:extLst>
            </p:cNvPr>
            <p:cNvSpPr/>
            <p:nvPr/>
          </p:nvSpPr>
          <p:spPr>
            <a:xfrm>
              <a:off x="2807226" y="2508992"/>
              <a:ext cx="109633" cy="196325"/>
            </a:xfrm>
            <a:custGeom>
              <a:avLst/>
              <a:gdLst/>
              <a:ahLst/>
              <a:cxnLst/>
              <a:rect l="l" t="t" r="r" b="b"/>
              <a:pathLst>
                <a:path w="2700" h="4835" extrusionOk="0">
                  <a:moveTo>
                    <a:pt x="2637" y="1"/>
                  </a:moveTo>
                  <a:lnTo>
                    <a:pt x="0" y="1633"/>
                  </a:lnTo>
                  <a:lnTo>
                    <a:pt x="0" y="4834"/>
                  </a:lnTo>
                  <a:lnTo>
                    <a:pt x="2699" y="3328"/>
                  </a:lnTo>
                  <a:lnTo>
                    <a:pt x="263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7">
              <a:extLst>
                <a:ext uri="{FF2B5EF4-FFF2-40B4-BE49-F238E27FC236}">
                  <a16:creationId xmlns:a16="http://schemas.microsoft.com/office/drawing/2014/main" id="{042FD877-B872-08F6-BE64-6416B2018B47}"/>
                </a:ext>
              </a:extLst>
            </p:cNvPr>
            <p:cNvSpPr/>
            <p:nvPr/>
          </p:nvSpPr>
          <p:spPr>
            <a:xfrm>
              <a:off x="2807226" y="2508992"/>
              <a:ext cx="109633" cy="196325"/>
            </a:xfrm>
            <a:custGeom>
              <a:avLst/>
              <a:gdLst/>
              <a:ahLst/>
              <a:cxnLst/>
              <a:rect l="l" t="t" r="r" b="b"/>
              <a:pathLst>
                <a:path w="2700" h="4835" fill="none" extrusionOk="0">
                  <a:moveTo>
                    <a:pt x="0" y="4834"/>
                  </a:moveTo>
                  <a:lnTo>
                    <a:pt x="2699" y="3328"/>
                  </a:lnTo>
                  <a:lnTo>
                    <a:pt x="2637" y="1"/>
                  </a:lnTo>
                  <a:lnTo>
                    <a:pt x="0" y="1633"/>
                  </a:lnTo>
                  <a:lnTo>
                    <a:pt x="0" y="4834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7">
              <a:extLst>
                <a:ext uri="{FF2B5EF4-FFF2-40B4-BE49-F238E27FC236}">
                  <a16:creationId xmlns:a16="http://schemas.microsoft.com/office/drawing/2014/main" id="{E0BEC4EA-7217-6431-21C5-3D2CF3F4035C}"/>
                </a:ext>
              </a:extLst>
            </p:cNvPr>
            <p:cNvSpPr/>
            <p:nvPr/>
          </p:nvSpPr>
          <p:spPr>
            <a:xfrm>
              <a:off x="2371333" y="2626258"/>
              <a:ext cx="435935" cy="390011"/>
            </a:xfrm>
            <a:custGeom>
              <a:avLst/>
              <a:gdLst/>
              <a:ahLst/>
              <a:cxnLst/>
              <a:rect l="l" t="t" r="r" b="b"/>
              <a:pathLst>
                <a:path w="10736" h="9605" extrusionOk="0">
                  <a:moveTo>
                    <a:pt x="1" y="0"/>
                  </a:moveTo>
                  <a:lnTo>
                    <a:pt x="63" y="3327"/>
                  </a:lnTo>
                  <a:lnTo>
                    <a:pt x="10735" y="9605"/>
                  </a:lnTo>
                  <a:lnTo>
                    <a:pt x="10735" y="640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7">
              <a:extLst>
                <a:ext uri="{FF2B5EF4-FFF2-40B4-BE49-F238E27FC236}">
                  <a16:creationId xmlns:a16="http://schemas.microsoft.com/office/drawing/2014/main" id="{4DC8E0A8-A021-D049-3452-D93183DD335F}"/>
                </a:ext>
              </a:extLst>
            </p:cNvPr>
            <p:cNvSpPr/>
            <p:nvPr/>
          </p:nvSpPr>
          <p:spPr>
            <a:xfrm>
              <a:off x="2371333" y="2626258"/>
              <a:ext cx="435935" cy="390011"/>
            </a:xfrm>
            <a:custGeom>
              <a:avLst/>
              <a:gdLst/>
              <a:ahLst/>
              <a:cxnLst/>
              <a:rect l="l" t="t" r="r" b="b"/>
              <a:pathLst>
                <a:path w="10736" h="9605" fill="none" extrusionOk="0">
                  <a:moveTo>
                    <a:pt x="10735" y="6403"/>
                  </a:moveTo>
                  <a:lnTo>
                    <a:pt x="10735" y="9605"/>
                  </a:lnTo>
                  <a:lnTo>
                    <a:pt x="63" y="3327"/>
                  </a:lnTo>
                  <a:lnTo>
                    <a:pt x="1" y="0"/>
                  </a:lnTo>
                  <a:lnTo>
                    <a:pt x="10735" y="6403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7">
              <a:extLst>
                <a:ext uri="{FF2B5EF4-FFF2-40B4-BE49-F238E27FC236}">
                  <a16:creationId xmlns:a16="http://schemas.microsoft.com/office/drawing/2014/main" id="{D042A7C6-0F09-3C17-330F-D2BDA05DCCB1}"/>
                </a:ext>
              </a:extLst>
            </p:cNvPr>
            <p:cNvSpPr/>
            <p:nvPr/>
          </p:nvSpPr>
          <p:spPr>
            <a:xfrm>
              <a:off x="2371333" y="2562509"/>
              <a:ext cx="542970" cy="323784"/>
            </a:xfrm>
            <a:custGeom>
              <a:avLst/>
              <a:gdLst/>
              <a:ahLst/>
              <a:cxnLst/>
              <a:rect l="l" t="t" r="r" b="b"/>
              <a:pathLst>
                <a:path w="13372" h="7974" extrusionOk="0">
                  <a:moveTo>
                    <a:pt x="2700" y="1"/>
                  </a:moveTo>
                  <a:lnTo>
                    <a:pt x="1" y="1507"/>
                  </a:lnTo>
                  <a:lnTo>
                    <a:pt x="10735" y="7973"/>
                  </a:lnTo>
                  <a:lnTo>
                    <a:pt x="13372" y="6341"/>
                  </a:lnTo>
                  <a:lnTo>
                    <a:pt x="27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7">
              <a:extLst>
                <a:ext uri="{FF2B5EF4-FFF2-40B4-BE49-F238E27FC236}">
                  <a16:creationId xmlns:a16="http://schemas.microsoft.com/office/drawing/2014/main" id="{76C1ADD9-96E3-6F3A-0AF0-7AAD553F30CC}"/>
                </a:ext>
              </a:extLst>
            </p:cNvPr>
            <p:cNvSpPr/>
            <p:nvPr/>
          </p:nvSpPr>
          <p:spPr>
            <a:xfrm>
              <a:off x="2371333" y="2562509"/>
              <a:ext cx="542970" cy="323784"/>
            </a:xfrm>
            <a:custGeom>
              <a:avLst/>
              <a:gdLst/>
              <a:ahLst/>
              <a:cxnLst/>
              <a:rect l="l" t="t" r="r" b="b"/>
              <a:pathLst>
                <a:path w="13372" h="7974" fill="none" extrusionOk="0">
                  <a:moveTo>
                    <a:pt x="10735" y="7973"/>
                  </a:moveTo>
                  <a:lnTo>
                    <a:pt x="13372" y="6341"/>
                  </a:lnTo>
                  <a:lnTo>
                    <a:pt x="2700" y="1"/>
                  </a:lnTo>
                  <a:lnTo>
                    <a:pt x="1" y="1507"/>
                  </a:lnTo>
                  <a:lnTo>
                    <a:pt x="10735" y="7973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7">
              <a:extLst>
                <a:ext uri="{FF2B5EF4-FFF2-40B4-BE49-F238E27FC236}">
                  <a16:creationId xmlns:a16="http://schemas.microsoft.com/office/drawing/2014/main" id="{BAD9DDA9-3355-0059-775D-A03F0B104374}"/>
                </a:ext>
              </a:extLst>
            </p:cNvPr>
            <p:cNvSpPr/>
            <p:nvPr/>
          </p:nvSpPr>
          <p:spPr>
            <a:xfrm>
              <a:off x="2807226" y="2819982"/>
              <a:ext cx="109633" cy="196285"/>
            </a:xfrm>
            <a:custGeom>
              <a:avLst/>
              <a:gdLst/>
              <a:ahLst/>
              <a:cxnLst/>
              <a:rect l="l" t="t" r="r" b="b"/>
              <a:pathLst>
                <a:path w="2700" h="4834" extrusionOk="0">
                  <a:moveTo>
                    <a:pt x="2637" y="0"/>
                  </a:moveTo>
                  <a:lnTo>
                    <a:pt x="0" y="1632"/>
                  </a:lnTo>
                  <a:lnTo>
                    <a:pt x="0" y="4834"/>
                  </a:lnTo>
                  <a:lnTo>
                    <a:pt x="2699" y="3264"/>
                  </a:lnTo>
                  <a:lnTo>
                    <a:pt x="2637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7">
              <a:extLst>
                <a:ext uri="{FF2B5EF4-FFF2-40B4-BE49-F238E27FC236}">
                  <a16:creationId xmlns:a16="http://schemas.microsoft.com/office/drawing/2014/main" id="{D2E8F358-EF31-7C84-55DE-B802A7F1539E}"/>
                </a:ext>
              </a:extLst>
            </p:cNvPr>
            <p:cNvSpPr/>
            <p:nvPr/>
          </p:nvSpPr>
          <p:spPr>
            <a:xfrm>
              <a:off x="2807226" y="2819982"/>
              <a:ext cx="109633" cy="196285"/>
            </a:xfrm>
            <a:custGeom>
              <a:avLst/>
              <a:gdLst/>
              <a:ahLst/>
              <a:cxnLst/>
              <a:rect l="l" t="t" r="r" b="b"/>
              <a:pathLst>
                <a:path w="2700" h="4834" fill="none" extrusionOk="0">
                  <a:moveTo>
                    <a:pt x="0" y="4834"/>
                  </a:moveTo>
                  <a:lnTo>
                    <a:pt x="2699" y="3264"/>
                  </a:lnTo>
                  <a:lnTo>
                    <a:pt x="2637" y="0"/>
                  </a:lnTo>
                  <a:lnTo>
                    <a:pt x="0" y="1632"/>
                  </a:lnTo>
                  <a:lnTo>
                    <a:pt x="0" y="4834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7">
              <a:extLst>
                <a:ext uri="{FF2B5EF4-FFF2-40B4-BE49-F238E27FC236}">
                  <a16:creationId xmlns:a16="http://schemas.microsoft.com/office/drawing/2014/main" id="{C1E43F45-F431-842C-7B1E-5EBED26DC3DF}"/>
                </a:ext>
              </a:extLst>
            </p:cNvPr>
            <p:cNvSpPr/>
            <p:nvPr/>
          </p:nvSpPr>
          <p:spPr>
            <a:xfrm>
              <a:off x="2980528" y="1469031"/>
              <a:ext cx="627104" cy="670429"/>
            </a:xfrm>
            <a:custGeom>
              <a:avLst/>
              <a:gdLst/>
              <a:ahLst/>
              <a:cxnLst/>
              <a:rect l="l" t="t" r="r" b="b"/>
              <a:pathLst>
                <a:path w="15444" h="16511" extrusionOk="0">
                  <a:moveTo>
                    <a:pt x="15443" y="1"/>
                  </a:moveTo>
                  <a:lnTo>
                    <a:pt x="1" y="9291"/>
                  </a:lnTo>
                  <a:lnTo>
                    <a:pt x="1" y="16510"/>
                  </a:lnTo>
                  <a:lnTo>
                    <a:pt x="15381" y="7345"/>
                  </a:lnTo>
                  <a:lnTo>
                    <a:pt x="15443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7">
              <a:extLst>
                <a:ext uri="{FF2B5EF4-FFF2-40B4-BE49-F238E27FC236}">
                  <a16:creationId xmlns:a16="http://schemas.microsoft.com/office/drawing/2014/main" id="{6B288F2D-3DEC-D7A9-4B74-239407731D0D}"/>
                </a:ext>
              </a:extLst>
            </p:cNvPr>
            <p:cNvSpPr/>
            <p:nvPr/>
          </p:nvSpPr>
          <p:spPr>
            <a:xfrm>
              <a:off x="2980528" y="1469031"/>
              <a:ext cx="627104" cy="670429"/>
            </a:xfrm>
            <a:custGeom>
              <a:avLst/>
              <a:gdLst/>
              <a:ahLst/>
              <a:cxnLst/>
              <a:rect l="l" t="t" r="r" b="b"/>
              <a:pathLst>
                <a:path w="15444" h="16511" fill="none" extrusionOk="0">
                  <a:moveTo>
                    <a:pt x="1" y="9291"/>
                  </a:moveTo>
                  <a:lnTo>
                    <a:pt x="1" y="16510"/>
                  </a:lnTo>
                  <a:lnTo>
                    <a:pt x="15381" y="7345"/>
                  </a:lnTo>
                  <a:lnTo>
                    <a:pt x="15443" y="1"/>
                  </a:lnTo>
                  <a:lnTo>
                    <a:pt x="1" y="929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7">
              <a:extLst>
                <a:ext uri="{FF2B5EF4-FFF2-40B4-BE49-F238E27FC236}">
                  <a16:creationId xmlns:a16="http://schemas.microsoft.com/office/drawing/2014/main" id="{ECE3E215-3C32-772B-47E6-4E96182DCBB6}"/>
                </a:ext>
              </a:extLst>
            </p:cNvPr>
            <p:cNvSpPr/>
            <p:nvPr/>
          </p:nvSpPr>
          <p:spPr>
            <a:xfrm>
              <a:off x="2870935" y="1407840"/>
              <a:ext cx="736697" cy="438493"/>
            </a:xfrm>
            <a:custGeom>
              <a:avLst/>
              <a:gdLst/>
              <a:ahLst/>
              <a:cxnLst/>
              <a:rect l="l" t="t" r="r" b="b"/>
              <a:pathLst>
                <a:path w="18143" h="10799" extrusionOk="0">
                  <a:moveTo>
                    <a:pt x="15443" y="1"/>
                  </a:moveTo>
                  <a:lnTo>
                    <a:pt x="0" y="9166"/>
                  </a:lnTo>
                  <a:lnTo>
                    <a:pt x="2700" y="10798"/>
                  </a:lnTo>
                  <a:lnTo>
                    <a:pt x="18142" y="1508"/>
                  </a:lnTo>
                  <a:lnTo>
                    <a:pt x="154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7">
              <a:extLst>
                <a:ext uri="{FF2B5EF4-FFF2-40B4-BE49-F238E27FC236}">
                  <a16:creationId xmlns:a16="http://schemas.microsoft.com/office/drawing/2014/main" id="{FA3D00A1-635B-34D4-B0A0-E57C4ABD43CC}"/>
                </a:ext>
              </a:extLst>
            </p:cNvPr>
            <p:cNvSpPr/>
            <p:nvPr/>
          </p:nvSpPr>
          <p:spPr>
            <a:xfrm>
              <a:off x="2870935" y="1407840"/>
              <a:ext cx="736697" cy="438493"/>
            </a:xfrm>
            <a:custGeom>
              <a:avLst/>
              <a:gdLst/>
              <a:ahLst/>
              <a:cxnLst/>
              <a:rect l="l" t="t" r="r" b="b"/>
              <a:pathLst>
                <a:path w="18143" h="10799" fill="none" extrusionOk="0">
                  <a:moveTo>
                    <a:pt x="2700" y="10798"/>
                  </a:moveTo>
                  <a:lnTo>
                    <a:pt x="0" y="9166"/>
                  </a:lnTo>
                  <a:lnTo>
                    <a:pt x="15443" y="1"/>
                  </a:lnTo>
                  <a:lnTo>
                    <a:pt x="18142" y="1508"/>
                  </a:lnTo>
                  <a:lnTo>
                    <a:pt x="2700" y="10798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7">
              <a:extLst>
                <a:ext uri="{FF2B5EF4-FFF2-40B4-BE49-F238E27FC236}">
                  <a16:creationId xmlns:a16="http://schemas.microsoft.com/office/drawing/2014/main" id="{045DDDE9-F5EC-2DB0-92F7-AFBBEE6B8774}"/>
                </a:ext>
              </a:extLst>
            </p:cNvPr>
            <p:cNvSpPr/>
            <p:nvPr/>
          </p:nvSpPr>
          <p:spPr>
            <a:xfrm>
              <a:off x="2870935" y="1780020"/>
              <a:ext cx="109633" cy="359435"/>
            </a:xfrm>
            <a:custGeom>
              <a:avLst/>
              <a:gdLst/>
              <a:ahLst/>
              <a:cxnLst/>
              <a:rect l="l" t="t" r="r" b="b"/>
              <a:pathLst>
                <a:path w="2700" h="8852" extrusionOk="0">
                  <a:moveTo>
                    <a:pt x="0" y="0"/>
                  </a:moveTo>
                  <a:lnTo>
                    <a:pt x="0" y="7282"/>
                  </a:lnTo>
                  <a:lnTo>
                    <a:pt x="2700" y="8851"/>
                  </a:lnTo>
                  <a:lnTo>
                    <a:pt x="2700" y="1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7">
              <a:extLst>
                <a:ext uri="{FF2B5EF4-FFF2-40B4-BE49-F238E27FC236}">
                  <a16:creationId xmlns:a16="http://schemas.microsoft.com/office/drawing/2014/main" id="{2760B23F-C3A5-2F83-5BC2-92A745A37912}"/>
                </a:ext>
              </a:extLst>
            </p:cNvPr>
            <p:cNvSpPr/>
            <p:nvPr/>
          </p:nvSpPr>
          <p:spPr>
            <a:xfrm>
              <a:off x="2870935" y="1780020"/>
              <a:ext cx="109633" cy="359435"/>
            </a:xfrm>
            <a:custGeom>
              <a:avLst/>
              <a:gdLst/>
              <a:ahLst/>
              <a:cxnLst/>
              <a:rect l="l" t="t" r="r" b="b"/>
              <a:pathLst>
                <a:path w="2700" h="8852" fill="none" extrusionOk="0">
                  <a:moveTo>
                    <a:pt x="2700" y="8851"/>
                  </a:moveTo>
                  <a:lnTo>
                    <a:pt x="0" y="7282"/>
                  </a:lnTo>
                  <a:lnTo>
                    <a:pt x="0" y="0"/>
                  </a:lnTo>
                  <a:lnTo>
                    <a:pt x="2700" y="1632"/>
                  </a:lnTo>
                  <a:lnTo>
                    <a:pt x="2700" y="885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7">
              <a:extLst>
                <a:ext uri="{FF2B5EF4-FFF2-40B4-BE49-F238E27FC236}">
                  <a16:creationId xmlns:a16="http://schemas.microsoft.com/office/drawing/2014/main" id="{53E5E2F0-112B-F5ED-4867-F0F1E4E4A541}"/>
                </a:ext>
              </a:extLst>
            </p:cNvPr>
            <p:cNvSpPr/>
            <p:nvPr/>
          </p:nvSpPr>
          <p:spPr>
            <a:xfrm>
              <a:off x="2037440" y="4295792"/>
              <a:ext cx="249843" cy="420627"/>
            </a:xfrm>
            <a:custGeom>
              <a:avLst/>
              <a:gdLst/>
              <a:ahLst/>
              <a:cxnLst/>
              <a:rect l="l" t="t" r="r" b="b"/>
              <a:pathLst>
                <a:path w="6153" h="10359" extrusionOk="0">
                  <a:moveTo>
                    <a:pt x="0" y="0"/>
                  </a:moveTo>
                  <a:lnTo>
                    <a:pt x="0" y="8475"/>
                  </a:lnTo>
                  <a:lnTo>
                    <a:pt x="63" y="8852"/>
                  </a:lnTo>
                  <a:lnTo>
                    <a:pt x="251" y="9228"/>
                  </a:lnTo>
                  <a:lnTo>
                    <a:pt x="502" y="9542"/>
                  </a:lnTo>
                  <a:lnTo>
                    <a:pt x="879" y="9793"/>
                  </a:lnTo>
                  <a:lnTo>
                    <a:pt x="1318" y="10044"/>
                  </a:lnTo>
                  <a:lnTo>
                    <a:pt x="1883" y="10170"/>
                  </a:lnTo>
                  <a:lnTo>
                    <a:pt x="2448" y="10295"/>
                  </a:lnTo>
                  <a:lnTo>
                    <a:pt x="3076" y="10358"/>
                  </a:lnTo>
                  <a:lnTo>
                    <a:pt x="3704" y="10295"/>
                  </a:lnTo>
                  <a:lnTo>
                    <a:pt x="4269" y="10170"/>
                  </a:lnTo>
                  <a:lnTo>
                    <a:pt x="4834" y="10044"/>
                  </a:lnTo>
                  <a:lnTo>
                    <a:pt x="5273" y="9793"/>
                  </a:lnTo>
                  <a:lnTo>
                    <a:pt x="5650" y="9542"/>
                  </a:lnTo>
                  <a:lnTo>
                    <a:pt x="5901" y="9228"/>
                  </a:lnTo>
                  <a:lnTo>
                    <a:pt x="6089" y="8852"/>
                  </a:lnTo>
                  <a:lnTo>
                    <a:pt x="6152" y="8475"/>
                  </a:lnTo>
                  <a:lnTo>
                    <a:pt x="6152" y="1884"/>
                  </a:lnTo>
                  <a:lnTo>
                    <a:pt x="6152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7">
              <a:extLst>
                <a:ext uri="{FF2B5EF4-FFF2-40B4-BE49-F238E27FC236}">
                  <a16:creationId xmlns:a16="http://schemas.microsoft.com/office/drawing/2014/main" id="{32AF2011-1B99-B908-093E-BB11D32B729A}"/>
                </a:ext>
              </a:extLst>
            </p:cNvPr>
            <p:cNvSpPr/>
            <p:nvPr/>
          </p:nvSpPr>
          <p:spPr>
            <a:xfrm>
              <a:off x="2037440" y="4295792"/>
              <a:ext cx="249843" cy="420627"/>
            </a:xfrm>
            <a:custGeom>
              <a:avLst/>
              <a:gdLst/>
              <a:ahLst/>
              <a:cxnLst/>
              <a:rect l="l" t="t" r="r" b="b"/>
              <a:pathLst>
                <a:path w="6153" h="10359" fill="none" extrusionOk="0">
                  <a:moveTo>
                    <a:pt x="0" y="0"/>
                  </a:moveTo>
                  <a:lnTo>
                    <a:pt x="0" y="8475"/>
                  </a:lnTo>
                  <a:lnTo>
                    <a:pt x="0" y="8475"/>
                  </a:lnTo>
                  <a:lnTo>
                    <a:pt x="63" y="8852"/>
                  </a:lnTo>
                  <a:lnTo>
                    <a:pt x="251" y="9228"/>
                  </a:lnTo>
                  <a:lnTo>
                    <a:pt x="502" y="9542"/>
                  </a:lnTo>
                  <a:lnTo>
                    <a:pt x="879" y="9793"/>
                  </a:lnTo>
                  <a:lnTo>
                    <a:pt x="1318" y="10044"/>
                  </a:lnTo>
                  <a:lnTo>
                    <a:pt x="1883" y="10170"/>
                  </a:lnTo>
                  <a:lnTo>
                    <a:pt x="2448" y="10295"/>
                  </a:lnTo>
                  <a:lnTo>
                    <a:pt x="3076" y="10358"/>
                  </a:lnTo>
                  <a:lnTo>
                    <a:pt x="3076" y="10358"/>
                  </a:lnTo>
                  <a:lnTo>
                    <a:pt x="3704" y="10295"/>
                  </a:lnTo>
                  <a:lnTo>
                    <a:pt x="4269" y="10170"/>
                  </a:lnTo>
                  <a:lnTo>
                    <a:pt x="4834" y="10044"/>
                  </a:lnTo>
                  <a:lnTo>
                    <a:pt x="5273" y="9793"/>
                  </a:lnTo>
                  <a:lnTo>
                    <a:pt x="5650" y="9542"/>
                  </a:lnTo>
                  <a:lnTo>
                    <a:pt x="5901" y="9228"/>
                  </a:lnTo>
                  <a:lnTo>
                    <a:pt x="6089" y="8852"/>
                  </a:lnTo>
                  <a:lnTo>
                    <a:pt x="6152" y="8475"/>
                  </a:lnTo>
                  <a:lnTo>
                    <a:pt x="6152" y="1884"/>
                  </a:lnTo>
                  <a:lnTo>
                    <a:pt x="615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7">
              <a:extLst>
                <a:ext uri="{FF2B5EF4-FFF2-40B4-BE49-F238E27FC236}">
                  <a16:creationId xmlns:a16="http://schemas.microsoft.com/office/drawing/2014/main" id="{03A15F0C-A14E-F229-ED1E-200A69D845D5}"/>
                </a:ext>
              </a:extLst>
            </p:cNvPr>
            <p:cNvSpPr/>
            <p:nvPr/>
          </p:nvSpPr>
          <p:spPr>
            <a:xfrm>
              <a:off x="2037440" y="4295792"/>
              <a:ext cx="249843" cy="420627"/>
            </a:xfrm>
            <a:custGeom>
              <a:avLst/>
              <a:gdLst/>
              <a:ahLst/>
              <a:cxnLst/>
              <a:rect l="l" t="t" r="r" b="b"/>
              <a:pathLst>
                <a:path w="6153" h="10359" fill="none" extrusionOk="0">
                  <a:moveTo>
                    <a:pt x="0" y="0"/>
                  </a:moveTo>
                  <a:lnTo>
                    <a:pt x="0" y="8475"/>
                  </a:lnTo>
                  <a:lnTo>
                    <a:pt x="0" y="8475"/>
                  </a:lnTo>
                  <a:lnTo>
                    <a:pt x="63" y="8852"/>
                  </a:lnTo>
                  <a:lnTo>
                    <a:pt x="251" y="9228"/>
                  </a:lnTo>
                  <a:lnTo>
                    <a:pt x="502" y="9542"/>
                  </a:lnTo>
                  <a:lnTo>
                    <a:pt x="879" y="9793"/>
                  </a:lnTo>
                  <a:lnTo>
                    <a:pt x="1318" y="10044"/>
                  </a:lnTo>
                  <a:lnTo>
                    <a:pt x="1883" y="10170"/>
                  </a:lnTo>
                  <a:lnTo>
                    <a:pt x="2448" y="10295"/>
                  </a:lnTo>
                  <a:lnTo>
                    <a:pt x="3076" y="10358"/>
                  </a:lnTo>
                  <a:lnTo>
                    <a:pt x="3076" y="10358"/>
                  </a:lnTo>
                  <a:lnTo>
                    <a:pt x="3704" y="10295"/>
                  </a:lnTo>
                  <a:lnTo>
                    <a:pt x="4269" y="10170"/>
                  </a:lnTo>
                  <a:lnTo>
                    <a:pt x="4834" y="10044"/>
                  </a:lnTo>
                  <a:lnTo>
                    <a:pt x="5273" y="9793"/>
                  </a:lnTo>
                  <a:lnTo>
                    <a:pt x="5650" y="9542"/>
                  </a:lnTo>
                  <a:lnTo>
                    <a:pt x="5901" y="9228"/>
                  </a:lnTo>
                  <a:lnTo>
                    <a:pt x="6089" y="8852"/>
                  </a:lnTo>
                  <a:lnTo>
                    <a:pt x="6152" y="8475"/>
                  </a:lnTo>
                  <a:lnTo>
                    <a:pt x="6152" y="1884"/>
                  </a:lnTo>
                  <a:lnTo>
                    <a:pt x="6152" y="0"/>
                  </a:lnTo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7">
              <a:extLst>
                <a:ext uri="{FF2B5EF4-FFF2-40B4-BE49-F238E27FC236}">
                  <a16:creationId xmlns:a16="http://schemas.microsoft.com/office/drawing/2014/main" id="{D7AB2F4E-E35E-D7EA-AFBE-64955CD77EB8}"/>
                </a:ext>
              </a:extLst>
            </p:cNvPr>
            <p:cNvSpPr/>
            <p:nvPr/>
          </p:nvSpPr>
          <p:spPr>
            <a:xfrm>
              <a:off x="2037440" y="4214218"/>
              <a:ext cx="252360" cy="150442"/>
            </a:xfrm>
            <a:custGeom>
              <a:avLst/>
              <a:gdLst/>
              <a:ahLst/>
              <a:cxnLst/>
              <a:rect l="l" t="t" r="r" b="b"/>
              <a:pathLst>
                <a:path w="6215" h="3705" fill="none" extrusionOk="0">
                  <a:moveTo>
                    <a:pt x="0" y="1821"/>
                  </a:moveTo>
                  <a:lnTo>
                    <a:pt x="0" y="1821"/>
                  </a:lnTo>
                  <a:lnTo>
                    <a:pt x="63" y="2198"/>
                  </a:lnTo>
                  <a:lnTo>
                    <a:pt x="251" y="2574"/>
                  </a:lnTo>
                  <a:lnTo>
                    <a:pt x="502" y="2888"/>
                  </a:lnTo>
                  <a:lnTo>
                    <a:pt x="879" y="3139"/>
                  </a:lnTo>
                  <a:lnTo>
                    <a:pt x="1318" y="3390"/>
                  </a:lnTo>
                  <a:lnTo>
                    <a:pt x="1883" y="3516"/>
                  </a:lnTo>
                  <a:lnTo>
                    <a:pt x="2448" y="3642"/>
                  </a:lnTo>
                  <a:lnTo>
                    <a:pt x="3076" y="3704"/>
                  </a:lnTo>
                  <a:lnTo>
                    <a:pt x="3076" y="3704"/>
                  </a:lnTo>
                  <a:lnTo>
                    <a:pt x="3704" y="3642"/>
                  </a:lnTo>
                  <a:lnTo>
                    <a:pt x="4269" y="3516"/>
                  </a:lnTo>
                  <a:lnTo>
                    <a:pt x="4834" y="3390"/>
                  </a:lnTo>
                  <a:lnTo>
                    <a:pt x="5273" y="3139"/>
                  </a:lnTo>
                  <a:lnTo>
                    <a:pt x="5650" y="2888"/>
                  </a:lnTo>
                  <a:lnTo>
                    <a:pt x="5964" y="2574"/>
                  </a:lnTo>
                  <a:lnTo>
                    <a:pt x="6152" y="2198"/>
                  </a:lnTo>
                  <a:lnTo>
                    <a:pt x="6215" y="1821"/>
                  </a:lnTo>
                  <a:lnTo>
                    <a:pt x="6215" y="1821"/>
                  </a:lnTo>
                  <a:lnTo>
                    <a:pt x="6152" y="1507"/>
                  </a:lnTo>
                  <a:lnTo>
                    <a:pt x="5964" y="1131"/>
                  </a:lnTo>
                  <a:lnTo>
                    <a:pt x="5650" y="817"/>
                  </a:lnTo>
                  <a:lnTo>
                    <a:pt x="5273" y="566"/>
                  </a:lnTo>
                  <a:lnTo>
                    <a:pt x="4834" y="314"/>
                  </a:lnTo>
                  <a:lnTo>
                    <a:pt x="4269" y="189"/>
                  </a:lnTo>
                  <a:lnTo>
                    <a:pt x="3704" y="63"/>
                  </a:lnTo>
                  <a:lnTo>
                    <a:pt x="3076" y="1"/>
                  </a:lnTo>
                  <a:lnTo>
                    <a:pt x="3076" y="1"/>
                  </a:lnTo>
                  <a:lnTo>
                    <a:pt x="2448" y="63"/>
                  </a:lnTo>
                  <a:lnTo>
                    <a:pt x="1883" y="189"/>
                  </a:lnTo>
                  <a:lnTo>
                    <a:pt x="1318" y="314"/>
                  </a:lnTo>
                  <a:lnTo>
                    <a:pt x="879" y="566"/>
                  </a:lnTo>
                  <a:lnTo>
                    <a:pt x="502" y="817"/>
                  </a:lnTo>
                  <a:lnTo>
                    <a:pt x="251" y="1131"/>
                  </a:lnTo>
                  <a:lnTo>
                    <a:pt x="63" y="1507"/>
                  </a:lnTo>
                  <a:lnTo>
                    <a:pt x="0" y="1821"/>
                  </a:lnTo>
                  <a:lnTo>
                    <a:pt x="0" y="182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7">
              <a:extLst>
                <a:ext uri="{FF2B5EF4-FFF2-40B4-BE49-F238E27FC236}">
                  <a16:creationId xmlns:a16="http://schemas.microsoft.com/office/drawing/2014/main" id="{EA23C3BA-513B-37C2-9D98-8EE8A0887EFA}"/>
                </a:ext>
              </a:extLst>
            </p:cNvPr>
            <p:cNvSpPr/>
            <p:nvPr/>
          </p:nvSpPr>
          <p:spPr>
            <a:xfrm>
              <a:off x="2037440" y="4214218"/>
              <a:ext cx="252360" cy="150442"/>
            </a:xfrm>
            <a:custGeom>
              <a:avLst/>
              <a:gdLst/>
              <a:ahLst/>
              <a:cxnLst/>
              <a:rect l="l" t="t" r="r" b="b"/>
              <a:pathLst>
                <a:path w="6215" h="3705" extrusionOk="0">
                  <a:moveTo>
                    <a:pt x="3076" y="1"/>
                  </a:moveTo>
                  <a:lnTo>
                    <a:pt x="2448" y="63"/>
                  </a:lnTo>
                  <a:lnTo>
                    <a:pt x="1883" y="189"/>
                  </a:lnTo>
                  <a:lnTo>
                    <a:pt x="1318" y="314"/>
                  </a:lnTo>
                  <a:lnTo>
                    <a:pt x="879" y="566"/>
                  </a:lnTo>
                  <a:lnTo>
                    <a:pt x="502" y="817"/>
                  </a:lnTo>
                  <a:lnTo>
                    <a:pt x="251" y="1131"/>
                  </a:lnTo>
                  <a:lnTo>
                    <a:pt x="63" y="1507"/>
                  </a:lnTo>
                  <a:lnTo>
                    <a:pt x="0" y="1821"/>
                  </a:lnTo>
                  <a:lnTo>
                    <a:pt x="63" y="2198"/>
                  </a:lnTo>
                  <a:lnTo>
                    <a:pt x="251" y="2574"/>
                  </a:lnTo>
                  <a:lnTo>
                    <a:pt x="502" y="2888"/>
                  </a:lnTo>
                  <a:lnTo>
                    <a:pt x="879" y="3139"/>
                  </a:lnTo>
                  <a:lnTo>
                    <a:pt x="1318" y="3390"/>
                  </a:lnTo>
                  <a:lnTo>
                    <a:pt x="1883" y="3516"/>
                  </a:lnTo>
                  <a:lnTo>
                    <a:pt x="2448" y="3642"/>
                  </a:lnTo>
                  <a:lnTo>
                    <a:pt x="3076" y="3704"/>
                  </a:lnTo>
                  <a:lnTo>
                    <a:pt x="3704" y="3642"/>
                  </a:lnTo>
                  <a:lnTo>
                    <a:pt x="4269" y="3516"/>
                  </a:lnTo>
                  <a:lnTo>
                    <a:pt x="4834" y="3390"/>
                  </a:lnTo>
                  <a:lnTo>
                    <a:pt x="5273" y="3139"/>
                  </a:lnTo>
                  <a:lnTo>
                    <a:pt x="5650" y="2888"/>
                  </a:lnTo>
                  <a:lnTo>
                    <a:pt x="5964" y="2574"/>
                  </a:lnTo>
                  <a:lnTo>
                    <a:pt x="6152" y="2198"/>
                  </a:lnTo>
                  <a:lnTo>
                    <a:pt x="6215" y="1821"/>
                  </a:lnTo>
                  <a:lnTo>
                    <a:pt x="6152" y="1507"/>
                  </a:lnTo>
                  <a:lnTo>
                    <a:pt x="5964" y="1131"/>
                  </a:lnTo>
                  <a:lnTo>
                    <a:pt x="5650" y="817"/>
                  </a:lnTo>
                  <a:lnTo>
                    <a:pt x="5273" y="566"/>
                  </a:lnTo>
                  <a:lnTo>
                    <a:pt x="4834" y="314"/>
                  </a:lnTo>
                  <a:lnTo>
                    <a:pt x="4269" y="189"/>
                  </a:lnTo>
                  <a:lnTo>
                    <a:pt x="3704" y="63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7">
              <a:extLst>
                <a:ext uri="{FF2B5EF4-FFF2-40B4-BE49-F238E27FC236}">
                  <a16:creationId xmlns:a16="http://schemas.microsoft.com/office/drawing/2014/main" id="{51E065B5-669E-ECFD-1101-FF0A24D4F798}"/>
                </a:ext>
              </a:extLst>
            </p:cNvPr>
            <p:cNvSpPr/>
            <p:nvPr/>
          </p:nvSpPr>
          <p:spPr>
            <a:xfrm>
              <a:off x="1382362" y="3921094"/>
              <a:ext cx="249802" cy="420627"/>
            </a:xfrm>
            <a:custGeom>
              <a:avLst/>
              <a:gdLst/>
              <a:ahLst/>
              <a:cxnLst/>
              <a:rect l="l" t="t" r="r" b="b"/>
              <a:pathLst>
                <a:path w="6152" h="10359" extrusionOk="0">
                  <a:moveTo>
                    <a:pt x="6152" y="1"/>
                  </a:moveTo>
                  <a:lnTo>
                    <a:pt x="0" y="63"/>
                  </a:lnTo>
                  <a:lnTo>
                    <a:pt x="0" y="8538"/>
                  </a:lnTo>
                  <a:lnTo>
                    <a:pt x="63" y="8915"/>
                  </a:lnTo>
                  <a:lnTo>
                    <a:pt x="251" y="9228"/>
                  </a:lnTo>
                  <a:lnTo>
                    <a:pt x="502" y="9542"/>
                  </a:lnTo>
                  <a:lnTo>
                    <a:pt x="879" y="9856"/>
                  </a:lnTo>
                  <a:lnTo>
                    <a:pt x="1381" y="10044"/>
                  </a:lnTo>
                  <a:lnTo>
                    <a:pt x="1883" y="10233"/>
                  </a:lnTo>
                  <a:lnTo>
                    <a:pt x="2448" y="10358"/>
                  </a:lnTo>
                  <a:lnTo>
                    <a:pt x="3704" y="10358"/>
                  </a:lnTo>
                  <a:lnTo>
                    <a:pt x="4269" y="10233"/>
                  </a:lnTo>
                  <a:lnTo>
                    <a:pt x="4834" y="10044"/>
                  </a:lnTo>
                  <a:lnTo>
                    <a:pt x="5273" y="9856"/>
                  </a:lnTo>
                  <a:lnTo>
                    <a:pt x="5650" y="9542"/>
                  </a:lnTo>
                  <a:lnTo>
                    <a:pt x="5901" y="9228"/>
                  </a:lnTo>
                  <a:lnTo>
                    <a:pt x="6089" y="8915"/>
                  </a:lnTo>
                  <a:lnTo>
                    <a:pt x="6152" y="8538"/>
                  </a:lnTo>
                  <a:lnTo>
                    <a:pt x="6152" y="1947"/>
                  </a:lnTo>
                  <a:lnTo>
                    <a:pt x="6152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7">
              <a:extLst>
                <a:ext uri="{FF2B5EF4-FFF2-40B4-BE49-F238E27FC236}">
                  <a16:creationId xmlns:a16="http://schemas.microsoft.com/office/drawing/2014/main" id="{B1042E66-2CF2-766F-2FA5-63DA2FB099F1}"/>
                </a:ext>
              </a:extLst>
            </p:cNvPr>
            <p:cNvSpPr/>
            <p:nvPr/>
          </p:nvSpPr>
          <p:spPr>
            <a:xfrm>
              <a:off x="1382362" y="3921094"/>
              <a:ext cx="249802" cy="420627"/>
            </a:xfrm>
            <a:custGeom>
              <a:avLst/>
              <a:gdLst/>
              <a:ahLst/>
              <a:cxnLst/>
              <a:rect l="l" t="t" r="r" b="b"/>
              <a:pathLst>
                <a:path w="6152" h="10359" fill="none" extrusionOk="0">
                  <a:moveTo>
                    <a:pt x="0" y="63"/>
                  </a:moveTo>
                  <a:lnTo>
                    <a:pt x="0" y="8538"/>
                  </a:lnTo>
                  <a:lnTo>
                    <a:pt x="0" y="8538"/>
                  </a:lnTo>
                  <a:lnTo>
                    <a:pt x="63" y="8915"/>
                  </a:lnTo>
                  <a:lnTo>
                    <a:pt x="251" y="9228"/>
                  </a:lnTo>
                  <a:lnTo>
                    <a:pt x="502" y="9542"/>
                  </a:lnTo>
                  <a:lnTo>
                    <a:pt x="879" y="9856"/>
                  </a:lnTo>
                  <a:lnTo>
                    <a:pt x="1381" y="10044"/>
                  </a:lnTo>
                  <a:lnTo>
                    <a:pt x="1883" y="10233"/>
                  </a:lnTo>
                  <a:lnTo>
                    <a:pt x="2448" y="10358"/>
                  </a:lnTo>
                  <a:lnTo>
                    <a:pt x="3076" y="10358"/>
                  </a:lnTo>
                  <a:lnTo>
                    <a:pt x="3076" y="10358"/>
                  </a:lnTo>
                  <a:lnTo>
                    <a:pt x="3704" y="10358"/>
                  </a:lnTo>
                  <a:lnTo>
                    <a:pt x="4269" y="10233"/>
                  </a:lnTo>
                  <a:lnTo>
                    <a:pt x="4834" y="10044"/>
                  </a:lnTo>
                  <a:lnTo>
                    <a:pt x="5273" y="9856"/>
                  </a:lnTo>
                  <a:lnTo>
                    <a:pt x="5650" y="9542"/>
                  </a:lnTo>
                  <a:lnTo>
                    <a:pt x="5901" y="9228"/>
                  </a:lnTo>
                  <a:lnTo>
                    <a:pt x="6089" y="8915"/>
                  </a:lnTo>
                  <a:lnTo>
                    <a:pt x="6152" y="8538"/>
                  </a:lnTo>
                  <a:lnTo>
                    <a:pt x="6152" y="1947"/>
                  </a:lnTo>
                  <a:lnTo>
                    <a:pt x="615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7">
              <a:extLst>
                <a:ext uri="{FF2B5EF4-FFF2-40B4-BE49-F238E27FC236}">
                  <a16:creationId xmlns:a16="http://schemas.microsoft.com/office/drawing/2014/main" id="{050985EC-FC20-00D9-1ADB-F4B6BCA1D902}"/>
                </a:ext>
              </a:extLst>
            </p:cNvPr>
            <p:cNvSpPr/>
            <p:nvPr/>
          </p:nvSpPr>
          <p:spPr>
            <a:xfrm>
              <a:off x="1382362" y="3921094"/>
              <a:ext cx="249802" cy="420627"/>
            </a:xfrm>
            <a:custGeom>
              <a:avLst/>
              <a:gdLst/>
              <a:ahLst/>
              <a:cxnLst/>
              <a:rect l="l" t="t" r="r" b="b"/>
              <a:pathLst>
                <a:path w="6152" h="10359" fill="none" extrusionOk="0">
                  <a:moveTo>
                    <a:pt x="0" y="63"/>
                  </a:moveTo>
                  <a:lnTo>
                    <a:pt x="0" y="8538"/>
                  </a:lnTo>
                  <a:lnTo>
                    <a:pt x="0" y="8538"/>
                  </a:lnTo>
                  <a:lnTo>
                    <a:pt x="63" y="8915"/>
                  </a:lnTo>
                  <a:lnTo>
                    <a:pt x="251" y="9228"/>
                  </a:lnTo>
                  <a:lnTo>
                    <a:pt x="502" y="9542"/>
                  </a:lnTo>
                  <a:lnTo>
                    <a:pt x="879" y="9856"/>
                  </a:lnTo>
                  <a:lnTo>
                    <a:pt x="1381" y="10044"/>
                  </a:lnTo>
                  <a:lnTo>
                    <a:pt x="1883" y="10233"/>
                  </a:lnTo>
                  <a:lnTo>
                    <a:pt x="2448" y="10358"/>
                  </a:lnTo>
                  <a:lnTo>
                    <a:pt x="3076" y="10358"/>
                  </a:lnTo>
                  <a:lnTo>
                    <a:pt x="3076" y="10358"/>
                  </a:lnTo>
                  <a:lnTo>
                    <a:pt x="3704" y="10358"/>
                  </a:lnTo>
                  <a:lnTo>
                    <a:pt x="4269" y="10233"/>
                  </a:lnTo>
                  <a:lnTo>
                    <a:pt x="4834" y="10044"/>
                  </a:lnTo>
                  <a:lnTo>
                    <a:pt x="5273" y="9856"/>
                  </a:lnTo>
                  <a:lnTo>
                    <a:pt x="5650" y="9542"/>
                  </a:lnTo>
                  <a:lnTo>
                    <a:pt x="5901" y="9228"/>
                  </a:lnTo>
                  <a:lnTo>
                    <a:pt x="6089" y="8915"/>
                  </a:lnTo>
                  <a:lnTo>
                    <a:pt x="6152" y="8538"/>
                  </a:lnTo>
                  <a:lnTo>
                    <a:pt x="6152" y="1947"/>
                  </a:lnTo>
                  <a:lnTo>
                    <a:pt x="6152" y="1"/>
                  </a:lnTo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7">
              <a:extLst>
                <a:ext uri="{FF2B5EF4-FFF2-40B4-BE49-F238E27FC236}">
                  <a16:creationId xmlns:a16="http://schemas.microsoft.com/office/drawing/2014/main" id="{9290547A-35EF-8626-E1E2-BF7512F87CFF}"/>
                </a:ext>
              </a:extLst>
            </p:cNvPr>
            <p:cNvSpPr/>
            <p:nvPr/>
          </p:nvSpPr>
          <p:spPr>
            <a:xfrm>
              <a:off x="1382362" y="3842078"/>
              <a:ext cx="252360" cy="147883"/>
            </a:xfrm>
            <a:custGeom>
              <a:avLst/>
              <a:gdLst/>
              <a:ahLst/>
              <a:cxnLst/>
              <a:rect l="l" t="t" r="r" b="b"/>
              <a:pathLst>
                <a:path w="6215" h="3642" fill="none" extrusionOk="0">
                  <a:moveTo>
                    <a:pt x="0" y="1821"/>
                  </a:moveTo>
                  <a:lnTo>
                    <a:pt x="0" y="1821"/>
                  </a:lnTo>
                  <a:lnTo>
                    <a:pt x="63" y="2198"/>
                  </a:lnTo>
                  <a:lnTo>
                    <a:pt x="251" y="2512"/>
                  </a:lnTo>
                  <a:lnTo>
                    <a:pt x="502" y="2825"/>
                  </a:lnTo>
                  <a:lnTo>
                    <a:pt x="879" y="3139"/>
                  </a:lnTo>
                  <a:lnTo>
                    <a:pt x="1381" y="3328"/>
                  </a:lnTo>
                  <a:lnTo>
                    <a:pt x="1883" y="3516"/>
                  </a:lnTo>
                  <a:lnTo>
                    <a:pt x="2448" y="3641"/>
                  </a:lnTo>
                  <a:lnTo>
                    <a:pt x="3076" y="3641"/>
                  </a:lnTo>
                  <a:lnTo>
                    <a:pt x="3076" y="3641"/>
                  </a:lnTo>
                  <a:lnTo>
                    <a:pt x="3704" y="3641"/>
                  </a:lnTo>
                  <a:lnTo>
                    <a:pt x="4269" y="3516"/>
                  </a:lnTo>
                  <a:lnTo>
                    <a:pt x="4834" y="3328"/>
                  </a:lnTo>
                  <a:lnTo>
                    <a:pt x="5273" y="3139"/>
                  </a:lnTo>
                  <a:lnTo>
                    <a:pt x="5650" y="2825"/>
                  </a:lnTo>
                  <a:lnTo>
                    <a:pt x="5964" y="2512"/>
                  </a:lnTo>
                  <a:lnTo>
                    <a:pt x="6152" y="2198"/>
                  </a:lnTo>
                  <a:lnTo>
                    <a:pt x="6215" y="1821"/>
                  </a:lnTo>
                  <a:lnTo>
                    <a:pt x="6215" y="1821"/>
                  </a:lnTo>
                  <a:lnTo>
                    <a:pt x="6152" y="1444"/>
                  </a:lnTo>
                  <a:lnTo>
                    <a:pt x="5964" y="1130"/>
                  </a:lnTo>
                  <a:lnTo>
                    <a:pt x="5650" y="817"/>
                  </a:lnTo>
                  <a:lnTo>
                    <a:pt x="5273" y="566"/>
                  </a:lnTo>
                  <a:lnTo>
                    <a:pt x="4834" y="314"/>
                  </a:lnTo>
                  <a:lnTo>
                    <a:pt x="4269" y="126"/>
                  </a:lnTo>
                  <a:lnTo>
                    <a:pt x="3704" y="63"/>
                  </a:lnTo>
                  <a:lnTo>
                    <a:pt x="3076" y="1"/>
                  </a:lnTo>
                  <a:lnTo>
                    <a:pt x="3076" y="1"/>
                  </a:lnTo>
                  <a:lnTo>
                    <a:pt x="2448" y="63"/>
                  </a:lnTo>
                  <a:lnTo>
                    <a:pt x="1883" y="126"/>
                  </a:lnTo>
                  <a:lnTo>
                    <a:pt x="1381" y="314"/>
                  </a:lnTo>
                  <a:lnTo>
                    <a:pt x="879" y="566"/>
                  </a:lnTo>
                  <a:lnTo>
                    <a:pt x="502" y="817"/>
                  </a:lnTo>
                  <a:lnTo>
                    <a:pt x="251" y="1130"/>
                  </a:lnTo>
                  <a:lnTo>
                    <a:pt x="63" y="1444"/>
                  </a:lnTo>
                  <a:lnTo>
                    <a:pt x="0" y="1821"/>
                  </a:lnTo>
                  <a:lnTo>
                    <a:pt x="0" y="182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7">
              <a:extLst>
                <a:ext uri="{FF2B5EF4-FFF2-40B4-BE49-F238E27FC236}">
                  <a16:creationId xmlns:a16="http://schemas.microsoft.com/office/drawing/2014/main" id="{050666B3-7BEB-C583-16BB-88BCBF6F6CC2}"/>
                </a:ext>
              </a:extLst>
            </p:cNvPr>
            <p:cNvSpPr/>
            <p:nvPr/>
          </p:nvSpPr>
          <p:spPr>
            <a:xfrm>
              <a:off x="1382362" y="3842078"/>
              <a:ext cx="252360" cy="147883"/>
            </a:xfrm>
            <a:custGeom>
              <a:avLst/>
              <a:gdLst/>
              <a:ahLst/>
              <a:cxnLst/>
              <a:rect l="l" t="t" r="r" b="b"/>
              <a:pathLst>
                <a:path w="6215" h="3642" extrusionOk="0">
                  <a:moveTo>
                    <a:pt x="3076" y="1"/>
                  </a:moveTo>
                  <a:lnTo>
                    <a:pt x="2448" y="63"/>
                  </a:lnTo>
                  <a:lnTo>
                    <a:pt x="1883" y="126"/>
                  </a:lnTo>
                  <a:lnTo>
                    <a:pt x="1381" y="314"/>
                  </a:lnTo>
                  <a:lnTo>
                    <a:pt x="879" y="566"/>
                  </a:lnTo>
                  <a:lnTo>
                    <a:pt x="502" y="817"/>
                  </a:lnTo>
                  <a:lnTo>
                    <a:pt x="251" y="1130"/>
                  </a:lnTo>
                  <a:lnTo>
                    <a:pt x="63" y="1444"/>
                  </a:lnTo>
                  <a:lnTo>
                    <a:pt x="0" y="1821"/>
                  </a:lnTo>
                  <a:lnTo>
                    <a:pt x="63" y="2198"/>
                  </a:lnTo>
                  <a:lnTo>
                    <a:pt x="251" y="2512"/>
                  </a:lnTo>
                  <a:lnTo>
                    <a:pt x="502" y="2825"/>
                  </a:lnTo>
                  <a:lnTo>
                    <a:pt x="879" y="3139"/>
                  </a:lnTo>
                  <a:lnTo>
                    <a:pt x="1381" y="3328"/>
                  </a:lnTo>
                  <a:lnTo>
                    <a:pt x="1883" y="3516"/>
                  </a:lnTo>
                  <a:lnTo>
                    <a:pt x="2448" y="3641"/>
                  </a:lnTo>
                  <a:lnTo>
                    <a:pt x="3704" y="3641"/>
                  </a:lnTo>
                  <a:lnTo>
                    <a:pt x="4269" y="3516"/>
                  </a:lnTo>
                  <a:lnTo>
                    <a:pt x="4834" y="3328"/>
                  </a:lnTo>
                  <a:lnTo>
                    <a:pt x="5273" y="3139"/>
                  </a:lnTo>
                  <a:lnTo>
                    <a:pt x="5650" y="2825"/>
                  </a:lnTo>
                  <a:lnTo>
                    <a:pt x="5964" y="2512"/>
                  </a:lnTo>
                  <a:lnTo>
                    <a:pt x="6152" y="2198"/>
                  </a:lnTo>
                  <a:lnTo>
                    <a:pt x="6215" y="1821"/>
                  </a:lnTo>
                  <a:lnTo>
                    <a:pt x="6152" y="1444"/>
                  </a:lnTo>
                  <a:lnTo>
                    <a:pt x="5964" y="1130"/>
                  </a:lnTo>
                  <a:lnTo>
                    <a:pt x="5650" y="817"/>
                  </a:lnTo>
                  <a:lnTo>
                    <a:pt x="5273" y="566"/>
                  </a:lnTo>
                  <a:lnTo>
                    <a:pt x="4834" y="314"/>
                  </a:lnTo>
                  <a:lnTo>
                    <a:pt x="4269" y="126"/>
                  </a:lnTo>
                  <a:lnTo>
                    <a:pt x="3704" y="63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7">
              <a:extLst>
                <a:ext uri="{FF2B5EF4-FFF2-40B4-BE49-F238E27FC236}">
                  <a16:creationId xmlns:a16="http://schemas.microsoft.com/office/drawing/2014/main" id="{E8800207-07E9-4457-37E2-CEA74C72D76A}"/>
                </a:ext>
              </a:extLst>
            </p:cNvPr>
            <p:cNvSpPr/>
            <p:nvPr/>
          </p:nvSpPr>
          <p:spPr>
            <a:xfrm>
              <a:off x="1349187" y="3416421"/>
              <a:ext cx="616912" cy="1121551"/>
            </a:xfrm>
            <a:custGeom>
              <a:avLst/>
              <a:gdLst/>
              <a:ahLst/>
              <a:cxnLst/>
              <a:rect l="l" t="t" r="r" b="b"/>
              <a:pathLst>
                <a:path w="15193" h="27621" extrusionOk="0">
                  <a:moveTo>
                    <a:pt x="1" y="0"/>
                  </a:moveTo>
                  <a:lnTo>
                    <a:pt x="1" y="18770"/>
                  </a:lnTo>
                  <a:lnTo>
                    <a:pt x="15130" y="27621"/>
                  </a:lnTo>
                  <a:lnTo>
                    <a:pt x="15192" y="891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7">
              <a:extLst>
                <a:ext uri="{FF2B5EF4-FFF2-40B4-BE49-F238E27FC236}">
                  <a16:creationId xmlns:a16="http://schemas.microsoft.com/office/drawing/2014/main" id="{64B031CD-054F-D02B-862F-16726D26E7AC}"/>
                </a:ext>
              </a:extLst>
            </p:cNvPr>
            <p:cNvSpPr/>
            <p:nvPr/>
          </p:nvSpPr>
          <p:spPr>
            <a:xfrm>
              <a:off x="1349187" y="3416421"/>
              <a:ext cx="616912" cy="1121551"/>
            </a:xfrm>
            <a:custGeom>
              <a:avLst/>
              <a:gdLst/>
              <a:ahLst/>
              <a:cxnLst/>
              <a:rect l="l" t="t" r="r" b="b"/>
              <a:pathLst>
                <a:path w="15193" h="27621" fill="none" extrusionOk="0">
                  <a:moveTo>
                    <a:pt x="1" y="0"/>
                  </a:moveTo>
                  <a:lnTo>
                    <a:pt x="1" y="18770"/>
                  </a:lnTo>
                  <a:lnTo>
                    <a:pt x="15130" y="27621"/>
                  </a:lnTo>
                  <a:lnTo>
                    <a:pt x="15192" y="8914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7">
              <a:extLst>
                <a:ext uri="{FF2B5EF4-FFF2-40B4-BE49-F238E27FC236}">
                  <a16:creationId xmlns:a16="http://schemas.microsoft.com/office/drawing/2014/main" id="{66B265C3-A6BC-A8F4-114A-8D518FEFEBC3}"/>
                </a:ext>
              </a:extLst>
            </p:cNvPr>
            <p:cNvSpPr/>
            <p:nvPr/>
          </p:nvSpPr>
          <p:spPr>
            <a:xfrm>
              <a:off x="1963498" y="3194640"/>
              <a:ext cx="994132" cy="1343335"/>
            </a:xfrm>
            <a:custGeom>
              <a:avLst/>
              <a:gdLst/>
              <a:ahLst/>
              <a:cxnLst/>
              <a:rect l="l" t="t" r="r" b="b"/>
              <a:pathLst>
                <a:path w="24483" h="33083" extrusionOk="0">
                  <a:moveTo>
                    <a:pt x="24483" y="1"/>
                  </a:moveTo>
                  <a:lnTo>
                    <a:pt x="126" y="14376"/>
                  </a:lnTo>
                  <a:lnTo>
                    <a:pt x="1" y="33083"/>
                  </a:lnTo>
                  <a:lnTo>
                    <a:pt x="24483" y="18896"/>
                  </a:lnTo>
                  <a:lnTo>
                    <a:pt x="24483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7">
              <a:extLst>
                <a:ext uri="{FF2B5EF4-FFF2-40B4-BE49-F238E27FC236}">
                  <a16:creationId xmlns:a16="http://schemas.microsoft.com/office/drawing/2014/main" id="{B7C9CA93-37FD-002E-2CD1-507F3D936D03}"/>
                </a:ext>
              </a:extLst>
            </p:cNvPr>
            <p:cNvSpPr/>
            <p:nvPr/>
          </p:nvSpPr>
          <p:spPr>
            <a:xfrm>
              <a:off x="1963498" y="3194640"/>
              <a:ext cx="994132" cy="1343335"/>
            </a:xfrm>
            <a:custGeom>
              <a:avLst/>
              <a:gdLst/>
              <a:ahLst/>
              <a:cxnLst/>
              <a:rect l="l" t="t" r="r" b="b"/>
              <a:pathLst>
                <a:path w="24483" h="33083" fill="none" extrusionOk="0">
                  <a:moveTo>
                    <a:pt x="126" y="14376"/>
                  </a:moveTo>
                  <a:lnTo>
                    <a:pt x="24483" y="1"/>
                  </a:lnTo>
                  <a:lnTo>
                    <a:pt x="24483" y="18896"/>
                  </a:lnTo>
                  <a:lnTo>
                    <a:pt x="1" y="33083"/>
                  </a:lnTo>
                  <a:lnTo>
                    <a:pt x="126" y="14376"/>
                  </a:lnTo>
                  <a:close/>
                </a:path>
              </a:pathLst>
            </a:custGeom>
            <a:solidFill>
              <a:schemeClr val="accent6"/>
            </a:solidFill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7">
              <a:extLst>
                <a:ext uri="{FF2B5EF4-FFF2-40B4-BE49-F238E27FC236}">
                  <a16:creationId xmlns:a16="http://schemas.microsoft.com/office/drawing/2014/main" id="{77443C6E-1A2B-891C-F267-C84045F3A96B}"/>
                </a:ext>
              </a:extLst>
            </p:cNvPr>
            <p:cNvSpPr/>
            <p:nvPr/>
          </p:nvSpPr>
          <p:spPr>
            <a:xfrm>
              <a:off x="1351746" y="2832691"/>
              <a:ext cx="1605887" cy="945731"/>
            </a:xfrm>
            <a:custGeom>
              <a:avLst/>
              <a:gdLst/>
              <a:ahLst/>
              <a:cxnLst/>
              <a:rect l="l" t="t" r="r" b="b"/>
              <a:pathLst>
                <a:path w="39549" h="23291" extrusionOk="0">
                  <a:moveTo>
                    <a:pt x="24232" y="1"/>
                  </a:moveTo>
                  <a:lnTo>
                    <a:pt x="1" y="14376"/>
                  </a:lnTo>
                  <a:lnTo>
                    <a:pt x="15192" y="23290"/>
                  </a:lnTo>
                  <a:lnTo>
                    <a:pt x="39549" y="8915"/>
                  </a:lnTo>
                  <a:lnTo>
                    <a:pt x="2423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7">
              <a:extLst>
                <a:ext uri="{FF2B5EF4-FFF2-40B4-BE49-F238E27FC236}">
                  <a16:creationId xmlns:a16="http://schemas.microsoft.com/office/drawing/2014/main" id="{9263649A-C2DF-58C3-36F6-C13695D545EE}"/>
                </a:ext>
              </a:extLst>
            </p:cNvPr>
            <p:cNvSpPr/>
            <p:nvPr/>
          </p:nvSpPr>
          <p:spPr>
            <a:xfrm>
              <a:off x="1351746" y="2832691"/>
              <a:ext cx="1605887" cy="945731"/>
            </a:xfrm>
            <a:custGeom>
              <a:avLst/>
              <a:gdLst/>
              <a:ahLst/>
              <a:cxnLst/>
              <a:rect l="l" t="t" r="r" b="b"/>
              <a:pathLst>
                <a:path w="39549" h="23291" fill="none" extrusionOk="0">
                  <a:moveTo>
                    <a:pt x="39549" y="8915"/>
                  </a:moveTo>
                  <a:lnTo>
                    <a:pt x="24232" y="1"/>
                  </a:lnTo>
                  <a:lnTo>
                    <a:pt x="1" y="14376"/>
                  </a:lnTo>
                  <a:lnTo>
                    <a:pt x="15192" y="23290"/>
                  </a:lnTo>
                  <a:lnTo>
                    <a:pt x="39549" y="8915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7">
              <a:extLst>
                <a:ext uri="{FF2B5EF4-FFF2-40B4-BE49-F238E27FC236}">
                  <a16:creationId xmlns:a16="http://schemas.microsoft.com/office/drawing/2014/main" id="{3055C1CC-7642-EA15-FF7F-2FB67CFA0FAF}"/>
                </a:ext>
              </a:extLst>
            </p:cNvPr>
            <p:cNvSpPr/>
            <p:nvPr/>
          </p:nvSpPr>
          <p:spPr>
            <a:xfrm>
              <a:off x="2062899" y="3373096"/>
              <a:ext cx="823388" cy="703522"/>
            </a:xfrm>
            <a:custGeom>
              <a:avLst/>
              <a:gdLst/>
              <a:ahLst/>
              <a:cxnLst/>
              <a:rect l="l" t="t" r="r" b="b"/>
              <a:pathLst>
                <a:path w="20278" h="17326" extrusionOk="0">
                  <a:moveTo>
                    <a:pt x="20277" y="0"/>
                  </a:moveTo>
                  <a:lnTo>
                    <a:pt x="1" y="11802"/>
                  </a:lnTo>
                  <a:lnTo>
                    <a:pt x="1" y="17326"/>
                  </a:lnTo>
                  <a:lnTo>
                    <a:pt x="20277" y="5524"/>
                  </a:lnTo>
                  <a:lnTo>
                    <a:pt x="202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7">
              <a:extLst>
                <a:ext uri="{FF2B5EF4-FFF2-40B4-BE49-F238E27FC236}">
                  <a16:creationId xmlns:a16="http://schemas.microsoft.com/office/drawing/2014/main" id="{02B3C310-CABD-E630-70DA-AAAB13A9F878}"/>
                </a:ext>
              </a:extLst>
            </p:cNvPr>
            <p:cNvSpPr/>
            <p:nvPr/>
          </p:nvSpPr>
          <p:spPr>
            <a:xfrm>
              <a:off x="2062899" y="3653470"/>
              <a:ext cx="823388" cy="703522"/>
            </a:xfrm>
            <a:custGeom>
              <a:avLst/>
              <a:gdLst/>
              <a:ahLst/>
              <a:cxnLst/>
              <a:rect l="l" t="t" r="r" b="b"/>
              <a:pathLst>
                <a:path w="20278" h="17326" extrusionOk="0">
                  <a:moveTo>
                    <a:pt x="20277" y="0"/>
                  </a:moveTo>
                  <a:lnTo>
                    <a:pt x="1" y="11802"/>
                  </a:lnTo>
                  <a:lnTo>
                    <a:pt x="1" y="17326"/>
                  </a:lnTo>
                  <a:lnTo>
                    <a:pt x="20277" y="5524"/>
                  </a:lnTo>
                  <a:lnTo>
                    <a:pt x="202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Google Shape;235;p27">
            <a:extLst>
              <a:ext uri="{FF2B5EF4-FFF2-40B4-BE49-F238E27FC236}">
                <a16:creationId xmlns:a16="http://schemas.microsoft.com/office/drawing/2014/main" id="{B19AB285-E8FA-C229-AA08-881B3E0CCC5C}"/>
              </a:ext>
            </a:extLst>
          </p:cNvPr>
          <p:cNvSpPr/>
          <p:nvPr/>
        </p:nvSpPr>
        <p:spPr>
          <a:xfrm>
            <a:off x="7329250" y="411463"/>
            <a:ext cx="608400" cy="608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6" name="Google Shape;236;p27">
            <a:extLst>
              <a:ext uri="{FF2B5EF4-FFF2-40B4-BE49-F238E27FC236}">
                <a16:creationId xmlns:a16="http://schemas.microsoft.com/office/drawing/2014/main" id="{219368C3-E187-4B0A-3339-677AE7000824}"/>
              </a:ext>
            </a:extLst>
          </p:cNvPr>
          <p:cNvCxnSpPr>
            <a:stCxn id="235" idx="2"/>
          </p:cNvCxnSpPr>
          <p:nvPr/>
        </p:nvCxnSpPr>
        <p:spPr>
          <a:xfrm rot="10800000">
            <a:off x="6166450" y="715663"/>
            <a:ext cx="11628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237" name="Google Shape;237;p27">
            <a:extLst>
              <a:ext uri="{FF2B5EF4-FFF2-40B4-BE49-F238E27FC236}">
                <a16:creationId xmlns:a16="http://schemas.microsoft.com/office/drawing/2014/main" id="{3137D6B7-DAA5-4A7B-9FFB-3C4DF835B8F5}"/>
              </a:ext>
            </a:extLst>
          </p:cNvPr>
          <p:cNvGrpSpPr/>
          <p:nvPr/>
        </p:nvGrpSpPr>
        <p:grpSpPr>
          <a:xfrm>
            <a:off x="7464271" y="546511"/>
            <a:ext cx="338342" cy="338327"/>
            <a:chOff x="-59470075" y="3308975"/>
            <a:chExt cx="318200" cy="316075"/>
          </a:xfrm>
        </p:grpSpPr>
        <p:sp>
          <p:nvSpPr>
            <p:cNvPr id="238" name="Google Shape;238;p27">
              <a:extLst>
                <a:ext uri="{FF2B5EF4-FFF2-40B4-BE49-F238E27FC236}">
                  <a16:creationId xmlns:a16="http://schemas.microsoft.com/office/drawing/2014/main" id="{66FCA263-7883-05AE-C6E2-CE7ADAAA21D8}"/>
                </a:ext>
              </a:extLst>
            </p:cNvPr>
            <p:cNvSpPr/>
            <p:nvPr/>
          </p:nvSpPr>
          <p:spPr>
            <a:xfrm>
              <a:off x="-59403925" y="3522625"/>
              <a:ext cx="21275" cy="20500"/>
            </a:xfrm>
            <a:custGeom>
              <a:avLst/>
              <a:gdLst/>
              <a:ahLst/>
              <a:cxnLst/>
              <a:rect l="l" t="t" r="r" b="b"/>
              <a:pathLst>
                <a:path w="851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51" y="820"/>
                  </a:lnTo>
                  <a:lnTo>
                    <a:pt x="8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7">
              <a:extLst>
                <a:ext uri="{FF2B5EF4-FFF2-40B4-BE49-F238E27FC236}">
                  <a16:creationId xmlns:a16="http://schemas.microsoft.com/office/drawing/2014/main" id="{3B985C0F-A77F-4CE0-D96B-BE79568FF9EC}"/>
                </a:ext>
              </a:extLst>
            </p:cNvPr>
            <p:cNvSpPr/>
            <p:nvPr/>
          </p:nvSpPr>
          <p:spPr>
            <a:xfrm>
              <a:off x="-5936217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19" y="820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7">
              <a:extLst>
                <a:ext uri="{FF2B5EF4-FFF2-40B4-BE49-F238E27FC236}">
                  <a16:creationId xmlns:a16="http://schemas.microsoft.com/office/drawing/2014/main" id="{0E0E04AF-3BF3-5B69-9997-933C16E2CF53}"/>
                </a:ext>
              </a:extLst>
            </p:cNvPr>
            <p:cNvSpPr/>
            <p:nvPr/>
          </p:nvSpPr>
          <p:spPr>
            <a:xfrm>
              <a:off x="-5932122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20" y="820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7">
              <a:extLst>
                <a:ext uri="{FF2B5EF4-FFF2-40B4-BE49-F238E27FC236}">
                  <a16:creationId xmlns:a16="http://schemas.microsoft.com/office/drawing/2014/main" id="{7D87C5ED-D73F-5127-0ECE-E03199D09B8A}"/>
                </a:ext>
              </a:extLst>
            </p:cNvPr>
            <p:cNvSpPr/>
            <p:nvPr/>
          </p:nvSpPr>
          <p:spPr>
            <a:xfrm>
              <a:off x="-5927947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19" y="820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7">
              <a:extLst>
                <a:ext uri="{FF2B5EF4-FFF2-40B4-BE49-F238E27FC236}">
                  <a16:creationId xmlns:a16="http://schemas.microsoft.com/office/drawing/2014/main" id="{30140AB9-B253-DDEF-81C3-ACF7B8D06024}"/>
                </a:ext>
              </a:extLst>
            </p:cNvPr>
            <p:cNvSpPr/>
            <p:nvPr/>
          </p:nvSpPr>
          <p:spPr>
            <a:xfrm>
              <a:off x="-59470075" y="3418825"/>
              <a:ext cx="317425" cy="206225"/>
            </a:xfrm>
            <a:custGeom>
              <a:avLst/>
              <a:gdLst/>
              <a:ahLst/>
              <a:cxnLst/>
              <a:rect l="l" t="t" r="r" b="b"/>
              <a:pathLst>
                <a:path w="12697" h="8249" extrusionOk="0">
                  <a:moveTo>
                    <a:pt x="10523" y="3334"/>
                  </a:moveTo>
                  <a:cubicBezTo>
                    <a:pt x="10775" y="3334"/>
                    <a:pt x="10932" y="3523"/>
                    <a:pt x="10932" y="3775"/>
                  </a:cubicBezTo>
                  <a:lnTo>
                    <a:pt x="10932" y="5413"/>
                  </a:lnTo>
                  <a:cubicBezTo>
                    <a:pt x="10932" y="5665"/>
                    <a:pt x="10712" y="5854"/>
                    <a:pt x="10523" y="5854"/>
                  </a:cubicBezTo>
                  <a:lnTo>
                    <a:pt x="2268" y="5854"/>
                  </a:lnTo>
                  <a:cubicBezTo>
                    <a:pt x="2016" y="5854"/>
                    <a:pt x="1827" y="5665"/>
                    <a:pt x="1827" y="5413"/>
                  </a:cubicBezTo>
                  <a:lnTo>
                    <a:pt x="1827" y="3775"/>
                  </a:lnTo>
                  <a:cubicBezTo>
                    <a:pt x="1827" y="3523"/>
                    <a:pt x="2016" y="3334"/>
                    <a:pt x="2268" y="3334"/>
                  </a:cubicBezTo>
                  <a:close/>
                  <a:moveTo>
                    <a:pt x="2893" y="1"/>
                  </a:moveTo>
                  <a:cubicBezTo>
                    <a:pt x="2822" y="1"/>
                    <a:pt x="2748" y="18"/>
                    <a:pt x="2678" y="57"/>
                  </a:cubicBezTo>
                  <a:lnTo>
                    <a:pt x="221" y="1727"/>
                  </a:lnTo>
                  <a:cubicBezTo>
                    <a:pt x="95" y="1790"/>
                    <a:pt x="0" y="1916"/>
                    <a:pt x="0" y="2073"/>
                  </a:cubicBezTo>
                  <a:lnTo>
                    <a:pt x="0" y="7870"/>
                  </a:lnTo>
                  <a:cubicBezTo>
                    <a:pt x="0" y="8091"/>
                    <a:pt x="221" y="8248"/>
                    <a:pt x="410" y="8248"/>
                  </a:cubicBezTo>
                  <a:lnTo>
                    <a:pt x="12255" y="8248"/>
                  </a:lnTo>
                  <a:cubicBezTo>
                    <a:pt x="12507" y="8248"/>
                    <a:pt x="12665" y="8059"/>
                    <a:pt x="12665" y="7870"/>
                  </a:cubicBezTo>
                  <a:lnTo>
                    <a:pt x="12665" y="2073"/>
                  </a:lnTo>
                  <a:cubicBezTo>
                    <a:pt x="12697" y="1884"/>
                    <a:pt x="12507" y="1664"/>
                    <a:pt x="12287" y="1664"/>
                  </a:cubicBezTo>
                  <a:lnTo>
                    <a:pt x="5797" y="1664"/>
                  </a:lnTo>
                  <a:lnTo>
                    <a:pt x="5797" y="404"/>
                  </a:lnTo>
                  <a:cubicBezTo>
                    <a:pt x="5797" y="166"/>
                    <a:pt x="5600" y="1"/>
                    <a:pt x="5382" y="1"/>
                  </a:cubicBezTo>
                  <a:cubicBezTo>
                    <a:pt x="5311" y="1"/>
                    <a:pt x="5237" y="18"/>
                    <a:pt x="5167" y="57"/>
                  </a:cubicBezTo>
                  <a:lnTo>
                    <a:pt x="3308" y="1286"/>
                  </a:lnTo>
                  <a:lnTo>
                    <a:pt x="3308" y="404"/>
                  </a:lnTo>
                  <a:cubicBezTo>
                    <a:pt x="3308" y="166"/>
                    <a:pt x="3111" y="1"/>
                    <a:pt x="28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7">
              <a:extLst>
                <a:ext uri="{FF2B5EF4-FFF2-40B4-BE49-F238E27FC236}">
                  <a16:creationId xmlns:a16="http://schemas.microsoft.com/office/drawing/2014/main" id="{FE327895-9FC6-6EF8-38E5-B3F48DC702D7}"/>
                </a:ext>
              </a:extLst>
            </p:cNvPr>
            <p:cNvSpPr/>
            <p:nvPr/>
          </p:nvSpPr>
          <p:spPr>
            <a:xfrm>
              <a:off x="-5923852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20" y="820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7">
              <a:extLst>
                <a:ext uri="{FF2B5EF4-FFF2-40B4-BE49-F238E27FC236}">
                  <a16:creationId xmlns:a16="http://schemas.microsoft.com/office/drawing/2014/main" id="{0D413F83-65A2-DBEE-28DF-40FCEFB11F0E}"/>
                </a:ext>
              </a:extLst>
            </p:cNvPr>
            <p:cNvSpPr/>
            <p:nvPr/>
          </p:nvSpPr>
          <p:spPr>
            <a:xfrm>
              <a:off x="-59292875" y="3308975"/>
              <a:ext cx="106350" cy="41400"/>
            </a:xfrm>
            <a:custGeom>
              <a:avLst/>
              <a:gdLst/>
              <a:ahLst/>
              <a:cxnLst/>
              <a:rect l="l" t="t" r="r" b="b"/>
              <a:pathLst>
                <a:path w="4254" h="1656" extrusionOk="0">
                  <a:moveTo>
                    <a:pt x="1305" y="1"/>
                  </a:moveTo>
                  <a:cubicBezTo>
                    <a:pt x="904" y="1"/>
                    <a:pt x="497" y="175"/>
                    <a:pt x="158" y="545"/>
                  </a:cubicBezTo>
                  <a:cubicBezTo>
                    <a:pt x="1" y="702"/>
                    <a:pt x="64" y="986"/>
                    <a:pt x="221" y="1143"/>
                  </a:cubicBezTo>
                  <a:cubicBezTo>
                    <a:pt x="311" y="1218"/>
                    <a:pt x="409" y="1258"/>
                    <a:pt x="503" y="1258"/>
                  </a:cubicBezTo>
                  <a:cubicBezTo>
                    <a:pt x="606" y="1258"/>
                    <a:pt x="706" y="1210"/>
                    <a:pt x="788" y="1112"/>
                  </a:cubicBezTo>
                  <a:cubicBezTo>
                    <a:pt x="946" y="938"/>
                    <a:pt x="1127" y="852"/>
                    <a:pt x="1308" y="852"/>
                  </a:cubicBezTo>
                  <a:cubicBezTo>
                    <a:pt x="1489" y="852"/>
                    <a:pt x="1670" y="938"/>
                    <a:pt x="1828" y="1112"/>
                  </a:cubicBezTo>
                  <a:cubicBezTo>
                    <a:pt x="2150" y="1466"/>
                    <a:pt x="2562" y="1655"/>
                    <a:pt x="2977" y="1655"/>
                  </a:cubicBezTo>
                  <a:cubicBezTo>
                    <a:pt x="3374" y="1655"/>
                    <a:pt x="3773" y="1482"/>
                    <a:pt x="4096" y="1112"/>
                  </a:cubicBezTo>
                  <a:cubicBezTo>
                    <a:pt x="4254" y="954"/>
                    <a:pt x="4222" y="671"/>
                    <a:pt x="4065" y="513"/>
                  </a:cubicBezTo>
                  <a:cubicBezTo>
                    <a:pt x="3990" y="438"/>
                    <a:pt x="3886" y="399"/>
                    <a:pt x="3781" y="399"/>
                  </a:cubicBezTo>
                  <a:cubicBezTo>
                    <a:pt x="3665" y="399"/>
                    <a:pt x="3549" y="446"/>
                    <a:pt x="3466" y="545"/>
                  </a:cubicBezTo>
                  <a:cubicBezTo>
                    <a:pt x="3309" y="734"/>
                    <a:pt x="3135" y="828"/>
                    <a:pt x="2962" y="828"/>
                  </a:cubicBezTo>
                  <a:cubicBezTo>
                    <a:pt x="2789" y="828"/>
                    <a:pt x="2616" y="734"/>
                    <a:pt x="2458" y="545"/>
                  </a:cubicBezTo>
                  <a:cubicBezTo>
                    <a:pt x="2136" y="191"/>
                    <a:pt x="1724" y="1"/>
                    <a:pt x="1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7">
              <a:extLst>
                <a:ext uri="{FF2B5EF4-FFF2-40B4-BE49-F238E27FC236}">
                  <a16:creationId xmlns:a16="http://schemas.microsoft.com/office/drawing/2014/main" id="{5BCE9606-94A2-E120-D58A-B96CE719B9EC}"/>
                </a:ext>
              </a:extLst>
            </p:cNvPr>
            <p:cNvSpPr/>
            <p:nvPr/>
          </p:nvSpPr>
          <p:spPr>
            <a:xfrm>
              <a:off x="-59214100" y="3371400"/>
              <a:ext cx="62225" cy="68550"/>
            </a:xfrm>
            <a:custGeom>
              <a:avLst/>
              <a:gdLst/>
              <a:ahLst/>
              <a:cxnLst/>
              <a:rect l="l" t="t" r="r" b="b"/>
              <a:pathLst>
                <a:path w="2489" h="2742" extrusionOk="0">
                  <a:moveTo>
                    <a:pt x="410" y="1"/>
                  </a:moveTo>
                  <a:cubicBezTo>
                    <a:pt x="158" y="1"/>
                    <a:pt x="0" y="190"/>
                    <a:pt x="0" y="379"/>
                  </a:cubicBezTo>
                  <a:lnTo>
                    <a:pt x="0" y="2742"/>
                  </a:lnTo>
                  <a:lnTo>
                    <a:pt x="2489" y="2742"/>
                  </a:lnTo>
                  <a:lnTo>
                    <a:pt x="2489" y="379"/>
                  </a:lnTo>
                  <a:cubicBezTo>
                    <a:pt x="2458" y="190"/>
                    <a:pt x="2268" y="1"/>
                    <a:pt x="20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7">
              <a:extLst>
                <a:ext uri="{FF2B5EF4-FFF2-40B4-BE49-F238E27FC236}">
                  <a16:creationId xmlns:a16="http://schemas.microsoft.com/office/drawing/2014/main" id="{B454EEFB-696B-35A1-932D-ED6DFCEEA20E}"/>
                </a:ext>
              </a:extLst>
            </p:cNvPr>
            <p:cNvSpPr/>
            <p:nvPr/>
          </p:nvSpPr>
          <p:spPr>
            <a:xfrm>
              <a:off x="-59297600" y="3392600"/>
              <a:ext cx="62250" cy="48150"/>
            </a:xfrm>
            <a:custGeom>
              <a:avLst/>
              <a:gdLst/>
              <a:ahLst/>
              <a:cxnLst/>
              <a:rect l="l" t="t" r="r" b="b"/>
              <a:pathLst>
                <a:path w="2490" h="1926" extrusionOk="0">
                  <a:moveTo>
                    <a:pt x="387" y="0"/>
                  </a:moveTo>
                  <a:cubicBezTo>
                    <a:pt x="163" y="0"/>
                    <a:pt x="1" y="177"/>
                    <a:pt x="1" y="382"/>
                  </a:cubicBezTo>
                  <a:lnTo>
                    <a:pt x="1" y="1925"/>
                  </a:lnTo>
                  <a:lnTo>
                    <a:pt x="2489" y="1925"/>
                  </a:lnTo>
                  <a:lnTo>
                    <a:pt x="2489" y="382"/>
                  </a:lnTo>
                  <a:cubicBezTo>
                    <a:pt x="2489" y="161"/>
                    <a:pt x="2300" y="4"/>
                    <a:pt x="2080" y="4"/>
                  </a:cubicBezTo>
                  <a:lnTo>
                    <a:pt x="442" y="4"/>
                  </a:lnTo>
                  <a:cubicBezTo>
                    <a:pt x="423" y="1"/>
                    <a:pt x="405" y="0"/>
                    <a:pt x="3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86828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>
          <a:extLst>
            <a:ext uri="{FF2B5EF4-FFF2-40B4-BE49-F238E27FC236}">
              <a16:creationId xmlns:a16="http://schemas.microsoft.com/office/drawing/2014/main" id="{B27F6A5F-0E80-EE53-FFA9-524562B39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7">
            <a:extLst>
              <a:ext uri="{FF2B5EF4-FFF2-40B4-BE49-F238E27FC236}">
                <a16:creationId xmlns:a16="http://schemas.microsoft.com/office/drawing/2014/main" id="{A0179D28-861C-B701-CEAB-44BF3ACD02F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57200" y="411475"/>
            <a:ext cx="5051700" cy="608388"/>
          </a:xfrm>
          <a:prstGeom prst="rect">
            <a:avLst/>
          </a:prstGeom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Chimica</a:t>
            </a:r>
            <a:endParaRPr dirty="0"/>
          </a:p>
        </p:txBody>
      </p:sp>
      <p:sp>
        <p:nvSpPr>
          <p:cNvPr id="102" name="Google Shape;102;p27">
            <a:extLst>
              <a:ext uri="{FF2B5EF4-FFF2-40B4-BE49-F238E27FC236}">
                <a16:creationId xmlns:a16="http://schemas.microsoft.com/office/drawing/2014/main" id="{54ED3581-484E-627C-11E7-3924C4B4C62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58799" y="1145611"/>
            <a:ext cx="3795487" cy="3381233"/>
          </a:xfrm>
          <a:prstGeom prst="rect">
            <a:avLst/>
          </a:prstGeom>
        </p:spPr>
        <p:txBody>
          <a:bodyPr spcFirstLastPara="1" wrap="square" lIns="182875" tIns="182875" rIns="182875" bIns="182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t-IT" i="0" dirty="0">
                <a:solidFill>
                  <a:srgbClr val="494949"/>
                </a:solidFill>
                <a:effectLst/>
                <a:latin typeface="Varela Round" panose="020F0502020204030204" pitchFamily="2" charset="-79"/>
                <a:cs typeface="Varela Round" panose="020F0502020204030204" pitchFamily="2" charset="-79"/>
              </a:rPr>
              <a:t>Tramite idrolisi dei gliceridi con </a:t>
            </a:r>
            <a:r>
              <a:rPr lang="it-IT" i="0" dirty="0" err="1">
                <a:solidFill>
                  <a:srgbClr val="494949"/>
                </a:solidFill>
                <a:effectLst/>
                <a:latin typeface="Varela Round" panose="020F0502020204030204" pitchFamily="2" charset="-79"/>
                <a:cs typeface="Varela Round" panose="020F0502020204030204" pitchFamily="2" charset="-79"/>
              </a:rPr>
              <a:t>NaOH</a:t>
            </a:r>
            <a:r>
              <a:rPr lang="it-IT" i="0" dirty="0">
                <a:solidFill>
                  <a:srgbClr val="494949"/>
                </a:solidFill>
                <a:effectLst/>
                <a:latin typeface="Varela Round" panose="020F0502020204030204" pitchFamily="2" charset="-79"/>
                <a:cs typeface="Varela Round" panose="020F0502020204030204" pitchFamily="2" charset="-79"/>
              </a:rPr>
              <a:t> (</a:t>
            </a:r>
            <a:r>
              <a:rPr lang="it-IT" b="1" i="0" u="sng" dirty="0">
                <a:solidFill>
                  <a:srgbClr val="494949"/>
                </a:solidFill>
                <a:effectLst/>
                <a:latin typeface="Varela Round" panose="020F0502020204030204" pitchFamily="2" charset="-79"/>
                <a:cs typeface="Varela Round" panose="020F0502020204030204" pitchFamily="2" charset="-79"/>
              </a:rPr>
              <a:t>idrossido di sodio </a:t>
            </a:r>
            <a:r>
              <a:rPr lang="it-IT" i="0" dirty="0">
                <a:solidFill>
                  <a:srgbClr val="494949"/>
                </a:solidFill>
                <a:effectLst/>
                <a:latin typeface="Varela Round" panose="020F0502020204030204" pitchFamily="2" charset="-79"/>
                <a:cs typeface="Varela Round" panose="020F0502020204030204" pitchFamily="2" charset="-79"/>
              </a:rPr>
              <a:t>o detto più comunemente </a:t>
            </a:r>
            <a:r>
              <a:rPr lang="it-IT" b="1" i="0" u="sng" dirty="0">
                <a:solidFill>
                  <a:srgbClr val="494949"/>
                </a:solidFill>
                <a:effectLst/>
                <a:latin typeface="Varela Round" panose="020F0502020204030204" pitchFamily="2" charset="-79"/>
                <a:cs typeface="Varela Round" panose="020F0502020204030204" pitchFamily="2" charset="-79"/>
              </a:rPr>
              <a:t>soda caustica</a:t>
            </a:r>
            <a:r>
              <a:rPr lang="it-IT" i="0" dirty="0">
                <a:solidFill>
                  <a:srgbClr val="494949"/>
                </a:solidFill>
                <a:effectLst/>
                <a:latin typeface="Varela Round" panose="020F0502020204030204" pitchFamily="2" charset="-79"/>
                <a:cs typeface="Varela Round" panose="020F0502020204030204" pitchFamily="2" charset="-79"/>
              </a:rPr>
              <a:t>) si ottengono i saponi (processo di saponificazione).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t-IT" dirty="0">
                <a:solidFill>
                  <a:srgbClr val="494949"/>
                </a:solidFill>
                <a:latin typeface="Varela Round" panose="020F0502020204030204" pitchFamily="2" charset="-79"/>
                <a:cs typeface="Varela Round" panose="020F0502020204030204" pitchFamily="2" charset="-79"/>
              </a:rPr>
              <a:t>Le industrie che lavorano gli </a:t>
            </a:r>
            <a:r>
              <a:rPr lang="it-IT" b="1" u="sng" dirty="0">
                <a:solidFill>
                  <a:srgbClr val="494949"/>
                </a:solidFill>
                <a:latin typeface="Varela Round" panose="020F0502020204030204" pitchFamily="2" charset="-79"/>
                <a:cs typeface="Varela Round" panose="020F0502020204030204" pitchFamily="2" charset="-79"/>
              </a:rPr>
              <a:t>acidi grassi </a:t>
            </a:r>
            <a:r>
              <a:rPr lang="it-IT" dirty="0">
                <a:solidFill>
                  <a:srgbClr val="494949"/>
                </a:solidFill>
                <a:latin typeface="Varela Round" panose="020F0502020204030204" pitchFamily="2" charset="-79"/>
                <a:cs typeface="Varela Round" panose="020F0502020204030204" pitchFamily="2" charset="-79"/>
              </a:rPr>
              <a:t>sono proprio quelle industrie che producono saponi ed altri detergenti.</a:t>
            </a:r>
            <a:endParaRPr lang="it-IT" i="0" dirty="0">
              <a:solidFill>
                <a:srgbClr val="494949"/>
              </a:solidFill>
              <a:effectLst/>
              <a:latin typeface="Varela Round" panose="020F0502020204030204" pitchFamily="2" charset="-79"/>
              <a:cs typeface="Varela Round" panose="020F0502020204030204" pitchFamily="2" charset="-79"/>
            </a:endParaRPr>
          </a:p>
        </p:txBody>
      </p:sp>
      <p:grpSp>
        <p:nvGrpSpPr>
          <p:cNvPr id="103" name="Google Shape;103;p27">
            <a:extLst>
              <a:ext uri="{FF2B5EF4-FFF2-40B4-BE49-F238E27FC236}">
                <a16:creationId xmlns:a16="http://schemas.microsoft.com/office/drawing/2014/main" id="{BEF550D7-4273-8E5D-E310-8A3C594C97A5}"/>
              </a:ext>
            </a:extLst>
          </p:cNvPr>
          <p:cNvGrpSpPr/>
          <p:nvPr/>
        </p:nvGrpSpPr>
        <p:grpSpPr>
          <a:xfrm>
            <a:off x="4158343" y="435054"/>
            <a:ext cx="4881754" cy="5696539"/>
            <a:chOff x="625325" y="892975"/>
            <a:chExt cx="3629762" cy="4040098"/>
          </a:xfrm>
        </p:grpSpPr>
        <p:sp>
          <p:nvSpPr>
            <p:cNvPr id="104" name="Google Shape;104;p27">
              <a:extLst>
                <a:ext uri="{FF2B5EF4-FFF2-40B4-BE49-F238E27FC236}">
                  <a16:creationId xmlns:a16="http://schemas.microsoft.com/office/drawing/2014/main" id="{C4588268-0F01-D8F2-BC80-8B3DD1ED64C8}"/>
                </a:ext>
              </a:extLst>
            </p:cNvPr>
            <p:cNvSpPr/>
            <p:nvPr/>
          </p:nvSpPr>
          <p:spPr>
            <a:xfrm>
              <a:off x="625325" y="2266827"/>
              <a:ext cx="3629762" cy="2666246"/>
            </a:xfrm>
            <a:custGeom>
              <a:avLst/>
              <a:gdLst/>
              <a:ahLst/>
              <a:cxnLst/>
              <a:rect l="l" t="t" r="r" b="b"/>
              <a:pathLst>
                <a:path w="89392" h="65663" extrusionOk="0">
                  <a:moveTo>
                    <a:pt x="33522" y="1"/>
                  </a:moveTo>
                  <a:lnTo>
                    <a:pt x="33145" y="64"/>
                  </a:lnTo>
                  <a:lnTo>
                    <a:pt x="32768" y="189"/>
                  </a:lnTo>
                  <a:lnTo>
                    <a:pt x="32392" y="378"/>
                  </a:lnTo>
                  <a:lnTo>
                    <a:pt x="1632" y="18394"/>
                  </a:lnTo>
                  <a:lnTo>
                    <a:pt x="1255" y="18645"/>
                  </a:lnTo>
                  <a:lnTo>
                    <a:pt x="1004" y="18959"/>
                  </a:lnTo>
                  <a:lnTo>
                    <a:pt x="753" y="19210"/>
                  </a:lnTo>
                  <a:lnTo>
                    <a:pt x="502" y="19587"/>
                  </a:lnTo>
                  <a:lnTo>
                    <a:pt x="377" y="19900"/>
                  </a:lnTo>
                  <a:lnTo>
                    <a:pt x="251" y="20277"/>
                  </a:lnTo>
                  <a:lnTo>
                    <a:pt x="188" y="20654"/>
                  </a:lnTo>
                  <a:lnTo>
                    <a:pt x="126" y="21030"/>
                  </a:lnTo>
                  <a:lnTo>
                    <a:pt x="188" y="21407"/>
                  </a:lnTo>
                  <a:lnTo>
                    <a:pt x="251" y="21784"/>
                  </a:lnTo>
                  <a:lnTo>
                    <a:pt x="377" y="22098"/>
                  </a:lnTo>
                  <a:lnTo>
                    <a:pt x="502" y="22474"/>
                  </a:lnTo>
                  <a:lnTo>
                    <a:pt x="753" y="22788"/>
                  </a:lnTo>
                  <a:lnTo>
                    <a:pt x="1004" y="23102"/>
                  </a:lnTo>
                  <a:lnTo>
                    <a:pt x="1255" y="23353"/>
                  </a:lnTo>
                  <a:lnTo>
                    <a:pt x="1632" y="23604"/>
                  </a:lnTo>
                  <a:lnTo>
                    <a:pt x="11048" y="29128"/>
                  </a:lnTo>
                  <a:lnTo>
                    <a:pt x="11425" y="29379"/>
                  </a:lnTo>
                  <a:lnTo>
                    <a:pt x="11676" y="29630"/>
                  </a:lnTo>
                  <a:lnTo>
                    <a:pt x="11990" y="29944"/>
                  </a:lnTo>
                  <a:lnTo>
                    <a:pt x="12178" y="30321"/>
                  </a:lnTo>
                  <a:lnTo>
                    <a:pt x="12304" y="30635"/>
                  </a:lnTo>
                  <a:lnTo>
                    <a:pt x="12429" y="31012"/>
                  </a:lnTo>
                  <a:lnTo>
                    <a:pt x="12492" y="31388"/>
                  </a:lnTo>
                  <a:lnTo>
                    <a:pt x="12555" y="31765"/>
                  </a:lnTo>
                  <a:lnTo>
                    <a:pt x="12492" y="32141"/>
                  </a:lnTo>
                  <a:lnTo>
                    <a:pt x="12429" y="32518"/>
                  </a:lnTo>
                  <a:lnTo>
                    <a:pt x="12304" y="32832"/>
                  </a:lnTo>
                  <a:lnTo>
                    <a:pt x="12178" y="33209"/>
                  </a:lnTo>
                  <a:lnTo>
                    <a:pt x="11927" y="33522"/>
                  </a:lnTo>
                  <a:lnTo>
                    <a:pt x="11676" y="33836"/>
                  </a:lnTo>
                  <a:lnTo>
                    <a:pt x="11425" y="34087"/>
                  </a:lnTo>
                  <a:lnTo>
                    <a:pt x="11048" y="34339"/>
                  </a:lnTo>
                  <a:lnTo>
                    <a:pt x="1507" y="39925"/>
                  </a:lnTo>
                  <a:lnTo>
                    <a:pt x="1130" y="40177"/>
                  </a:lnTo>
                  <a:lnTo>
                    <a:pt x="879" y="40428"/>
                  </a:lnTo>
                  <a:lnTo>
                    <a:pt x="628" y="40742"/>
                  </a:lnTo>
                  <a:lnTo>
                    <a:pt x="377" y="41055"/>
                  </a:lnTo>
                  <a:lnTo>
                    <a:pt x="251" y="41432"/>
                  </a:lnTo>
                  <a:lnTo>
                    <a:pt x="126" y="41746"/>
                  </a:lnTo>
                  <a:lnTo>
                    <a:pt x="63" y="42123"/>
                  </a:lnTo>
                  <a:lnTo>
                    <a:pt x="0" y="42499"/>
                  </a:lnTo>
                  <a:lnTo>
                    <a:pt x="63" y="42876"/>
                  </a:lnTo>
                  <a:lnTo>
                    <a:pt x="126" y="43253"/>
                  </a:lnTo>
                  <a:lnTo>
                    <a:pt x="251" y="43629"/>
                  </a:lnTo>
                  <a:lnTo>
                    <a:pt x="377" y="44006"/>
                  </a:lnTo>
                  <a:lnTo>
                    <a:pt x="628" y="44320"/>
                  </a:lnTo>
                  <a:lnTo>
                    <a:pt x="879" y="44634"/>
                  </a:lnTo>
                  <a:lnTo>
                    <a:pt x="1130" y="44885"/>
                  </a:lnTo>
                  <a:lnTo>
                    <a:pt x="1507" y="45136"/>
                  </a:lnTo>
                  <a:lnTo>
                    <a:pt x="35907" y="65224"/>
                  </a:lnTo>
                  <a:lnTo>
                    <a:pt x="36221" y="65412"/>
                  </a:lnTo>
                  <a:lnTo>
                    <a:pt x="36598" y="65537"/>
                  </a:lnTo>
                  <a:lnTo>
                    <a:pt x="37037" y="65663"/>
                  </a:lnTo>
                  <a:lnTo>
                    <a:pt x="37790" y="65663"/>
                  </a:lnTo>
                  <a:lnTo>
                    <a:pt x="38167" y="65537"/>
                  </a:lnTo>
                  <a:lnTo>
                    <a:pt x="38544" y="65412"/>
                  </a:lnTo>
                  <a:lnTo>
                    <a:pt x="38920" y="65224"/>
                  </a:lnTo>
                  <a:lnTo>
                    <a:pt x="87884" y="36536"/>
                  </a:lnTo>
                  <a:lnTo>
                    <a:pt x="88198" y="36285"/>
                  </a:lnTo>
                  <a:lnTo>
                    <a:pt x="88512" y="36033"/>
                  </a:lnTo>
                  <a:lnTo>
                    <a:pt x="88763" y="35720"/>
                  </a:lnTo>
                  <a:lnTo>
                    <a:pt x="89014" y="35406"/>
                  </a:lnTo>
                  <a:lnTo>
                    <a:pt x="89140" y="35029"/>
                  </a:lnTo>
                  <a:lnTo>
                    <a:pt x="89265" y="34652"/>
                  </a:lnTo>
                  <a:lnTo>
                    <a:pt x="89328" y="34276"/>
                  </a:lnTo>
                  <a:lnTo>
                    <a:pt x="89391" y="33899"/>
                  </a:lnTo>
                  <a:lnTo>
                    <a:pt x="89328" y="33522"/>
                  </a:lnTo>
                  <a:lnTo>
                    <a:pt x="89265" y="33209"/>
                  </a:lnTo>
                  <a:lnTo>
                    <a:pt x="89140" y="32832"/>
                  </a:lnTo>
                  <a:lnTo>
                    <a:pt x="89014" y="32455"/>
                  </a:lnTo>
                  <a:lnTo>
                    <a:pt x="88763" y="32141"/>
                  </a:lnTo>
                  <a:lnTo>
                    <a:pt x="88512" y="31828"/>
                  </a:lnTo>
                  <a:lnTo>
                    <a:pt x="88261" y="31576"/>
                  </a:lnTo>
                  <a:lnTo>
                    <a:pt x="87884" y="31325"/>
                  </a:lnTo>
                  <a:lnTo>
                    <a:pt x="35468" y="378"/>
                  </a:lnTo>
                  <a:lnTo>
                    <a:pt x="35091" y="189"/>
                  </a:lnTo>
                  <a:lnTo>
                    <a:pt x="34714" y="64"/>
                  </a:lnTo>
                  <a:lnTo>
                    <a:pt x="34338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7">
              <a:extLst>
                <a:ext uri="{FF2B5EF4-FFF2-40B4-BE49-F238E27FC236}">
                  <a16:creationId xmlns:a16="http://schemas.microsoft.com/office/drawing/2014/main" id="{88D7B677-5D38-8794-0593-C5AF9103FE7C}"/>
                </a:ext>
              </a:extLst>
            </p:cNvPr>
            <p:cNvSpPr/>
            <p:nvPr/>
          </p:nvSpPr>
          <p:spPr>
            <a:xfrm>
              <a:off x="1010178" y="2348402"/>
              <a:ext cx="1335701" cy="1575312"/>
            </a:xfrm>
            <a:custGeom>
              <a:avLst/>
              <a:gdLst/>
              <a:ahLst/>
              <a:cxnLst/>
              <a:rect l="l" t="t" r="r" b="b"/>
              <a:pathLst>
                <a:path w="32895" h="38796" extrusionOk="0">
                  <a:moveTo>
                    <a:pt x="1" y="1"/>
                  </a:moveTo>
                  <a:lnTo>
                    <a:pt x="1" y="19398"/>
                  </a:lnTo>
                  <a:lnTo>
                    <a:pt x="32769" y="38795"/>
                  </a:lnTo>
                  <a:lnTo>
                    <a:pt x="32895" y="1889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7">
              <a:extLst>
                <a:ext uri="{FF2B5EF4-FFF2-40B4-BE49-F238E27FC236}">
                  <a16:creationId xmlns:a16="http://schemas.microsoft.com/office/drawing/2014/main" id="{319F31E6-2C8C-DD9E-2A65-B8C3363B34F6}"/>
                </a:ext>
              </a:extLst>
            </p:cNvPr>
            <p:cNvSpPr/>
            <p:nvPr/>
          </p:nvSpPr>
          <p:spPr>
            <a:xfrm>
              <a:off x="1010178" y="2348402"/>
              <a:ext cx="1335701" cy="1575312"/>
            </a:xfrm>
            <a:custGeom>
              <a:avLst/>
              <a:gdLst/>
              <a:ahLst/>
              <a:cxnLst/>
              <a:rect l="l" t="t" r="r" b="b"/>
              <a:pathLst>
                <a:path w="32895" h="38796" fill="none" extrusionOk="0">
                  <a:moveTo>
                    <a:pt x="1" y="1"/>
                  </a:moveTo>
                  <a:lnTo>
                    <a:pt x="1" y="19398"/>
                  </a:lnTo>
                  <a:lnTo>
                    <a:pt x="32769" y="38795"/>
                  </a:lnTo>
                  <a:lnTo>
                    <a:pt x="32895" y="18896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7">
              <a:extLst>
                <a:ext uri="{FF2B5EF4-FFF2-40B4-BE49-F238E27FC236}">
                  <a16:creationId xmlns:a16="http://schemas.microsoft.com/office/drawing/2014/main" id="{80863B9D-57ED-3A93-4FC6-ECED74284B1E}"/>
                </a:ext>
              </a:extLst>
            </p:cNvPr>
            <p:cNvSpPr/>
            <p:nvPr/>
          </p:nvSpPr>
          <p:spPr>
            <a:xfrm>
              <a:off x="2343316" y="2529376"/>
              <a:ext cx="994132" cy="1394335"/>
            </a:xfrm>
            <a:custGeom>
              <a:avLst/>
              <a:gdLst/>
              <a:ahLst/>
              <a:cxnLst/>
              <a:rect l="l" t="t" r="r" b="b"/>
              <a:pathLst>
                <a:path w="24483" h="34339" extrusionOk="0">
                  <a:moveTo>
                    <a:pt x="24482" y="1"/>
                  </a:moveTo>
                  <a:lnTo>
                    <a:pt x="63" y="14439"/>
                  </a:lnTo>
                  <a:lnTo>
                    <a:pt x="0" y="34338"/>
                  </a:lnTo>
                  <a:lnTo>
                    <a:pt x="24482" y="19900"/>
                  </a:lnTo>
                  <a:lnTo>
                    <a:pt x="24482" y="1"/>
                  </a:lnTo>
                  <a:close/>
                </a:path>
              </a:pathLst>
            </a:custGeom>
            <a:solidFill>
              <a:srgbClr val="620F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7">
              <a:extLst>
                <a:ext uri="{FF2B5EF4-FFF2-40B4-BE49-F238E27FC236}">
                  <a16:creationId xmlns:a16="http://schemas.microsoft.com/office/drawing/2014/main" id="{B5F567FA-E842-7EAE-D060-7112A33B43E8}"/>
                </a:ext>
              </a:extLst>
            </p:cNvPr>
            <p:cNvSpPr/>
            <p:nvPr/>
          </p:nvSpPr>
          <p:spPr>
            <a:xfrm>
              <a:off x="2343316" y="2529376"/>
              <a:ext cx="994132" cy="1394335"/>
            </a:xfrm>
            <a:custGeom>
              <a:avLst/>
              <a:gdLst/>
              <a:ahLst/>
              <a:cxnLst/>
              <a:rect l="l" t="t" r="r" b="b"/>
              <a:pathLst>
                <a:path w="24483" h="34339" fill="none" extrusionOk="0">
                  <a:moveTo>
                    <a:pt x="63" y="14439"/>
                  </a:moveTo>
                  <a:lnTo>
                    <a:pt x="24482" y="1"/>
                  </a:lnTo>
                  <a:lnTo>
                    <a:pt x="24482" y="19900"/>
                  </a:lnTo>
                  <a:lnTo>
                    <a:pt x="0" y="34338"/>
                  </a:lnTo>
                  <a:lnTo>
                    <a:pt x="63" y="14439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7">
              <a:extLst>
                <a:ext uri="{FF2B5EF4-FFF2-40B4-BE49-F238E27FC236}">
                  <a16:creationId xmlns:a16="http://schemas.microsoft.com/office/drawing/2014/main" id="{49A64E3E-DE3E-34A8-816E-CAB2D9373819}"/>
                </a:ext>
              </a:extLst>
            </p:cNvPr>
            <p:cNvSpPr/>
            <p:nvPr/>
          </p:nvSpPr>
          <p:spPr>
            <a:xfrm>
              <a:off x="1012736" y="1764712"/>
              <a:ext cx="2324717" cy="1350969"/>
            </a:xfrm>
            <a:custGeom>
              <a:avLst/>
              <a:gdLst/>
              <a:ahLst/>
              <a:cxnLst/>
              <a:rect l="l" t="t" r="r" b="b"/>
              <a:pathLst>
                <a:path w="57252" h="33271" extrusionOk="0">
                  <a:moveTo>
                    <a:pt x="24232" y="0"/>
                  </a:moveTo>
                  <a:lnTo>
                    <a:pt x="1" y="14376"/>
                  </a:lnTo>
                  <a:lnTo>
                    <a:pt x="32832" y="33271"/>
                  </a:lnTo>
                  <a:lnTo>
                    <a:pt x="57251" y="18895"/>
                  </a:lnTo>
                  <a:lnTo>
                    <a:pt x="242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7">
              <a:extLst>
                <a:ext uri="{FF2B5EF4-FFF2-40B4-BE49-F238E27FC236}">
                  <a16:creationId xmlns:a16="http://schemas.microsoft.com/office/drawing/2014/main" id="{785B5D95-0336-0842-E164-6A60084C8C6D}"/>
                </a:ext>
              </a:extLst>
            </p:cNvPr>
            <p:cNvSpPr/>
            <p:nvPr/>
          </p:nvSpPr>
          <p:spPr>
            <a:xfrm>
              <a:off x="1012736" y="1764712"/>
              <a:ext cx="2324717" cy="1350969"/>
            </a:xfrm>
            <a:custGeom>
              <a:avLst/>
              <a:gdLst/>
              <a:ahLst/>
              <a:cxnLst/>
              <a:rect l="l" t="t" r="r" b="b"/>
              <a:pathLst>
                <a:path w="57252" h="33271" fill="none" extrusionOk="0">
                  <a:moveTo>
                    <a:pt x="57251" y="18895"/>
                  </a:moveTo>
                  <a:lnTo>
                    <a:pt x="24232" y="0"/>
                  </a:lnTo>
                  <a:lnTo>
                    <a:pt x="1" y="14376"/>
                  </a:lnTo>
                  <a:lnTo>
                    <a:pt x="32832" y="33271"/>
                  </a:lnTo>
                  <a:lnTo>
                    <a:pt x="57251" y="18895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7">
              <a:extLst>
                <a:ext uri="{FF2B5EF4-FFF2-40B4-BE49-F238E27FC236}">
                  <a16:creationId xmlns:a16="http://schemas.microsoft.com/office/drawing/2014/main" id="{196AA4E5-3BFA-15B7-BE99-B6A7E6E36E77}"/>
                </a:ext>
              </a:extLst>
            </p:cNvPr>
            <p:cNvSpPr/>
            <p:nvPr/>
          </p:nvSpPr>
          <p:spPr>
            <a:xfrm>
              <a:off x="1420571" y="2847999"/>
              <a:ext cx="349244" cy="619429"/>
            </a:xfrm>
            <a:custGeom>
              <a:avLst/>
              <a:gdLst/>
              <a:ahLst/>
              <a:cxnLst/>
              <a:rect l="l" t="t" r="r" b="b"/>
              <a:pathLst>
                <a:path w="8601" h="15255" extrusionOk="0">
                  <a:moveTo>
                    <a:pt x="126" y="1"/>
                  </a:moveTo>
                  <a:lnTo>
                    <a:pt x="1" y="10233"/>
                  </a:lnTo>
                  <a:lnTo>
                    <a:pt x="8601" y="15255"/>
                  </a:lnTo>
                  <a:lnTo>
                    <a:pt x="8601" y="5085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7">
              <a:extLst>
                <a:ext uri="{FF2B5EF4-FFF2-40B4-BE49-F238E27FC236}">
                  <a16:creationId xmlns:a16="http://schemas.microsoft.com/office/drawing/2014/main" id="{E37C6676-EAB3-EA35-FC19-FD5659BBA756}"/>
                </a:ext>
              </a:extLst>
            </p:cNvPr>
            <p:cNvSpPr/>
            <p:nvPr/>
          </p:nvSpPr>
          <p:spPr>
            <a:xfrm>
              <a:off x="1420571" y="2847999"/>
              <a:ext cx="349244" cy="619429"/>
            </a:xfrm>
            <a:custGeom>
              <a:avLst/>
              <a:gdLst/>
              <a:ahLst/>
              <a:cxnLst/>
              <a:rect l="l" t="t" r="r" b="b"/>
              <a:pathLst>
                <a:path w="8601" h="15255" fill="none" extrusionOk="0">
                  <a:moveTo>
                    <a:pt x="126" y="1"/>
                  </a:moveTo>
                  <a:lnTo>
                    <a:pt x="1" y="10233"/>
                  </a:lnTo>
                  <a:lnTo>
                    <a:pt x="8601" y="15255"/>
                  </a:lnTo>
                  <a:lnTo>
                    <a:pt x="8601" y="5085"/>
                  </a:lnTo>
                  <a:lnTo>
                    <a:pt x="126" y="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7">
              <a:extLst>
                <a:ext uri="{FF2B5EF4-FFF2-40B4-BE49-F238E27FC236}">
                  <a16:creationId xmlns:a16="http://schemas.microsoft.com/office/drawing/2014/main" id="{94F3A9F2-EB85-F305-92A0-CE4B0E4BD9B7}"/>
                </a:ext>
              </a:extLst>
            </p:cNvPr>
            <p:cNvSpPr/>
            <p:nvPr/>
          </p:nvSpPr>
          <p:spPr>
            <a:xfrm>
              <a:off x="1425687" y="2781733"/>
              <a:ext cx="461395" cy="272784"/>
            </a:xfrm>
            <a:custGeom>
              <a:avLst/>
              <a:gdLst/>
              <a:ahLst/>
              <a:cxnLst/>
              <a:rect l="l" t="t" r="r" b="b"/>
              <a:pathLst>
                <a:path w="11363" h="6718" extrusionOk="0">
                  <a:moveTo>
                    <a:pt x="2700" y="0"/>
                  </a:moveTo>
                  <a:lnTo>
                    <a:pt x="0" y="1633"/>
                  </a:lnTo>
                  <a:lnTo>
                    <a:pt x="8475" y="6717"/>
                  </a:lnTo>
                  <a:lnTo>
                    <a:pt x="11362" y="5022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7">
              <a:extLst>
                <a:ext uri="{FF2B5EF4-FFF2-40B4-BE49-F238E27FC236}">
                  <a16:creationId xmlns:a16="http://schemas.microsoft.com/office/drawing/2014/main" id="{5EFC9D5C-D9FC-47E9-7749-99864B397D4B}"/>
                </a:ext>
              </a:extLst>
            </p:cNvPr>
            <p:cNvSpPr/>
            <p:nvPr/>
          </p:nvSpPr>
          <p:spPr>
            <a:xfrm>
              <a:off x="1425687" y="2781733"/>
              <a:ext cx="461395" cy="272784"/>
            </a:xfrm>
            <a:custGeom>
              <a:avLst/>
              <a:gdLst/>
              <a:ahLst/>
              <a:cxnLst/>
              <a:rect l="l" t="t" r="r" b="b"/>
              <a:pathLst>
                <a:path w="11363" h="6718" fill="none" extrusionOk="0">
                  <a:moveTo>
                    <a:pt x="8475" y="6717"/>
                  </a:moveTo>
                  <a:lnTo>
                    <a:pt x="11362" y="5022"/>
                  </a:lnTo>
                  <a:lnTo>
                    <a:pt x="2700" y="0"/>
                  </a:lnTo>
                  <a:lnTo>
                    <a:pt x="0" y="1633"/>
                  </a:lnTo>
                  <a:lnTo>
                    <a:pt x="8475" y="6717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7">
              <a:extLst>
                <a:ext uri="{FF2B5EF4-FFF2-40B4-BE49-F238E27FC236}">
                  <a16:creationId xmlns:a16="http://schemas.microsoft.com/office/drawing/2014/main" id="{788E5966-5747-CDF6-16E8-778E90DF72A3}"/>
                </a:ext>
              </a:extLst>
            </p:cNvPr>
            <p:cNvSpPr/>
            <p:nvPr/>
          </p:nvSpPr>
          <p:spPr>
            <a:xfrm>
              <a:off x="1769772" y="2985648"/>
              <a:ext cx="117308" cy="481778"/>
            </a:xfrm>
            <a:custGeom>
              <a:avLst/>
              <a:gdLst/>
              <a:ahLst/>
              <a:cxnLst/>
              <a:rect l="l" t="t" r="r" b="b"/>
              <a:pathLst>
                <a:path w="2889" h="11865" extrusionOk="0">
                  <a:moveTo>
                    <a:pt x="2888" y="0"/>
                  </a:moveTo>
                  <a:lnTo>
                    <a:pt x="1" y="1695"/>
                  </a:lnTo>
                  <a:lnTo>
                    <a:pt x="1" y="11865"/>
                  </a:lnTo>
                  <a:lnTo>
                    <a:pt x="2888" y="10107"/>
                  </a:lnTo>
                  <a:lnTo>
                    <a:pt x="2888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7">
              <a:extLst>
                <a:ext uri="{FF2B5EF4-FFF2-40B4-BE49-F238E27FC236}">
                  <a16:creationId xmlns:a16="http://schemas.microsoft.com/office/drawing/2014/main" id="{1146B1C6-49B1-D16A-0B97-A6863A4B985D}"/>
                </a:ext>
              </a:extLst>
            </p:cNvPr>
            <p:cNvSpPr/>
            <p:nvPr/>
          </p:nvSpPr>
          <p:spPr>
            <a:xfrm>
              <a:off x="1769772" y="2985648"/>
              <a:ext cx="117308" cy="481778"/>
            </a:xfrm>
            <a:custGeom>
              <a:avLst/>
              <a:gdLst/>
              <a:ahLst/>
              <a:cxnLst/>
              <a:rect l="l" t="t" r="r" b="b"/>
              <a:pathLst>
                <a:path w="2889" h="11865" fill="none" extrusionOk="0">
                  <a:moveTo>
                    <a:pt x="2888" y="0"/>
                  </a:moveTo>
                  <a:lnTo>
                    <a:pt x="2888" y="10107"/>
                  </a:lnTo>
                  <a:lnTo>
                    <a:pt x="1" y="11865"/>
                  </a:lnTo>
                  <a:lnTo>
                    <a:pt x="1" y="1695"/>
                  </a:lnTo>
                  <a:lnTo>
                    <a:pt x="2888" y="0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7">
              <a:extLst>
                <a:ext uri="{FF2B5EF4-FFF2-40B4-BE49-F238E27FC236}">
                  <a16:creationId xmlns:a16="http://schemas.microsoft.com/office/drawing/2014/main" id="{51736903-7936-F2A6-6E9E-FF52E1EFFD84}"/>
                </a:ext>
              </a:extLst>
            </p:cNvPr>
            <p:cNvSpPr/>
            <p:nvPr/>
          </p:nvSpPr>
          <p:spPr>
            <a:xfrm>
              <a:off x="1191153" y="2501359"/>
              <a:ext cx="117308" cy="349244"/>
            </a:xfrm>
            <a:custGeom>
              <a:avLst/>
              <a:gdLst/>
              <a:ahLst/>
              <a:cxnLst/>
              <a:rect l="l" t="t" r="r" b="b"/>
              <a:pathLst>
                <a:path w="2889" h="8601" extrusionOk="0">
                  <a:moveTo>
                    <a:pt x="1" y="0"/>
                  </a:moveTo>
                  <a:lnTo>
                    <a:pt x="1" y="6843"/>
                  </a:lnTo>
                  <a:lnTo>
                    <a:pt x="2889" y="8600"/>
                  </a:lnTo>
                  <a:lnTo>
                    <a:pt x="2889" y="16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7">
              <a:extLst>
                <a:ext uri="{FF2B5EF4-FFF2-40B4-BE49-F238E27FC236}">
                  <a16:creationId xmlns:a16="http://schemas.microsoft.com/office/drawing/2014/main" id="{FEBDAE40-0F15-3B08-7C6C-A118EAB97621}"/>
                </a:ext>
              </a:extLst>
            </p:cNvPr>
            <p:cNvSpPr/>
            <p:nvPr/>
          </p:nvSpPr>
          <p:spPr>
            <a:xfrm>
              <a:off x="1191153" y="2886249"/>
              <a:ext cx="117308" cy="349244"/>
            </a:xfrm>
            <a:custGeom>
              <a:avLst/>
              <a:gdLst/>
              <a:ahLst/>
              <a:cxnLst/>
              <a:rect l="l" t="t" r="r" b="b"/>
              <a:pathLst>
                <a:path w="2889" h="8601" extrusionOk="0">
                  <a:moveTo>
                    <a:pt x="1" y="0"/>
                  </a:moveTo>
                  <a:lnTo>
                    <a:pt x="1" y="6843"/>
                  </a:lnTo>
                  <a:lnTo>
                    <a:pt x="2889" y="8600"/>
                  </a:lnTo>
                  <a:lnTo>
                    <a:pt x="2889" y="16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7">
              <a:extLst>
                <a:ext uri="{FF2B5EF4-FFF2-40B4-BE49-F238E27FC236}">
                  <a16:creationId xmlns:a16="http://schemas.microsoft.com/office/drawing/2014/main" id="{A4AE8A4B-5C70-6BD2-73F8-B59AC518677C}"/>
                </a:ext>
              </a:extLst>
            </p:cNvPr>
            <p:cNvSpPr/>
            <p:nvPr/>
          </p:nvSpPr>
          <p:spPr>
            <a:xfrm>
              <a:off x="1983882" y="2083336"/>
              <a:ext cx="441011" cy="260034"/>
            </a:xfrm>
            <a:custGeom>
              <a:avLst/>
              <a:gdLst/>
              <a:ahLst/>
              <a:cxnLst/>
              <a:rect l="l" t="t" r="r" b="b"/>
              <a:pathLst>
                <a:path w="10861" h="6404" extrusionOk="0">
                  <a:moveTo>
                    <a:pt x="5462" y="0"/>
                  </a:moveTo>
                  <a:lnTo>
                    <a:pt x="1" y="3264"/>
                  </a:lnTo>
                  <a:lnTo>
                    <a:pt x="5462" y="6403"/>
                  </a:lnTo>
                  <a:lnTo>
                    <a:pt x="10861" y="3202"/>
                  </a:lnTo>
                  <a:lnTo>
                    <a:pt x="54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7">
              <a:extLst>
                <a:ext uri="{FF2B5EF4-FFF2-40B4-BE49-F238E27FC236}">
                  <a16:creationId xmlns:a16="http://schemas.microsoft.com/office/drawing/2014/main" id="{F5A00883-B5A8-FEAF-E555-BA08ED8CC522}"/>
                </a:ext>
              </a:extLst>
            </p:cNvPr>
            <p:cNvSpPr/>
            <p:nvPr/>
          </p:nvSpPr>
          <p:spPr>
            <a:xfrm>
              <a:off x="1983882" y="2083336"/>
              <a:ext cx="441011" cy="260034"/>
            </a:xfrm>
            <a:custGeom>
              <a:avLst/>
              <a:gdLst/>
              <a:ahLst/>
              <a:cxnLst/>
              <a:rect l="l" t="t" r="r" b="b"/>
              <a:pathLst>
                <a:path w="10861" h="6404" fill="none" extrusionOk="0">
                  <a:moveTo>
                    <a:pt x="1" y="3264"/>
                  </a:moveTo>
                  <a:lnTo>
                    <a:pt x="5462" y="6403"/>
                  </a:lnTo>
                  <a:lnTo>
                    <a:pt x="10861" y="3202"/>
                  </a:lnTo>
                  <a:lnTo>
                    <a:pt x="5462" y="0"/>
                  </a:lnTo>
                  <a:lnTo>
                    <a:pt x="1" y="3264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7">
              <a:extLst>
                <a:ext uri="{FF2B5EF4-FFF2-40B4-BE49-F238E27FC236}">
                  <a16:creationId xmlns:a16="http://schemas.microsoft.com/office/drawing/2014/main" id="{076EE093-96EF-3023-705E-4099F28E4B84}"/>
                </a:ext>
              </a:extLst>
            </p:cNvPr>
            <p:cNvSpPr/>
            <p:nvPr/>
          </p:nvSpPr>
          <p:spPr>
            <a:xfrm>
              <a:off x="2203107" y="2213311"/>
              <a:ext cx="272784" cy="260034"/>
            </a:xfrm>
            <a:custGeom>
              <a:avLst/>
              <a:gdLst/>
              <a:ahLst/>
              <a:cxnLst/>
              <a:rect l="l" t="t" r="r" b="b"/>
              <a:pathLst>
                <a:path w="6718" h="6404" extrusionOk="0">
                  <a:moveTo>
                    <a:pt x="5462" y="1"/>
                  </a:moveTo>
                  <a:lnTo>
                    <a:pt x="63" y="3202"/>
                  </a:lnTo>
                  <a:lnTo>
                    <a:pt x="0" y="6404"/>
                  </a:lnTo>
                  <a:lnTo>
                    <a:pt x="6717" y="2386"/>
                  </a:lnTo>
                  <a:lnTo>
                    <a:pt x="5462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7">
              <a:extLst>
                <a:ext uri="{FF2B5EF4-FFF2-40B4-BE49-F238E27FC236}">
                  <a16:creationId xmlns:a16="http://schemas.microsoft.com/office/drawing/2014/main" id="{F8189DAC-B331-1461-73D3-9BA3BB9D6883}"/>
                </a:ext>
              </a:extLst>
            </p:cNvPr>
            <p:cNvSpPr/>
            <p:nvPr/>
          </p:nvSpPr>
          <p:spPr>
            <a:xfrm>
              <a:off x="2203107" y="2213311"/>
              <a:ext cx="272784" cy="260034"/>
            </a:xfrm>
            <a:custGeom>
              <a:avLst/>
              <a:gdLst/>
              <a:ahLst/>
              <a:cxnLst/>
              <a:rect l="l" t="t" r="r" b="b"/>
              <a:pathLst>
                <a:path w="6718" h="6404" fill="none" extrusionOk="0">
                  <a:moveTo>
                    <a:pt x="5462" y="1"/>
                  </a:moveTo>
                  <a:lnTo>
                    <a:pt x="6717" y="2386"/>
                  </a:lnTo>
                  <a:lnTo>
                    <a:pt x="0" y="6404"/>
                  </a:lnTo>
                  <a:lnTo>
                    <a:pt x="63" y="3202"/>
                  </a:lnTo>
                  <a:lnTo>
                    <a:pt x="5462" y="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7">
              <a:extLst>
                <a:ext uri="{FF2B5EF4-FFF2-40B4-BE49-F238E27FC236}">
                  <a16:creationId xmlns:a16="http://schemas.microsoft.com/office/drawing/2014/main" id="{9BA81271-8B1E-3D1F-9B05-2731C912B6A8}"/>
                </a:ext>
              </a:extLst>
            </p:cNvPr>
            <p:cNvSpPr/>
            <p:nvPr/>
          </p:nvSpPr>
          <p:spPr>
            <a:xfrm>
              <a:off x="1927806" y="2215869"/>
              <a:ext cx="277901" cy="257476"/>
            </a:xfrm>
            <a:custGeom>
              <a:avLst/>
              <a:gdLst/>
              <a:ahLst/>
              <a:cxnLst/>
              <a:rect l="l" t="t" r="r" b="b"/>
              <a:pathLst>
                <a:path w="6844" h="6341" extrusionOk="0">
                  <a:moveTo>
                    <a:pt x="1382" y="0"/>
                  </a:moveTo>
                  <a:lnTo>
                    <a:pt x="1" y="2386"/>
                  </a:lnTo>
                  <a:lnTo>
                    <a:pt x="6780" y="6341"/>
                  </a:lnTo>
                  <a:lnTo>
                    <a:pt x="6843" y="3139"/>
                  </a:lnTo>
                  <a:lnTo>
                    <a:pt x="1382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7">
              <a:extLst>
                <a:ext uri="{FF2B5EF4-FFF2-40B4-BE49-F238E27FC236}">
                  <a16:creationId xmlns:a16="http://schemas.microsoft.com/office/drawing/2014/main" id="{D57C37C4-CCED-2CFA-78E9-316D816120EC}"/>
                </a:ext>
              </a:extLst>
            </p:cNvPr>
            <p:cNvSpPr/>
            <p:nvPr/>
          </p:nvSpPr>
          <p:spPr>
            <a:xfrm>
              <a:off x="1927806" y="2215869"/>
              <a:ext cx="277901" cy="257476"/>
            </a:xfrm>
            <a:custGeom>
              <a:avLst/>
              <a:gdLst/>
              <a:ahLst/>
              <a:cxnLst/>
              <a:rect l="l" t="t" r="r" b="b"/>
              <a:pathLst>
                <a:path w="6844" h="6341" fill="none" extrusionOk="0">
                  <a:moveTo>
                    <a:pt x="6780" y="6341"/>
                  </a:moveTo>
                  <a:lnTo>
                    <a:pt x="6843" y="3139"/>
                  </a:lnTo>
                  <a:lnTo>
                    <a:pt x="1382" y="0"/>
                  </a:lnTo>
                  <a:lnTo>
                    <a:pt x="1" y="2386"/>
                  </a:lnTo>
                  <a:lnTo>
                    <a:pt x="6780" y="6341"/>
                  </a:lnTo>
                  <a:close/>
                </a:path>
              </a:pathLst>
            </a:custGeom>
            <a:solidFill>
              <a:srgbClr val="B7B7B7"/>
            </a:solidFill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7">
              <a:extLst>
                <a:ext uri="{FF2B5EF4-FFF2-40B4-BE49-F238E27FC236}">
                  <a16:creationId xmlns:a16="http://schemas.microsoft.com/office/drawing/2014/main" id="{74850F61-B0F2-7E2A-6D86-A71DC78AB854}"/>
                </a:ext>
              </a:extLst>
            </p:cNvPr>
            <p:cNvSpPr/>
            <p:nvPr/>
          </p:nvSpPr>
          <p:spPr>
            <a:xfrm>
              <a:off x="2073091" y="1695888"/>
              <a:ext cx="252401" cy="583737"/>
            </a:xfrm>
            <a:custGeom>
              <a:avLst/>
              <a:gdLst/>
              <a:ahLst/>
              <a:cxnLst/>
              <a:rect l="l" t="t" r="r" b="b"/>
              <a:pathLst>
                <a:path w="6216" h="14376" extrusionOk="0">
                  <a:moveTo>
                    <a:pt x="64" y="0"/>
                  </a:moveTo>
                  <a:lnTo>
                    <a:pt x="1" y="12555"/>
                  </a:lnTo>
                  <a:lnTo>
                    <a:pt x="64" y="12869"/>
                  </a:lnTo>
                  <a:lnTo>
                    <a:pt x="252" y="13246"/>
                  </a:lnTo>
                  <a:lnTo>
                    <a:pt x="566" y="13560"/>
                  </a:lnTo>
                  <a:lnTo>
                    <a:pt x="943" y="13811"/>
                  </a:lnTo>
                  <a:lnTo>
                    <a:pt x="1382" y="14062"/>
                  </a:lnTo>
                  <a:lnTo>
                    <a:pt x="1947" y="14187"/>
                  </a:lnTo>
                  <a:lnTo>
                    <a:pt x="2512" y="14313"/>
                  </a:lnTo>
                  <a:lnTo>
                    <a:pt x="3140" y="14376"/>
                  </a:lnTo>
                  <a:lnTo>
                    <a:pt x="3767" y="14313"/>
                  </a:lnTo>
                  <a:lnTo>
                    <a:pt x="4332" y="14187"/>
                  </a:lnTo>
                  <a:lnTo>
                    <a:pt x="4835" y="14062"/>
                  </a:lnTo>
                  <a:lnTo>
                    <a:pt x="5274" y="13811"/>
                  </a:lnTo>
                  <a:lnTo>
                    <a:pt x="5651" y="13560"/>
                  </a:lnTo>
                  <a:lnTo>
                    <a:pt x="5965" y="13246"/>
                  </a:lnTo>
                  <a:lnTo>
                    <a:pt x="6153" y="12869"/>
                  </a:lnTo>
                  <a:lnTo>
                    <a:pt x="6216" y="12555"/>
                  </a:lnTo>
                  <a:lnTo>
                    <a:pt x="6216" y="1946"/>
                  </a:lnTo>
                  <a:lnTo>
                    <a:pt x="6216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7">
              <a:extLst>
                <a:ext uri="{FF2B5EF4-FFF2-40B4-BE49-F238E27FC236}">
                  <a16:creationId xmlns:a16="http://schemas.microsoft.com/office/drawing/2014/main" id="{DEE5DB6A-2D8F-4419-03F5-60ED5210F325}"/>
                </a:ext>
              </a:extLst>
            </p:cNvPr>
            <p:cNvSpPr/>
            <p:nvPr/>
          </p:nvSpPr>
          <p:spPr>
            <a:xfrm>
              <a:off x="2073091" y="1695888"/>
              <a:ext cx="252401" cy="583737"/>
            </a:xfrm>
            <a:custGeom>
              <a:avLst/>
              <a:gdLst/>
              <a:ahLst/>
              <a:cxnLst/>
              <a:rect l="l" t="t" r="r" b="b"/>
              <a:pathLst>
                <a:path w="6216" h="14376" fill="none" extrusionOk="0">
                  <a:moveTo>
                    <a:pt x="64" y="0"/>
                  </a:moveTo>
                  <a:lnTo>
                    <a:pt x="1" y="12555"/>
                  </a:lnTo>
                  <a:lnTo>
                    <a:pt x="1" y="12555"/>
                  </a:lnTo>
                  <a:lnTo>
                    <a:pt x="64" y="12869"/>
                  </a:lnTo>
                  <a:lnTo>
                    <a:pt x="252" y="13246"/>
                  </a:lnTo>
                  <a:lnTo>
                    <a:pt x="566" y="13560"/>
                  </a:lnTo>
                  <a:lnTo>
                    <a:pt x="943" y="13811"/>
                  </a:lnTo>
                  <a:lnTo>
                    <a:pt x="1382" y="14062"/>
                  </a:lnTo>
                  <a:lnTo>
                    <a:pt x="1947" y="14187"/>
                  </a:lnTo>
                  <a:lnTo>
                    <a:pt x="2512" y="14313"/>
                  </a:lnTo>
                  <a:lnTo>
                    <a:pt x="3140" y="14376"/>
                  </a:lnTo>
                  <a:lnTo>
                    <a:pt x="3140" y="14376"/>
                  </a:lnTo>
                  <a:lnTo>
                    <a:pt x="3767" y="14313"/>
                  </a:lnTo>
                  <a:lnTo>
                    <a:pt x="4332" y="14187"/>
                  </a:lnTo>
                  <a:lnTo>
                    <a:pt x="4835" y="14062"/>
                  </a:lnTo>
                  <a:lnTo>
                    <a:pt x="5274" y="13811"/>
                  </a:lnTo>
                  <a:lnTo>
                    <a:pt x="5651" y="13560"/>
                  </a:lnTo>
                  <a:lnTo>
                    <a:pt x="5965" y="13246"/>
                  </a:lnTo>
                  <a:lnTo>
                    <a:pt x="6153" y="12869"/>
                  </a:lnTo>
                  <a:lnTo>
                    <a:pt x="6216" y="12555"/>
                  </a:lnTo>
                  <a:lnTo>
                    <a:pt x="6216" y="1946"/>
                  </a:lnTo>
                  <a:lnTo>
                    <a:pt x="621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7">
              <a:extLst>
                <a:ext uri="{FF2B5EF4-FFF2-40B4-BE49-F238E27FC236}">
                  <a16:creationId xmlns:a16="http://schemas.microsoft.com/office/drawing/2014/main" id="{4792C888-5F02-CE0E-5EEC-6C44B28CE736}"/>
                </a:ext>
              </a:extLst>
            </p:cNvPr>
            <p:cNvSpPr/>
            <p:nvPr/>
          </p:nvSpPr>
          <p:spPr>
            <a:xfrm>
              <a:off x="2073091" y="1695888"/>
              <a:ext cx="252401" cy="583737"/>
            </a:xfrm>
            <a:custGeom>
              <a:avLst/>
              <a:gdLst/>
              <a:ahLst/>
              <a:cxnLst/>
              <a:rect l="l" t="t" r="r" b="b"/>
              <a:pathLst>
                <a:path w="6216" h="14376" fill="none" extrusionOk="0">
                  <a:moveTo>
                    <a:pt x="64" y="0"/>
                  </a:moveTo>
                  <a:lnTo>
                    <a:pt x="1" y="12555"/>
                  </a:lnTo>
                  <a:lnTo>
                    <a:pt x="1" y="12555"/>
                  </a:lnTo>
                  <a:lnTo>
                    <a:pt x="64" y="12869"/>
                  </a:lnTo>
                  <a:lnTo>
                    <a:pt x="252" y="13246"/>
                  </a:lnTo>
                  <a:lnTo>
                    <a:pt x="566" y="13560"/>
                  </a:lnTo>
                  <a:lnTo>
                    <a:pt x="943" y="13811"/>
                  </a:lnTo>
                  <a:lnTo>
                    <a:pt x="1382" y="14062"/>
                  </a:lnTo>
                  <a:lnTo>
                    <a:pt x="1947" y="14187"/>
                  </a:lnTo>
                  <a:lnTo>
                    <a:pt x="2512" y="14313"/>
                  </a:lnTo>
                  <a:lnTo>
                    <a:pt x="3140" y="14376"/>
                  </a:lnTo>
                  <a:lnTo>
                    <a:pt x="3140" y="14376"/>
                  </a:lnTo>
                  <a:lnTo>
                    <a:pt x="3767" y="14313"/>
                  </a:lnTo>
                  <a:lnTo>
                    <a:pt x="4332" y="14187"/>
                  </a:lnTo>
                  <a:lnTo>
                    <a:pt x="4835" y="14062"/>
                  </a:lnTo>
                  <a:lnTo>
                    <a:pt x="5274" y="13811"/>
                  </a:lnTo>
                  <a:lnTo>
                    <a:pt x="5651" y="13560"/>
                  </a:lnTo>
                  <a:lnTo>
                    <a:pt x="5965" y="13246"/>
                  </a:lnTo>
                  <a:lnTo>
                    <a:pt x="6153" y="12869"/>
                  </a:lnTo>
                  <a:lnTo>
                    <a:pt x="6216" y="12555"/>
                  </a:lnTo>
                  <a:lnTo>
                    <a:pt x="6216" y="1946"/>
                  </a:lnTo>
                  <a:lnTo>
                    <a:pt x="6216" y="0"/>
                  </a:lnTo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7">
              <a:extLst>
                <a:ext uri="{FF2B5EF4-FFF2-40B4-BE49-F238E27FC236}">
                  <a16:creationId xmlns:a16="http://schemas.microsoft.com/office/drawing/2014/main" id="{D176A075-6E13-04D3-4C73-B5B342A6433C}"/>
                </a:ext>
              </a:extLst>
            </p:cNvPr>
            <p:cNvSpPr/>
            <p:nvPr/>
          </p:nvSpPr>
          <p:spPr>
            <a:xfrm>
              <a:off x="2073091" y="1616872"/>
              <a:ext cx="252401" cy="147883"/>
            </a:xfrm>
            <a:custGeom>
              <a:avLst/>
              <a:gdLst/>
              <a:ahLst/>
              <a:cxnLst/>
              <a:rect l="l" t="t" r="r" b="b"/>
              <a:pathLst>
                <a:path w="6216" h="3642" fill="none" extrusionOk="0">
                  <a:moveTo>
                    <a:pt x="1" y="1821"/>
                  </a:moveTo>
                  <a:lnTo>
                    <a:pt x="1" y="1821"/>
                  </a:lnTo>
                  <a:lnTo>
                    <a:pt x="64" y="2198"/>
                  </a:lnTo>
                  <a:lnTo>
                    <a:pt x="252" y="2511"/>
                  </a:lnTo>
                  <a:lnTo>
                    <a:pt x="566" y="2825"/>
                  </a:lnTo>
                  <a:lnTo>
                    <a:pt x="943" y="3139"/>
                  </a:lnTo>
                  <a:lnTo>
                    <a:pt x="1382" y="3328"/>
                  </a:lnTo>
                  <a:lnTo>
                    <a:pt x="1947" y="3516"/>
                  </a:lnTo>
                  <a:lnTo>
                    <a:pt x="2512" y="3641"/>
                  </a:lnTo>
                  <a:lnTo>
                    <a:pt x="3140" y="3641"/>
                  </a:lnTo>
                  <a:lnTo>
                    <a:pt x="3140" y="3641"/>
                  </a:lnTo>
                  <a:lnTo>
                    <a:pt x="3767" y="3641"/>
                  </a:lnTo>
                  <a:lnTo>
                    <a:pt x="4332" y="3516"/>
                  </a:lnTo>
                  <a:lnTo>
                    <a:pt x="4897" y="3328"/>
                  </a:lnTo>
                  <a:lnTo>
                    <a:pt x="5337" y="3139"/>
                  </a:lnTo>
                  <a:lnTo>
                    <a:pt x="5713" y="2825"/>
                  </a:lnTo>
                  <a:lnTo>
                    <a:pt x="5965" y="2511"/>
                  </a:lnTo>
                  <a:lnTo>
                    <a:pt x="6153" y="2198"/>
                  </a:lnTo>
                  <a:lnTo>
                    <a:pt x="6216" y="1821"/>
                  </a:lnTo>
                  <a:lnTo>
                    <a:pt x="6216" y="1821"/>
                  </a:lnTo>
                  <a:lnTo>
                    <a:pt x="6153" y="1444"/>
                  </a:lnTo>
                  <a:lnTo>
                    <a:pt x="5965" y="1130"/>
                  </a:lnTo>
                  <a:lnTo>
                    <a:pt x="5713" y="817"/>
                  </a:lnTo>
                  <a:lnTo>
                    <a:pt x="5337" y="503"/>
                  </a:lnTo>
                  <a:lnTo>
                    <a:pt x="4897" y="314"/>
                  </a:lnTo>
                  <a:lnTo>
                    <a:pt x="4332" y="126"/>
                  </a:lnTo>
                  <a:lnTo>
                    <a:pt x="3767" y="0"/>
                  </a:lnTo>
                  <a:lnTo>
                    <a:pt x="3140" y="0"/>
                  </a:lnTo>
                  <a:lnTo>
                    <a:pt x="3140" y="0"/>
                  </a:lnTo>
                  <a:lnTo>
                    <a:pt x="2512" y="0"/>
                  </a:lnTo>
                  <a:lnTo>
                    <a:pt x="1947" y="126"/>
                  </a:lnTo>
                  <a:lnTo>
                    <a:pt x="1382" y="314"/>
                  </a:lnTo>
                  <a:lnTo>
                    <a:pt x="943" y="503"/>
                  </a:lnTo>
                  <a:lnTo>
                    <a:pt x="566" y="817"/>
                  </a:lnTo>
                  <a:lnTo>
                    <a:pt x="252" y="1130"/>
                  </a:lnTo>
                  <a:lnTo>
                    <a:pt x="64" y="1444"/>
                  </a:lnTo>
                  <a:lnTo>
                    <a:pt x="1" y="1821"/>
                  </a:lnTo>
                  <a:lnTo>
                    <a:pt x="1" y="182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7">
              <a:extLst>
                <a:ext uri="{FF2B5EF4-FFF2-40B4-BE49-F238E27FC236}">
                  <a16:creationId xmlns:a16="http://schemas.microsoft.com/office/drawing/2014/main" id="{2EB5CE40-3A0A-642F-B031-11A0532E3142}"/>
                </a:ext>
              </a:extLst>
            </p:cNvPr>
            <p:cNvSpPr/>
            <p:nvPr/>
          </p:nvSpPr>
          <p:spPr>
            <a:xfrm>
              <a:off x="2032323" y="1591372"/>
              <a:ext cx="336494" cy="198883"/>
            </a:xfrm>
            <a:custGeom>
              <a:avLst/>
              <a:gdLst/>
              <a:ahLst/>
              <a:cxnLst/>
              <a:rect l="l" t="t" r="r" b="b"/>
              <a:pathLst>
                <a:path w="8287" h="4898" extrusionOk="0">
                  <a:moveTo>
                    <a:pt x="4144" y="1"/>
                  </a:moveTo>
                  <a:lnTo>
                    <a:pt x="3328" y="64"/>
                  </a:lnTo>
                  <a:lnTo>
                    <a:pt x="2512" y="189"/>
                  </a:lnTo>
                  <a:lnTo>
                    <a:pt x="1821" y="440"/>
                  </a:lnTo>
                  <a:lnTo>
                    <a:pt x="1193" y="691"/>
                  </a:lnTo>
                  <a:lnTo>
                    <a:pt x="691" y="1068"/>
                  </a:lnTo>
                  <a:lnTo>
                    <a:pt x="314" y="1507"/>
                  </a:lnTo>
                  <a:lnTo>
                    <a:pt x="189" y="1696"/>
                  </a:lnTo>
                  <a:lnTo>
                    <a:pt x="63" y="1947"/>
                  </a:lnTo>
                  <a:lnTo>
                    <a:pt x="1" y="2198"/>
                  </a:lnTo>
                  <a:lnTo>
                    <a:pt x="1" y="2449"/>
                  </a:lnTo>
                  <a:lnTo>
                    <a:pt x="1" y="2700"/>
                  </a:lnTo>
                  <a:lnTo>
                    <a:pt x="63" y="2951"/>
                  </a:lnTo>
                  <a:lnTo>
                    <a:pt x="189" y="3202"/>
                  </a:lnTo>
                  <a:lnTo>
                    <a:pt x="314" y="3391"/>
                  </a:lnTo>
                  <a:lnTo>
                    <a:pt x="691" y="3830"/>
                  </a:lnTo>
                  <a:lnTo>
                    <a:pt x="1193" y="4207"/>
                  </a:lnTo>
                  <a:lnTo>
                    <a:pt x="1821" y="4458"/>
                  </a:lnTo>
                  <a:lnTo>
                    <a:pt x="2512" y="4709"/>
                  </a:lnTo>
                  <a:lnTo>
                    <a:pt x="3328" y="4834"/>
                  </a:lnTo>
                  <a:lnTo>
                    <a:pt x="4144" y="4897"/>
                  </a:lnTo>
                  <a:lnTo>
                    <a:pt x="4960" y="4834"/>
                  </a:lnTo>
                  <a:lnTo>
                    <a:pt x="5776" y="4709"/>
                  </a:lnTo>
                  <a:lnTo>
                    <a:pt x="6466" y="4458"/>
                  </a:lnTo>
                  <a:lnTo>
                    <a:pt x="7094" y="4207"/>
                  </a:lnTo>
                  <a:lnTo>
                    <a:pt x="7596" y="3830"/>
                  </a:lnTo>
                  <a:lnTo>
                    <a:pt x="7973" y="3391"/>
                  </a:lnTo>
                  <a:lnTo>
                    <a:pt x="8099" y="3202"/>
                  </a:lnTo>
                  <a:lnTo>
                    <a:pt x="8224" y="2951"/>
                  </a:lnTo>
                  <a:lnTo>
                    <a:pt x="8287" y="2700"/>
                  </a:lnTo>
                  <a:lnTo>
                    <a:pt x="8287" y="2449"/>
                  </a:lnTo>
                  <a:lnTo>
                    <a:pt x="8287" y="2198"/>
                  </a:lnTo>
                  <a:lnTo>
                    <a:pt x="8224" y="1947"/>
                  </a:lnTo>
                  <a:lnTo>
                    <a:pt x="8099" y="1696"/>
                  </a:lnTo>
                  <a:lnTo>
                    <a:pt x="7973" y="1507"/>
                  </a:lnTo>
                  <a:lnTo>
                    <a:pt x="7596" y="1068"/>
                  </a:lnTo>
                  <a:lnTo>
                    <a:pt x="7094" y="691"/>
                  </a:lnTo>
                  <a:lnTo>
                    <a:pt x="6466" y="440"/>
                  </a:lnTo>
                  <a:lnTo>
                    <a:pt x="5776" y="189"/>
                  </a:lnTo>
                  <a:lnTo>
                    <a:pt x="4960" y="64"/>
                  </a:lnTo>
                  <a:lnTo>
                    <a:pt x="4144" y="1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7">
              <a:extLst>
                <a:ext uri="{FF2B5EF4-FFF2-40B4-BE49-F238E27FC236}">
                  <a16:creationId xmlns:a16="http://schemas.microsoft.com/office/drawing/2014/main" id="{E66575ED-5559-1F7C-2E87-E042B607FC95}"/>
                </a:ext>
              </a:extLst>
            </p:cNvPr>
            <p:cNvSpPr/>
            <p:nvPr/>
          </p:nvSpPr>
          <p:spPr>
            <a:xfrm>
              <a:off x="2073091" y="1331382"/>
              <a:ext cx="252401" cy="420627"/>
            </a:xfrm>
            <a:custGeom>
              <a:avLst/>
              <a:gdLst/>
              <a:ahLst/>
              <a:cxnLst/>
              <a:rect l="l" t="t" r="r" b="b"/>
              <a:pathLst>
                <a:path w="6216" h="10359" extrusionOk="0">
                  <a:moveTo>
                    <a:pt x="64" y="1"/>
                  </a:moveTo>
                  <a:lnTo>
                    <a:pt x="1" y="8538"/>
                  </a:lnTo>
                  <a:lnTo>
                    <a:pt x="64" y="8915"/>
                  </a:lnTo>
                  <a:lnTo>
                    <a:pt x="252" y="9229"/>
                  </a:lnTo>
                  <a:lnTo>
                    <a:pt x="566" y="9542"/>
                  </a:lnTo>
                  <a:lnTo>
                    <a:pt x="943" y="9856"/>
                  </a:lnTo>
                  <a:lnTo>
                    <a:pt x="1382" y="10045"/>
                  </a:lnTo>
                  <a:lnTo>
                    <a:pt x="1947" y="10233"/>
                  </a:lnTo>
                  <a:lnTo>
                    <a:pt x="2512" y="10359"/>
                  </a:lnTo>
                  <a:lnTo>
                    <a:pt x="3767" y="10359"/>
                  </a:lnTo>
                  <a:lnTo>
                    <a:pt x="4332" y="10233"/>
                  </a:lnTo>
                  <a:lnTo>
                    <a:pt x="4835" y="10045"/>
                  </a:lnTo>
                  <a:lnTo>
                    <a:pt x="5274" y="9856"/>
                  </a:lnTo>
                  <a:lnTo>
                    <a:pt x="5651" y="9542"/>
                  </a:lnTo>
                  <a:lnTo>
                    <a:pt x="5965" y="9229"/>
                  </a:lnTo>
                  <a:lnTo>
                    <a:pt x="6153" y="8915"/>
                  </a:lnTo>
                  <a:lnTo>
                    <a:pt x="6216" y="8538"/>
                  </a:lnTo>
                  <a:lnTo>
                    <a:pt x="6216" y="1947"/>
                  </a:lnTo>
                  <a:lnTo>
                    <a:pt x="6216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7">
              <a:extLst>
                <a:ext uri="{FF2B5EF4-FFF2-40B4-BE49-F238E27FC236}">
                  <a16:creationId xmlns:a16="http://schemas.microsoft.com/office/drawing/2014/main" id="{E2BCBFA1-948B-4E67-4957-64C1AB30C2D0}"/>
                </a:ext>
              </a:extLst>
            </p:cNvPr>
            <p:cNvSpPr/>
            <p:nvPr/>
          </p:nvSpPr>
          <p:spPr>
            <a:xfrm>
              <a:off x="2073091" y="1331382"/>
              <a:ext cx="252401" cy="420627"/>
            </a:xfrm>
            <a:custGeom>
              <a:avLst/>
              <a:gdLst/>
              <a:ahLst/>
              <a:cxnLst/>
              <a:rect l="l" t="t" r="r" b="b"/>
              <a:pathLst>
                <a:path w="6216" h="10359" fill="none" extrusionOk="0">
                  <a:moveTo>
                    <a:pt x="64" y="1"/>
                  </a:moveTo>
                  <a:lnTo>
                    <a:pt x="1" y="8538"/>
                  </a:lnTo>
                  <a:lnTo>
                    <a:pt x="1" y="8538"/>
                  </a:lnTo>
                  <a:lnTo>
                    <a:pt x="64" y="8915"/>
                  </a:lnTo>
                  <a:lnTo>
                    <a:pt x="252" y="9229"/>
                  </a:lnTo>
                  <a:lnTo>
                    <a:pt x="566" y="9542"/>
                  </a:lnTo>
                  <a:lnTo>
                    <a:pt x="943" y="9856"/>
                  </a:lnTo>
                  <a:lnTo>
                    <a:pt x="1382" y="10045"/>
                  </a:lnTo>
                  <a:lnTo>
                    <a:pt x="1947" y="10233"/>
                  </a:lnTo>
                  <a:lnTo>
                    <a:pt x="2512" y="10359"/>
                  </a:lnTo>
                  <a:lnTo>
                    <a:pt x="3140" y="10359"/>
                  </a:lnTo>
                  <a:lnTo>
                    <a:pt x="3140" y="10359"/>
                  </a:lnTo>
                  <a:lnTo>
                    <a:pt x="3767" y="10359"/>
                  </a:lnTo>
                  <a:lnTo>
                    <a:pt x="4332" y="10233"/>
                  </a:lnTo>
                  <a:lnTo>
                    <a:pt x="4835" y="10045"/>
                  </a:lnTo>
                  <a:lnTo>
                    <a:pt x="5274" y="9856"/>
                  </a:lnTo>
                  <a:lnTo>
                    <a:pt x="5651" y="9542"/>
                  </a:lnTo>
                  <a:lnTo>
                    <a:pt x="5965" y="9229"/>
                  </a:lnTo>
                  <a:lnTo>
                    <a:pt x="6153" y="8915"/>
                  </a:lnTo>
                  <a:lnTo>
                    <a:pt x="6216" y="8538"/>
                  </a:lnTo>
                  <a:lnTo>
                    <a:pt x="6216" y="1947"/>
                  </a:lnTo>
                  <a:lnTo>
                    <a:pt x="621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7">
              <a:extLst>
                <a:ext uri="{FF2B5EF4-FFF2-40B4-BE49-F238E27FC236}">
                  <a16:creationId xmlns:a16="http://schemas.microsoft.com/office/drawing/2014/main" id="{7DE946EF-11B5-ECEE-6EEF-A8341D6A5436}"/>
                </a:ext>
              </a:extLst>
            </p:cNvPr>
            <p:cNvSpPr/>
            <p:nvPr/>
          </p:nvSpPr>
          <p:spPr>
            <a:xfrm>
              <a:off x="2073091" y="1331382"/>
              <a:ext cx="252401" cy="420627"/>
            </a:xfrm>
            <a:custGeom>
              <a:avLst/>
              <a:gdLst/>
              <a:ahLst/>
              <a:cxnLst/>
              <a:rect l="l" t="t" r="r" b="b"/>
              <a:pathLst>
                <a:path w="6216" h="10359" fill="none" extrusionOk="0">
                  <a:moveTo>
                    <a:pt x="64" y="1"/>
                  </a:moveTo>
                  <a:lnTo>
                    <a:pt x="1" y="8538"/>
                  </a:lnTo>
                  <a:lnTo>
                    <a:pt x="1" y="8538"/>
                  </a:lnTo>
                  <a:lnTo>
                    <a:pt x="64" y="8915"/>
                  </a:lnTo>
                  <a:lnTo>
                    <a:pt x="252" y="9229"/>
                  </a:lnTo>
                  <a:lnTo>
                    <a:pt x="566" y="9542"/>
                  </a:lnTo>
                  <a:lnTo>
                    <a:pt x="943" y="9856"/>
                  </a:lnTo>
                  <a:lnTo>
                    <a:pt x="1382" y="10045"/>
                  </a:lnTo>
                  <a:lnTo>
                    <a:pt x="1947" y="10233"/>
                  </a:lnTo>
                  <a:lnTo>
                    <a:pt x="2512" y="10359"/>
                  </a:lnTo>
                  <a:lnTo>
                    <a:pt x="3140" y="10359"/>
                  </a:lnTo>
                  <a:lnTo>
                    <a:pt x="3140" y="10359"/>
                  </a:lnTo>
                  <a:lnTo>
                    <a:pt x="3767" y="10359"/>
                  </a:lnTo>
                  <a:lnTo>
                    <a:pt x="4332" y="10233"/>
                  </a:lnTo>
                  <a:lnTo>
                    <a:pt x="4835" y="10045"/>
                  </a:lnTo>
                  <a:lnTo>
                    <a:pt x="5274" y="9856"/>
                  </a:lnTo>
                  <a:lnTo>
                    <a:pt x="5651" y="9542"/>
                  </a:lnTo>
                  <a:lnTo>
                    <a:pt x="5965" y="9229"/>
                  </a:lnTo>
                  <a:lnTo>
                    <a:pt x="6153" y="8915"/>
                  </a:lnTo>
                  <a:lnTo>
                    <a:pt x="6216" y="8538"/>
                  </a:lnTo>
                  <a:lnTo>
                    <a:pt x="6216" y="1947"/>
                  </a:lnTo>
                  <a:lnTo>
                    <a:pt x="6216" y="1"/>
                  </a:lnTo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7">
              <a:extLst>
                <a:ext uri="{FF2B5EF4-FFF2-40B4-BE49-F238E27FC236}">
                  <a16:creationId xmlns:a16="http://schemas.microsoft.com/office/drawing/2014/main" id="{8DD99234-AA90-16CD-D102-0938DEDA2891}"/>
                </a:ext>
              </a:extLst>
            </p:cNvPr>
            <p:cNvSpPr/>
            <p:nvPr/>
          </p:nvSpPr>
          <p:spPr>
            <a:xfrm>
              <a:off x="2073091" y="1252365"/>
              <a:ext cx="252401" cy="147883"/>
            </a:xfrm>
            <a:custGeom>
              <a:avLst/>
              <a:gdLst/>
              <a:ahLst/>
              <a:cxnLst/>
              <a:rect l="l" t="t" r="r" b="b"/>
              <a:pathLst>
                <a:path w="6216" h="3642" fill="none" extrusionOk="0">
                  <a:moveTo>
                    <a:pt x="1" y="1821"/>
                  </a:moveTo>
                  <a:lnTo>
                    <a:pt x="1" y="1821"/>
                  </a:lnTo>
                  <a:lnTo>
                    <a:pt x="64" y="2198"/>
                  </a:lnTo>
                  <a:lnTo>
                    <a:pt x="252" y="2512"/>
                  </a:lnTo>
                  <a:lnTo>
                    <a:pt x="566" y="2826"/>
                  </a:lnTo>
                  <a:lnTo>
                    <a:pt x="943" y="3139"/>
                  </a:lnTo>
                  <a:lnTo>
                    <a:pt x="1382" y="3328"/>
                  </a:lnTo>
                  <a:lnTo>
                    <a:pt x="1947" y="3516"/>
                  </a:lnTo>
                  <a:lnTo>
                    <a:pt x="2512" y="3642"/>
                  </a:lnTo>
                  <a:lnTo>
                    <a:pt x="3140" y="3642"/>
                  </a:lnTo>
                  <a:lnTo>
                    <a:pt x="3140" y="3642"/>
                  </a:lnTo>
                  <a:lnTo>
                    <a:pt x="3767" y="3642"/>
                  </a:lnTo>
                  <a:lnTo>
                    <a:pt x="4332" y="3516"/>
                  </a:lnTo>
                  <a:lnTo>
                    <a:pt x="4897" y="3328"/>
                  </a:lnTo>
                  <a:lnTo>
                    <a:pt x="5337" y="3139"/>
                  </a:lnTo>
                  <a:lnTo>
                    <a:pt x="5713" y="2826"/>
                  </a:lnTo>
                  <a:lnTo>
                    <a:pt x="5965" y="2512"/>
                  </a:lnTo>
                  <a:lnTo>
                    <a:pt x="6153" y="2198"/>
                  </a:lnTo>
                  <a:lnTo>
                    <a:pt x="6216" y="1821"/>
                  </a:lnTo>
                  <a:lnTo>
                    <a:pt x="6216" y="1821"/>
                  </a:lnTo>
                  <a:lnTo>
                    <a:pt x="6153" y="1445"/>
                  </a:lnTo>
                  <a:lnTo>
                    <a:pt x="5965" y="1131"/>
                  </a:lnTo>
                  <a:lnTo>
                    <a:pt x="5713" y="817"/>
                  </a:lnTo>
                  <a:lnTo>
                    <a:pt x="5337" y="503"/>
                  </a:lnTo>
                  <a:lnTo>
                    <a:pt x="4897" y="315"/>
                  </a:lnTo>
                  <a:lnTo>
                    <a:pt x="4332" y="126"/>
                  </a:lnTo>
                  <a:lnTo>
                    <a:pt x="3767" y="1"/>
                  </a:lnTo>
                  <a:lnTo>
                    <a:pt x="3140" y="1"/>
                  </a:lnTo>
                  <a:lnTo>
                    <a:pt x="3140" y="1"/>
                  </a:lnTo>
                  <a:lnTo>
                    <a:pt x="2512" y="1"/>
                  </a:lnTo>
                  <a:lnTo>
                    <a:pt x="1947" y="126"/>
                  </a:lnTo>
                  <a:lnTo>
                    <a:pt x="1382" y="315"/>
                  </a:lnTo>
                  <a:lnTo>
                    <a:pt x="943" y="503"/>
                  </a:lnTo>
                  <a:lnTo>
                    <a:pt x="566" y="817"/>
                  </a:lnTo>
                  <a:lnTo>
                    <a:pt x="252" y="1131"/>
                  </a:lnTo>
                  <a:lnTo>
                    <a:pt x="64" y="1445"/>
                  </a:lnTo>
                  <a:lnTo>
                    <a:pt x="1" y="1821"/>
                  </a:lnTo>
                  <a:lnTo>
                    <a:pt x="1" y="182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7">
              <a:extLst>
                <a:ext uri="{FF2B5EF4-FFF2-40B4-BE49-F238E27FC236}">
                  <a16:creationId xmlns:a16="http://schemas.microsoft.com/office/drawing/2014/main" id="{1EB23D42-ED86-5B7A-5FBE-A469C708C1B3}"/>
                </a:ext>
              </a:extLst>
            </p:cNvPr>
            <p:cNvSpPr/>
            <p:nvPr/>
          </p:nvSpPr>
          <p:spPr>
            <a:xfrm>
              <a:off x="2032323" y="1226866"/>
              <a:ext cx="336494" cy="198883"/>
            </a:xfrm>
            <a:custGeom>
              <a:avLst/>
              <a:gdLst/>
              <a:ahLst/>
              <a:cxnLst/>
              <a:rect l="l" t="t" r="r" b="b"/>
              <a:pathLst>
                <a:path w="8287" h="4898" extrusionOk="0">
                  <a:moveTo>
                    <a:pt x="4144" y="1"/>
                  </a:moveTo>
                  <a:lnTo>
                    <a:pt x="3328" y="64"/>
                  </a:lnTo>
                  <a:lnTo>
                    <a:pt x="2512" y="189"/>
                  </a:lnTo>
                  <a:lnTo>
                    <a:pt x="1821" y="440"/>
                  </a:lnTo>
                  <a:lnTo>
                    <a:pt x="1193" y="692"/>
                  </a:lnTo>
                  <a:lnTo>
                    <a:pt x="691" y="1068"/>
                  </a:lnTo>
                  <a:lnTo>
                    <a:pt x="314" y="1508"/>
                  </a:lnTo>
                  <a:lnTo>
                    <a:pt x="189" y="1696"/>
                  </a:lnTo>
                  <a:lnTo>
                    <a:pt x="63" y="1947"/>
                  </a:lnTo>
                  <a:lnTo>
                    <a:pt x="1" y="2198"/>
                  </a:lnTo>
                  <a:lnTo>
                    <a:pt x="1" y="2449"/>
                  </a:lnTo>
                  <a:lnTo>
                    <a:pt x="1" y="2700"/>
                  </a:lnTo>
                  <a:lnTo>
                    <a:pt x="63" y="2951"/>
                  </a:lnTo>
                  <a:lnTo>
                    <a:pt x="189" y="3202"/>
                  </a:lnTo>
                  <a:lnTo>
                    <a:pt x="314" y="3391"/>
                  </a:lnTo>
                  <a:lnTo>
                    <a:pt x="691" y="3830"/>
                  </a:lnTo>
                  <a:lnTo>
                    <a:pt x="1193" y="4207"/>
                  </a:lnTo>
                  <a:lnTo>
                    <a:pt x="1821" y="4458"/>
                  </a:lnTo>
                  <a:lnTo>
                    <a:pt x="2512" y="4709"/>
                  </a:lnTo>
                  <a:lnTo>
                    <a:pt x="3328" y="4835"/>
                  </a:lnTo>
                  <a:lnTo>
                    <a:pt x="4144" y="4897"/>
                  </a:lnTo>
                  <a:lnTo>
                    <a:pt x="4960" y="4835"/>
                  </a:lnTo>
                  <a:lnTo>
                    <a:pt x="5776" y="4709"/>
                  </a:lnTo>
                  <a:lnTo>
                    <a:pt x="6466" y="4458"/>
                  </a:lnTo>
                  <a:lnTo>
                    <a:pt x="7094" y="4207"/>
                  </a:lnTo>
                  <a:lnTo>
                    <a:pt x="7596" y="3830"/>
                  </a:lnTo>
                  <a:lnTo>
                    <a:pt x="7973" y="3391"/>
                  </a:lnTo>
                  <a:lnTo>
                    <a:pt x="8099" y="3202"/>
                  </a:lnTo>
                  <a:lnTo>
                    <a:pt x="8224" y="2951"/>
                  </a:lnTo>
                  <a:lnTo>
                    <a:pt x="8287" y="2700"/>
                  </a:lnTo>
                  <a:lnTo>
                    <a:pt x="8287" y="2449"/>
                  </a:lnTo>
                  <a:lnTo>
                    <a:pt x="8287" y="2198"/>
                  </a:lnTo>
                  <a:lnTo>
                    <a:pt x="8224" y="1947"/>
                  </a:lnTo>
                  <a:lnTo>
                    <a:pt x="8099" y="1696"/>
                  </a:lnTo>
                  <a:lnTo>
                    <a:pt x="7973" y="1508"/>
                  </a:lnTo>
                  <a:lnTo>
                    <a:pt x="7596" y="1068"/>
                  </a:lnTo>
                  <a:lnTo>
                    <a:pt x="7094" y="692"/>
                  </a:lnTo>
                  <a:lnTo>
                    <a:pt x="6466" y="440"/>
                  </a:lnTo>
                  <a:lnTo>
                    <a:pt x="5776" y="189"/>
                  </a:lnTo>
                  <a:lnTo>
                    <a:pt x="4960" y="64"/>
                  </a:lnTo>
                  <a:lnTo>
                    <a:pt x="4144" y="1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7">
              <a:extLst>
                <a:ext uri="{FF2B5EF4-FFF2-40B4-BE49-F238E27FC236}">
                  <a16:creationId xmlns:a16="http://schemas.microsoft.com/office/drawing/2014/main" id="{A6D449F7-C0E6-B30C-C104-621DAB14637C}"/>
                </a:ext>
              </a:extLst>
            </p:cNvPr>
            <p:cNvSpPr/>
            <p:nvPr/>
          </p:nvSpPr>
          <p:spPr>
            <a:xfrm>
              <a:off x="2073091" y="971991"/>
              <a:ext cx="252401" cy="420627"/>
            </a:xfrm>
            <a:custGeom>
              <a:avLst/>
              <a:gdLst/>
              <a:ahLst/>
              <a:cxnLst/>
              <a:rect l="l" t="t" r="r" b="b"/>
              <a:pathLst>
                <a:path w="6216" h="10359" extrusionOk="0">
                  <a:moveTo>
                    <a:pt x="64" y="1"/>
                  </a:moveTo>
                  <a:lnTo>
                    <a:pt x="1" y="8538"/>
                  </a:lnTo>
                  <a:lnTo>
                    <a:pt x="64" y="8915"/>
                  </a:lnTo>
                  <a:lnTo>
                    <a:pt x="252" y="9228"/>
                  </a:lnTo>
                  <a:lnTo>
                    <a:pt x="566" y="9542"/>
                  </a:lnTo>
                  <a:lnTo>
                    <a:pt x="943" y="9793"/>
                  </a:lnTo>
                  <a:lnTo>
                    <a:pt x="1382" y="10044"/>
                  </a:lnTo>
                  <a:lnTo>
                    <a:pt x="1947" y="10233"/>
                  </a:lnTo>
                  <a:lnTo>
                    <a:pt x="2512" y="10296"/>
                  </a:lnTo>
                  <a:lnTo>
                    <a:pt x="3140" y="10358"/>
                  </a:lnTo>
                  <a:lnTo>
                    <a:pt x="3767" y="10296"/>
                  </a:lnTo>
                  <a:lnTo>
                    <a:pt x="4332" y="10233"/>
                  </a:lnTo>
                  <a:lnTo>
                    <a:pt x="4835" y="10044"/>
                  </a:lnTo>
                  <a:lnTo>
                    <a:pt x="5274" y="9793"/>
                  </a:lnTo>
                  <a:lnTo>
                    <a:pt x="5651" y="9542"/>
                  </a:lnTo>
                  <a:lnTo>
                    <a:pt x="5965" y="9228"/>
                  </a:lnTo>
                  <a:lnTo>
                    <a:pt x="6153" y="8915"/>
                  </a:lnTo>
                  <a:lnTo>
                    <a:pt x="6216" y="8538"/>
                  </a:lnTo>
                  <a:lnTo>
                    <a:pt x="6216" y="1947"/>
                  </a:lnTo>
                  <a:lnTo>
                    <a:pt x="6216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7">
              <a:extLst>
                <a:ext uri="{FF2B5EF4-FFF2-40B4-BE49-F238E27FC236}">
                  <a16:creationId xmlns:a16="http://schemas.microsoft.com/office/drawing/2014/main" id="{E2372330-22A5-3BF5-D25E-5078E1D95F4E}"/>
                </a:ext>
              </a:extLst>
            </p:cNvPr>
            <p:cNvSpPr/>
            <p:nvPr/>
          </p:nvSpPr>
          <p:spPr>
            <a:xfrm>
              <a:off x="2073091" y="971991"/>
              <a:ext cx="252401" cy="420627"/>
            </a:xfrm>
            <a:custGeom>
              <a:avLst/>
              <a:gdLst/>
              <a:ahLst/>
              <a:cxnLst/>
              <a:rect l="l" t="t" r="r" b="b"/>
              <a:pathLst>
                <a:path w="6216" h="10359" fill="none" extrusionOk="0">
                  <a:moveTo>
                    <a:pt x="64" y="1"/>
                  </a:moveTo>
                  <a:lnTo>
                    <a:pt x="1" y="8538"/>
                  </a:lnTo>
                  <a:lnTo>
                    <a:pt x="1" y="8538"/>
                  </a:lnTo>
                  <a:lnTo>
                    <a:pt x="64" y="8915"/>
                  </a:lnTo>
                  <a:lnTo>
                    <a:pt x="252" y="9228"/>
                  </a:lnTo>
                  <a:lnTo>
                    <a:pt x="566" y="9542"/>
                  </a:lnTo>
                  <a:lnTo>
                    <a:pt x="943" y="9793"/>
                  </a:lnTo>
                  <a:lnTo>
                    <a:pt x="1382" y="10044"/>
                  </a:lnTo>
                  <a:lnTo>
                    <a:pt x="1947" y="10233"/>
                  </a:lnTo>
                  <a:lnTo>
                    <a:pt x="2512" y="10296"/>
                  </a:lnTo>
                  <a:lnTo>
                    <a:pt x="3140" y="10358"/>
                  </a:lnTo>
                  <a:lnTo>
                    <a:pt x="3140" y="10358"/>
                  </a:lnTo>
                  <a:lnTo>
                    <a:pt x="3767" y="10296"/>
                  </a:lnTo>
                  <a:lnTo>
                    <a:pt x="4332" y="10233"/>
                  </a:lnTo>
                  <a:lnTo>
                    <a:pt x="4835" y="10044"/>
                  </a:lnTo>
                  <a:lnTo>
                    <a:pt x="5274" y="9793"/>
                  </a:lnTo>
                  <a:lnTo>
                    <a:pt x="5651" y="9542"/>
                  </a:lnTo>
                  <a:lnTo>
                    <a:pt x="5965" y="9228"/>
                  </a:lnTo>
                  <a:lnTo>
                    <a:pt x="6153" y="8915"/>
                  </a:lnTo>
                  <a:lnTo>
                    <a:pt x="6216" y="8538"/>
                  </a:lnTo>
                  <a:lnTo>
                    <a:pt x="6216" y="1947"/>
                  </a:lnTo>
                  <a:lnTo>
                    <a:pt x="621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7">
              <a:extLst>
                <a:ext uri="{FF2B5EF4-FFF2-40B4-BE49-F238E27FC236}">
                  <a16:creationId xmlns:a16="http://schemas.microsoft.com/office/drawing/2014/main" id="{A79C2C1A-9D10-8A10-071A-5A602F4D6F9E}"/>
                </a:ext>
              </a:extLst>
            </p:cNvPr>
            <p:cNvSpPr/>
            <p:nvPr/>
          </p:nvSpPr>
          <p:spPr>
            <a:xfrm>
              <a:off x="2073091" y="971991"/>
              <a:ext cx="252401" cy="420627"/>
            </a:xfrm>
            <a:custGeom>
              <a:avLst/>
              <a:gdLst/>
              <a:ahLst/>
              <a:cxnLst/>
              <a:rect l="l" t="t" r="r" b="b"/>
              <a:pathLst>
                <a:path w="6216" h="10359" fill="none" extrusionOk="0">
                  <a:moveTo>
                    <a:pt x="64" y="1"/>
                  </a:moveTo>
                  <a:lnTo>
                    <a:pt x="1" y="8538"/>
                  </a:lnTo>
                  <a:lnTo>
                    <a:pt x="1" y="8538"/>
                  </a:lnTo>
                  <a:lnTo>
                    <a:pt x="64" y="8915"/>
                  </a:lnTo>
                  <a:lnTo>
                    <a:pt x="252" y="9228"/>
                  </a:lnTo>
                  <a:lnTo>
                    <a:pt x="566" y="9542"/>
                  </a:lnTo>
                  <a:lnTo>
                    <a:pt x="943" y="9793"/>
                  </a:lnTo>
                  <a:lnTo>
                    <a:pt x="1382" y="10044"/>
                  </a:lnTo>
                  <a:lnTo>
                    <a:pt x="1947" y="10233"/>
                  </a:lnTo>
                  <a:lnTo>
                    <a:pt x="2512" y="10296"/>
                  </a:lnTo>
                  <a:lnTo>
                    <a:pt x="3140" y="10358"/>
                  </a:lnTo>
                  <a:lnTo>
                    <a:pt x="3140" y="10358"/>
                  </a:lnTo>
                  <a:lnTo>
                    <a:pt x="3767" y="10296"/>
                  </a:lnTo>
                  <a:lnTo>
                    <a:pt x="4332" y="10233"/>
                  </a:lnTo>
                  <a:lnTo>
                    <a:pt x="4835" y="10044"/>
                  </a:lnTo>
                  <a:lnTo>
                    <a:pt x="5274" y="9793"/>
                  </a:lnTo>
                  <a:lnTo>
                    <a:pt x="5651" y="9542"/>
                  </a:lnTo>
                  <a:lnTo>
                    <a:pt x="5965" y="9228"/>
                  </a:lnTo>
                  <a:lnTo>
                    <a:pt x="6153" y="8915"/>
                  </a:lnTo>
                  <a:lnTo>
                    <a:pt x="6216" y="8538"/>
                  </a:lnTo>
                  <a:lnTo>
                    <a:pt x="6216" y="1947"/>
                  </a:lnTo>
                  <a:lnTo>
                    <a:pt x="6216" y="1"/>
                  </a:lnTo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7">
              <a:extLst>
                <a:ext uri="{FF2B5EF4-FFF2-40B4-BE49-F238E27FC236}">
                  <a16:creationId xmlns:a16="http://schemas.microsoft.com/office/drawing/2014/main" id="{B0EB61B2-7187-F34C-E3EE-F0A65F50D6D3}"/>
                </a:ext>
              </a:extLst>
            </p:cNvPr>
            <p:cNvSpPr/>
            <p:nvPr/>
          </p:nvSpPr>
          <p:spPr>
            <a:xfrm>
              <a:off x="2073091" y="892975"/>
              <a:ext cx="252401" cy="147883"/>
            </a:xfrm>
            <a:custGeom>
              <a:avLst/>
              <a:gdLst/>
              <a:ahLst/>
              <a:cxnLst/>
              <a:rect l="l" t="t" r="r" b="b"/>
              <a:pathLst>
                <a:path w="6216" h="3642" fill="none" extrusionOk="0">
                  <a:moveTo>
                    <a:pt x="1" y="1821"/>
                  </a:moveTo>
                  <a:lnTo>
                    <a:pt x="1" y="1821"/>
                  </a:lnTo>
                  <a:lnTo>
                    <a:pt x="64" y="2198"/>
                  </a:lnTo>
                  <a:lnTo>
                    <a:pt x="252" y="2512"/>
                  </a:lnTo>
                  <a:lnTo>
                    <a:pt x="566" y="2825"/>
                  </a:lnTo>
                  <a:lnTo>
                    <a:pt x="943" y="3076"/>
                  </a:lnTo>
                  <a:lnTo>
                    <a:pt x="1382" y="3328"/>
                  </a:lnTo>
                  <a:lnTo>
                    <a:pt x="1947" y="3516"/>
                  </a:lnTo>
                  <a:lnTo>
                    <a:pt x="2512" y="3579"/>
                  </a:lnTo>
                  <a:lnTo>
                    <a:pt x="3140" y="3641"/>
                  </a:lnTo>
                  <a:lnTo>
                    <a:pt x="3140" y="3641"/>
                  </a:lnTo>
                  <a:lnTo>
                    <a:pt x="3767" y="3579"/>
                  </a:lnTo>
                  <a:lnTo>
                    <a:pt x="4332" y="3516"/>
                  </a:lnTo>
                  <a:lnTo>
                    <a:pt x="4897" y="3328"/>
                  </a:lnTo>
                  <a:lnTo>
                    <a:pt x="5337" y="3076"/>
                  </a:lnTo>
                  <a:lnTo>
                    <a:pt x="5713" y="2825"/>
                  </a:lnTo>
                  <a:lnTo>
                    <a:pt x="5965" y="2512"/>
                  </a:lnTo>
                  <a:lnTo>
                    <a:pt x="6153" y="2198"/>
                  </a:lnTo>
                  <a:lnTo>
                    <a:pt x="6216" y="1821"/>
                  </a:lnTo>
                  <a:lnTo>
                    <a:pt x="6216" y="1821"/>
                  </a:lnTo>
                  <a:lnTo>
                    <a:pt x="6153" y="1444"/>
                  </a:lnTo>
                  <a:lnTo>
                    <a:pt x="5965" y="1068"/>
                  </a:lnTo>
                  <a:lnTo>
                    <a:pt x="5713" y="754"/>
                  </a:lnTo>
                  <a:lnTo>
                    <a:pt x="5337" y="503"/>
                  </a:lnTo>
                  <a:lnTo>
                    <a:pt x="4897" y="314"/>
                  </a:lnTo>
                  <a:lnTo>
                    <a:pt x="4332" y="126"/>
                  </a:lnTo>
                  <a:lnTo>
                    <a:pt x="3767" y="1"/>
                  </a:lnTo>
                  <a:lnTo>
                    <a:pt x="3140" y="1"/>
                  </a:lnTo>
                  <a:lnTo>
                    <a:pt x="3140" y="1"/>
                  </a:lnTo>
                  <a:lnTo>
                    <a:pt x="2512" y="1"/>
                  </a:lnTo>
                  <a:lnTo>
                    <a:pt x="1947" y="126"/>
                  </a:lnTo>
                  <a:lnTo>
                    <a:pt x="1382" y="314"/>
                  </a:lnTo>
                  <a:lnTo>
                    <a:pt x="943" y="503"/>
                  </a:lnTo>
                  <a:lnTo>
                    <a:pt x="566" y="754"/>
                  </a:lnTo>
                  <a:lnTo>
                    <a:pt x="252" y="1068"/>
                  </a:lnTo>
                  <a:lnTo>
                    <a:pt x="64" y="1444"/>
                  </a:lnTo>
                  <a:lnTo>
                    <a:pt x="1" y="1821"/>
                  </a:lnTo>
                  <a:lnTo>
                    <a:pt x="1" y="182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7">
              <a:extLst>
                <a:ext uri="{FF2B5EF4-FFF2-40B4-BE49-F238E27FC236}">
                  <a16:creationId xmlns:a16="http://schemas.microsoft.com/office/drawing/2014/main" id="{28FA800C-8CB0-B34C-E1AC-40AA7EDFE7C1}"/>
                </a:ext>
              </a:extLst>
            </p:cNvPr>
            <p:cNvSpPr/>
            <p:nvPr/>
          </p:nvSpPr>
          <p:spPr>
            <a:xfrm>
              <a:off x="2073091" y="892975"/>
              <a:ext cx="252401" cy="147883"/>
            </a:xfrm>
            <a:custGeom>
              <a:avLst/>
              <a:gdLst/>
              <a:ahLst/>
              <a:cxnLst/>
              <a:rect l="l" t="t" r="r" b="b"/>
              <a:pathLst>
                <a:path w="6216" h="3642" extrusionOk="0">
                  <a:moveTo>
                    <a:pt x="2512" y="1"/>
                  </a:moveTo>
                  <a:lnTo>
                    <a:pt x="1947" y="126"/>
                  </a:lnTo>
                  <a:lnTo>
                    <a:pt x="1382" y="314"/>
                  </a:lnTo>
                  <a:lnTo>
                    <a:pt x="943" y="503"/>
                  </a:lnTo>
                  <a:lnTo>
                    <a:pt x="566" y="754"/>
                  </a:lnTo>
                  <a:lnTo>
                    <a:pt x="252" y="1068"/>
                  </a:lnTo>
                  <a:lnTo>
                    <a:pt x="64" y="1444"/>
                  </a:lnTo>
                  <a:lnTo>
                    <a:pt x="1" y="1821"/>
                  </a:lnTo>
                  <a:lnTo>
                    <a:pt x="64" y="2198"/>
                  </a:lnTo>
                  <a:lnTo>
                    <a:pt x="252" y="2512"/>
                  </a:lnTo>
                  <a:lnTo>
                    <a:pt x="566" y="2825"/>
                  </a:lnTo>
                  <a:lnTo>
                    <a:pt x="943" y="3076"/>
                  </a:lnTo>
                  <a:lnTo>
                    <a:pt x="1382" y="3328"/>
                  </a:lnTo>
                  <a:lnTo>
                    <a:pt x="1947" y="3516"/>
                  </a:lnTo>
                  <a:lnTo>
                    <a:pt x="2512" y="3579"/>
                  </a:lnTo>
                  <a:lnTo>
                    <a:pt x="3140" y="3641"/>
                  </a:lnTo>
                  <a:lnTo>
                    <a:pt x="3767" y="3579"/>
                  </a:lnTo>
                  <a:lnTo>
                    <a:pt x="4332" y="3516"/>
                  </a:lnTo>
                  <a:lnTo>
                    <a:pt x="4897" y="3328"/>
                  </a:lnTo>
                  <a:lnTo>
                    <a:pt x="5337" y="3076"/>
                  </a:lnTo>
                  <a:lnTo>
                    <a:pt x="5713" y="2825"/>
                  </a:lnTo>
                  <a:lnTo>
                    <a:pt x="5965" y="2512"/>
                  </a:lnTo>
                  <a:lnTo>
                    <a:pt x="6153" y="2198"/>
                  </a:lnTo>
                  <a:lnTo>
                    <a:pt x="6216" y="1821"/>
                  </a:lnTo>
                  <a:lnTo>
                    <a:pt x="6153" y="1444"/>
                  </a:lnTo>
                  <a:lnTo>
                    <a:pt x="5965" y="1068"/>
                  </a:lnTo>
                  <a:lnTo>
                    <a:pt x="5713" y="754"/>
                  </a:lnTo>
                  <a:lnTo>
                    <a:pt x="5337" y="503"/>
                  </a:lnTo>
                  <a:lnTo>
                    <a:pt x="4897" y="314"/>
                  </a:lnTo>
                  <a:lnTo>
                    <a:pt x="4332" y="126"/>
                  </a:lnTo>
                  <a:lnTo>
                    <a:pt x="3767" y="1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7">
              <a:extLst>
                <a:ext uri="{FF2B5EF4-FFF2-40B4-BE49-F238E27FC236}">
                  <a16:creationId xmlns:a16="http://schemas.microsoft.com/office/drawing/2014/main" id="{534C7D71-5D1A-3F0C-CCB7-73F8A57B97D2}"/>
                </a:ext>
              </a:extLst>
            </p:cNvPr>
            <p:cNvSpPr/>
            <p:nvPr/>
          </p:nvSpPr>
          <p:spPr>
            <a:xfrm>
              <a:off x="2118974" y="918475"/>
              <a:ext cx="163191" cy="86692"/>
            </a:xfrm>
            <a:custGeom>
              <a:avLst/>
              <a:gdLst/>
              <a:ahLst/>
              <a:cxnLst/>
              <a:rect l="l" t="t" r="r" b="b"/>
              <a:pathLst>
                <a:path w="4019" h="2135" extrusionOk="0">
                  <a:moveTo>
                    <a:pt x="1570" y="0"/>
                  </a:moveTo>
                  <a:lnTo>
                    <a:pt x="1194" y="63"/>
                  </a:lnTo>
                  <a:lnTo>
                    <a:pt x="880" y="126"/>
                  </a:lnTo>
                  <a:lnTo>
                    <a:pt x="566" y="314"/>
                  </a:lnTo>
                  <a:lnTo>
                    <a:pt x="315" y="440"/>
                  </a:lnTo>
                  <a:lnTo>
                    <a:pt x="126" y="628"/>
                  </a:lnTo>
                  <a:lnTo>
                    <a:pt x="1" y="816"/>
                  </a:lnTo>
                  <a:lnTo>
                    <a:pt x="1" y="1067"/>
                  </a:lnTo>
                  <a:lnTo>
                    <a:pt x="1" y="1256"/>
                  </a:lnTo>
                  <a:lnTo>
                    <a:pt x="126" y="1444"/>
                  </a:lnTo>
                  <a:lnTo>
                    <a:pt x="315" y="1632"/>
                  </a:lnTo>
                  <a:lnTo>
                    <a:pt x="566" y="1821"/>
                  </a:lnTo>
                  <a:lnTo>
                    <a:pt x="880" y="1946"/>
                  </a:lnTo>
                  <a:lnTo>
                    <a:pt x="1194" y="2009"/>
                  </a:lnTo>
                  <a:lnTo>
                    <a:pt x="1570" y="2072"/>
                  </a:lnTo>
                  <a:lnTo>
                    <a:pt x="2010" y="2135"/>
                  </a:lnTo>
                  <a:lnTo>
                    <a:pt x="2386" y="2072"/>
                  </a:lnTo>
                  <a:lnTo>
                    <a:pt x="2763" y="2009"/>
                  </a:lnTo>
                  <a:lnTo>
                    <a:pt x="3140" y="1946"/>
                  </a:lnTo>
                  <a:lnTo>
                    <a:pt x="3454" y="1821"/>
                  </a:lnTo>
                  <a:lnTo>
                    <a:pt x="3705" y="1632"/>
                  </a:lnTo>
                  <a:lnTo>
                    <a:pt x="3893" y="1444"/>
                  </a:lnTo>
                  <a:lnTo>
                    <a:pt x="3956" y="1256"/>
                  </a:lnTo>
                  <a:lnTo>
                    <a:pt x="4018" y="1067"/>
                  </a:lnTo>
                  <a:lnTo>
                    <a:pt x="3956" y="816"/>
                  </a:lnTo>
                  <a:lnTo>
                    <a:pt x="3893" y="628"/>
                  </a:lnTo>
                  <a:lnTo>
                    <a:pt x="3705" y="440"/>
                  </a:lnTo>
                  <a:lnTo>
                    <a:pt x="3454" y="314"/>
                  </a:lnTo>
                  <a:lnTo>
                    <a:pt x="3140" y="126"/>
                  </a:lnTo>
                  <a:lnTo>
                    <a:pt x="2763" y="63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7">
              <a:extLst>
                <a:ext uri="{FF2B5EF4-FFF2-40B4-BE49-F238E27FC236}">
                  <a16:creationId xmlns:a16="http://schemas.microsoft.com/office/drawing/2014/main" id="{A8673833-7DF3-E758-5B4A-A55845460A57}"/>
                </a:ext>
              </a:extLst>
            </p:cNvPr>
            <p:cNvSpPr/>
            <p:nvPr/>
          </p:nvSpPr>
          <p:spPr>
            <a:xfrm>
              <a:off x="1660180" y="2279577"/>
              <a:ext cx="441011" cy="260034"/>
            </a:xfrm>
            <a:custGeom>
              <a:avLst/>
              <a:gdLst/>
              <a:ahLst/>
              <a:cxnLst/>
              <a:rect l="l" t="t" r="r" b="b"/>
              <a:pathLst>
                <a:path w="10861" h="6404" extrusionOk="0">
                  <a:moveTo>
                    <a:pt x="5462" y="1"/>
                  </a:moveTo>
                  <a:lnTo>
                    <a:pt x="0" y="3265"/>
                  </a:lnTo>
                  <a:lnTo>
                    <a:pt x="5462" y="6404"/>
                  </a:lnTo>
                  <a:lnTo>
                    <a:pt x="10860" y="3202"/>
                  </a:lnTo>
                  <a:lnTo>
                    <a:pt x="54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7">
              <a:extLst>
                <a:ext uri="{FF2B5EF4-FFF2-40B4-BE49-F238E27FC236}">
                  <a16:creationId xmlns:a16="http://schemas.microsoft.com/office/drawing/2014/main" id="{47C0E0F0-BD77-91FD-5B0F-DE71ED7D0662}"/>
                </a:ext>
              </a:extLst>
            </p:cNvPr>
            <p:cNvSpPr/>
            <p:nvPr/>
          </p:nvSpPr>
          <p:spPr>
            <a:xfrm>
              <a:off x="1660180" y="2279577"/>
              <a:ext cx="441011" cy="260034"/>
            </a:xfrm>
            <a:custGeom>
              <a:avLst/>
              <a:gdLst/>
              <a:ahLst/>
              <a:cxnLst/>
              <a:rect l="l" t="t" r="r" b="b"/>
              <a:pathLst>
                <a:path w="10861" h="6404" fill="none" extrusionOk="0">
                  <a:moveTo>
                    <a:pt x="0" y="3265"/>
                  </a:moveTo>
                  <a:lnTo>
                    <a:pt x="5462" y="6404"/>
                  </a:lnTo>
                  <a:lnTo>
                    <a:pt x="10860" y="3202"/>
                  </a:lnTo>
                  <a:lnTo>
                    <a:pt x="5462" y="1"/>
                  </a:lnTo>
                  <a:lnTo>
                    <a:pt x="0" y="3265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7">
              <a:extLst>
                <a:ext uri="{FF2B5EF4-FFF2-40B4-BE49-F238E27FC236}">
                  <a16:creationId xmlns:a16="http://schemas.microsoft.com/office/drawing/2014/main" id="{537C5364-1A2E-8936-D877-34CD8A754B40}"/>
                </a:ext>
              </a:extLst>
            </p:cNvPr>
            <p:cNvSpPr/>
            <p:nvPr/>
          </p:nvSpPr>
          <p:spPr>
            <a:xfrm>
              <a:off x="1879405" y="2409593"/>
              <a:ext cx="272744" cy="260034"/>
            </a:xfrm>
            <a:custGeom>
              <a:avLst/>
              <a:gdLst/>
              <a:ahLst/>
              <a:cxnLst/>
              <a:rect l="l" t="t" r="r" b="b"/>
              <a:pathLst>
                <a:path w="6717" h="6404" extrusionOk="0">
                  <a:moveTo>
                    <a:pt x="5461" y="0"/>
                  </a:moveTo>
                  <a:lnTo>
                    <a:pt x="63" y="3202"/>
                  </a:lnTo>
                  <a:lnTo>
                    <a:pt x="0" y="6403"/>
                  </a:lnTo>
                  <a:lnTo>
                    <a:pt x="6717" y="2449"/>
                  </a:lnTo>
                  <a:lnTo>
                    <a:pt x="546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7">
              <a:extLst>
                <a:ext uri="{FF2B5EF4-FFF2-40B4-BE49-F238E27FC236}">
                  <a16:creationId xmlns:a16="http://schemas.microsoft.com/office/drawing/2014/main" id="{C949C6A8-50A4-66FF-D7F5-EE176A91DFA8}"/>
                </a:ext>
              </a:extLst>
            </p:cNvPr>
            <p:cNvSpPr/>
            <p:nvPr/>
          </p:nvSpPr>
          <p:spPr>
            <a:xfrm>
              <a:off x="1879405" y="2409593"/>
              <a:ext cx="272744" cy="260034"/>
            </a:xfrm>
            <a:custGeom>
              <a:avLst/>
              <a:gdLst/>
              <a:ahLst/>
              <a:cxnLst/>
              <a:rect l="l" t="t" r="r" b="b"/>
              <a:pathLst>
                <a:path w="6717" h="6404" fill="none" extrusionOk="0">
                  <a:moveTo>
                    <a:pt x="5461" y="0"/>
                  </a:moveTo>
                  <a:lnTo>
                    <a:pt x="6717" y="2449"/>
                  </a:lnTo>
                  <a:lnTo>
                    <a:pt x="0" y="6403"/>
                  </a:lnTo>
                  <a:lnTo>
                    <a:pt x="63" y="3202"/>
                  </a:lnTo>
                  <a:lnTo>
                    <a:pt x="5461" y="0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7">
              <a:extLst>
                <a:ext uri="{FF2B5EF4-FFF2-40B4-BE49-F238E27FC236}">
                  <a16:creationId xmlns:a16="http://schemas.microsoft.com/office/drawing/2014/main" id="{DBF4C520-952E-CE16-6238-9D2221D871EE}"/>
                </a:ext>
              </a:extLst>
            </p:cNvPr>
            <p:cNvSpPr/>
            <p:nvPr/>
          </p:nvSpPr>
          <p:spPr>
            <a:xfrm>
              <a:off x="1604105" y="2412151"/>
              <a:ext cx="277860" cy="257476"/>
            </a:xfrm>
            <a:custGeom>
              <a:avLst/>
              <a:gdLst/>
              <a:ahLst/>
              <a:cxnLst/>
              <a:rect l="l" t="t" r="r" b="b"/>
              <a:pathLst>
                <a:path w="6843" h="6341" extrusionOk="0">
                  <a:moveTo>
                    <a:pt x="1381" y="0"/>
                  </a:moveTo>
                  <a:lnTo>
                    <a:pt x="0" y="2386"/>
                  </a:lnTo>
                  <a:lnTo>
                    <a:pt x="6780" y="6340"/>
                  </a:lnTo>
                  <a:lnTo>
                    <a:pt x="6843" y="3139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7">
              <a:extLst>
                <a:ext uri="{FF2B5EF4-FFF2-40B4-BE49-F238E27FC236}">
                  <a16:creationId xmlns:a16="http://schemas.microsoft.com/office/drawing/2014/main" id="{20521ABE-CF60-9467-D34D-E23961725014}"/>
                </a:ext>
              </a:extLst>
            </p:cNvPr>
            <p:cNvSpPr/>
            <p:nvPr/>
          </p:nvSpPr>
          <p:spPr>
            <a:xfrm>
              <a:off x="1604105" y="2412151"/>
              <a:ext cx="277860" cy="257476"/>
            </a:xfrm>
            <a:custGeom>
              <a:avLst/>
              <a:gdLst/>
              <a:ahLst/>
              <a:cxnLst/>
              <a:rect l="l" t="t" r="r" b="b"/>
              <a:pathLst>
                <a:path w="6843" h="6341" fill="none" extrusionOk="0">
                  <a:moveTo>
                    <a:pt x="6780" y="6340"/>
                  </a:moveTo>
                  <a:lnTo>
                    <a:pt x="6843" y="3139"/>
                  </a:lnTo>
                  <a:lnTo>
                    <a:pt x="1381" y="0"/>
                  </a:lnTo>
                  <a:lnTo>
                    <a:pt x="0" y="2386"/>
                  </a:lnTo>
                  <a:lnTo>
                    <a:pt x="6780" y="6340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7">
              <a:extLst>
                <a:ext uri="{FF2B5EF4-FFF2-40B4-BE49-F238E27FC236}">
                  <a16:creationId xmlns:a16="http://schemas.microsoft.com/office/drawing/2014/main" id="{8A1E6D7C-5434-7A9B-35E5-6CA0EE19D4E8}"/>
                </a:ext>
              </a:extLst>
            </p:cNvPr>
            <p:cNvSpPr/>
            <p:nvPr/>
          </p:nvSpPr>
          <p:spPr>
            <a:xfrm>
              <a:off x="1749389" y="1892170"/>
              <a:ext cx="252401" cy="583737"/>
            </a:xfrm>
            <a:custGeom>
              <a:avLst/>
              <a:gdLst/>
              <a:ahLst/>
              <a:cxnLst/>
              <a:rect l="l" t="t" r="r" b="b"/>
              <a:pathLst>
                <a:path w="6216" h="14376" extrusionOk="0">
                  <a:moveTo>
                    <a:pt x="6215" y="0"/>
                  </a:moveTo>
                  <a:lnTo>
                    <a:pt x="1" y="63"/>
                  </a:lnTo>
                  <a:lnTo>
                    <a:pt x="1" y="12555"/>
                  </a:lnTo>
                  <a:lnTo>
                    <a:pt x="63" y="12932"/>
                  </a:lnTo>
                  <a:lnTo>
                    <a:pt x="252" y="13246"/>
                  </a:lnTo>
                  <a:lnTo>
                    <a:pt x="566" y="13559"/>
                  </a:lnTo>
                  <a:lnTo>
                    <a:pt x="942" y="13810"/>
                  </a:lnTo>
                  <a:lnTo>
                    <a:pt x="1382" y="14062"/>
                  </a:lnTo>
                  <a:lnTo>
                    <a:pt x="1884" y="14250"/>
                  </a:lnTo>
                  <a:lnTo>
                    <a:pt x="2512" y="14313"/>
                  </a:lnTo>
                  <a:lnTo>
                    <a:pt x="3139" y="14375"/>
                  </a:lnTo>
                  <a:lnTo>
                    <a:pt x="3767" y="14313"/>
                  </a:lnTo>
                  <a:lnTo>
                    <a:pt x="4332" y="14250"/>
                  </a:lnTo>
                  <a:lnTo>
                    <a:pt x="4834" y="14062"/>
                  </a:lnTo>
                  <a:lnTo>
                    <a:pt x="5274" y="13810"/>
                  </a:lnTo>
                  <a:lnTo>
                    <a:pt x="5650" y="13559"/>
                  </a:lnTo>
                  <a:lnTo>
                    <a:pt x="5964" y="13246"/>
                  </a:lnTo>
                  <a:lnTo>
                    <a:pt x="6090" y="12932"/>
                  </a:lnTo>
                  <a:lnTo>
                    <a:pt x="6153" y="12555"/>
                  </a:lnTo>
                  <a:lnTo>
                    <a:pt x="6215" y="1946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7">
              <a:extLst>
                <a:ext uri="{FF2B5EF4-FFF2-40B4-BE49-F238E27FC236}">
                  <a16:creationId xmlns:a16="http://schemas.microsoft.com/office/drawing/2014/main" id="{4BFA6482-53D2-BE1A-CC36-E6CCE7450B52}"/>
                </a:ext>
              </a:extLst>
            </p:cNvPr>
            <p:cNvSpPr/>
            <p:nvPr/>
          </p:nvSpPr>
          <p:spPr>
            <a:xfrm>
              <a:off x="1749389" y="1892170"/>
              <a:ext cx="252401" cy="583737"/>
            </a:xfrm>
            <a:custGeom>
              <a:avLst/>
              <a:gdLst/>
              <a:ahLst/>
              <a:cxnLst/>
              <a:rect l="l" t="t" r="r" b="b"/>
              <a:pathLst>
                <a:path w="6216" h="14376" fill="none" extrusionOk="0">
                  <a:moveTo>
                    <a:pt x="1" y="63"/>
                  </a:moveTo>
                  <a:lnTo>
                    <a:pt x="1" y="12555"/>
                  </a:lnTo>
                  <a:lnTo>
                    <a:pt x="1" y="12555"/>
                  </a:lnTo>
                  <a:lnTo>
                    <a:pt x="63" y="12932"/>
                  </a:lnTo>
                  <a:lnTo>
                    <a:pt x="252" y="13246"/>
                  </a:lnTo>
                  <a:lnTo>
                    <a:pt x="566" y="13559"/>
                  </a:lnTo>
                  <a:lnTo>
                    <a:pt x="942" y="13810"/>
                  </a:lnTo>
                  <a:lnTo>
                    <a:pt x="1382" y="14062"/>
                  </a:lnTo>
                  <a:lnTo>
                    <a:pt x="1884" y="14250"/>
                  </a:lnTo>
                  <a:lnTo>
                    <a:pt x="2512" y="14313"/>
                  </a:lnTo>
                  <a:lnTo>
                    <a:pt x="3139" y="14375"/>
                  </a:lnTo>
                  <a:lnTo>
                    <a:pt x="3139" y="14375"/>
                  </a:lnTo>
                  <a:lnTo>
                    <a:pt x="3767" y="14313"/>
                  </a:lnTo>
                  <a:lnTo>
                    <a:pt x="4332" y="14250"/>
                  </a:lnTo>
                  <a:lnTo>
                    <a:pt x="4834" y="14062"/>
                  </a:lnTo>
                  <a:lnTo>
                    <a:pt x="5274" y="13810"/>
                  </a:lnTo>
                  <a:lnTo>
                    <a:pt x="5650" y="13559"/>
                  </a:lnTo>
                  <a:lnTo>
                    <a:pt x="5964" y="13246"/>
                  </a:lnTo>
                  <a:lnTo>
                    <a:pt x="6090" y="12932"/>
                  </a:lnTo>
                  <a:lnTo>
                    <a:pt x="6153" y="12555"/>
                  </a:lnTo>
                  <a:lnTo>
                    <a:pt x="6215" y="1946"/>
                  </a:lnTo>
                  <a:lnTo>
                    <a:pt x="62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7">
              <a:extLst>
                <a:ext uri="{FF2B5EF4-FFF2-40B4-BE49-F238E27FC236}">
                  <a16:creationId xmlns:a16="http://schemas.microsoft.com/office/drawing/2014/main" id="{AFD63774-CD59-720D-E447-DD23A21AE43F}"/>
                </a:ext>
              </a:extLst>
            </p:cNvPr>
            <p:cNvSpPr/>
            <p:nvPr/>
          </p:nvSpPr>
          <p:spPr>
            <a:xfrm>
              <a:off x="1749389" y="1892170"/>
              <a:ext cx="252401" cy="583737"/>
            </a:xfrm>
            <a:custGeom>
              <a:avLst/>
              <a:gdLst/>
              <a:ahLst/>
              <a:cxnLst/>
              <a:rect l="l" t="t" r="r" b="b"/>
              <a:pathLst>
                <a:path w="6216" h="14376" fill="none" extrusionOk="0">
                  <a:moveTo>
                    <a:pt x="1" y="63"/>
                  </a:moveTo>
                  <a:lnTo>
                    <a:pt x="1" y="12555"/>
                  </a:lnTo>
                  <a:lnTo>
                    <a:pt x="1" y="12555"/>
                  </a:lnTo>
                  <a:lnTo>
                    <a:pt x="63" y="12932"/>
                  </a:lnTo>
                  <a:lnTo>
                    <a:pt x="252" y="13246"/>
                  </a:lnTo>
                  <a:lnTo>
                    <a:pt x="566" y="13559"/>
                  </a:lnTo>
                  <a:lnTo>
                    <a:pt x="942" y="13810"/>
                  </a:lnTo>
                  <a:lnTo>
                    <a:pt x="1382" y="14062"/>
                  </a:lnTo>
                  <a:lnTo>
                    <a:pt x="1884" y="14250"/>
                  </a:lnTo>
                  <a:lnTo>
                    <a:pt x="2512" y="14313"/>
                  </a:lnTo>
                  <a:lnTo>
                    <a:pt x="3139" y="14375"/>
                  </a:lnTo>
                  <a:lnTo>
                    <a:pt x="3139" y="14375"/>
                  </a:lnTo>
                  <a:lnTo>
                    <a:pt x="3767" y="14313"/>
                  </a:lnTo>
                  <a:lnTo>
                    <a:pt x="4332" y="14250"/>
                  </a:lnTo>
                  <a:lnTo>
                    <a:pt x="4834" y="14062"/>
                  </a:lnTo>
                  <a:lnTo>
                    <a:pt x="5274" y="13810"/>
                  </a:lnTo>
                  <a:lnTo>
                    <a:pt x="5650" y="13559"/>
                  </a:lnTo>
                  <a:lnTo>
                    <a:pt x="5964" y="13246"/>
                  </a:lnTo>
                  <a:lnTo>
                    <a:pt x="6090" y="12932"/>
                  </a:lnTo>
                  <a:lnTo>
                    <a:pt x="6153" y="12555"/>
                  </a:lnTo>
                  <a:lnTo>
                    <a:pt x="6215" y="1946"/>
                  </a:lnTo>
                  <a:lnTo>
                    <a:pt x="6215" y="0"/>
                  </a:lnTo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7">
              <a:extLst>
                <a:ext uri="{FF2B5EF4-FFF2-40B4-BE49-F238E27FC236}">
                  <a16:creationId xmlns:a16="http://schemas.microsoft.com/office/drawing/2014/main" id="{323B7CBB-32D8-4483-F75B-BF959F4CD888}"/>
                </a:ext>
              </a:extLst>
            </p:cNvPr>
            <p:cNvSpPr/>
            <p:nvPr/>
          </p:nvSpPr>
          <p:spPr>
            <a:xfrm>
              <a:off x="1749389" y="1813154"/>
              <a:ext cx="252401" cy="147883"/>
            </a:xfrm>
            <a:custGeom>
              <a:avLst/>
              <a:gdLst/>
              <a:ahLst/>
              <a:cxnLst/>
              <a:rect l="l" t="t" r="r" b="b"/>
              <a:pathLst>
                <a:path w="6216" h="3642" fill="none" extrusionOk="0">
                  <a:moveTo>
                    <a:pt x="1" y="1821"/>
                  </a:moveTo>
                  <a:lnTo>
                    <a:pt x="1" y="1821"/>
                  </a:lnTo>
                  <a:lnTo>
                    <a:pt x="63" y="2197"/>
                  </a:lnTo>
                  <a:lnTo>
                    <a:pt x="252" y="2574"/>
                  </a:lnTo>
                  <a:lnTo>
                    <a:pt x="566" y="2888"/>
                  </a:lnTo>
                  <a:lnTo>
                    <a:pt x="942" y="3139"/>
                  </a:lnTo>
                  <a:lnTo>
                    <a:pt x="1382" y="3327"/>
                  </a:lnTo>
                  <a:lnTo>
                    <a:pt x="1884" y="3515"/>
                  </a:lnTo>
                  <a:lnTo>
                    <a:pt x="2512" y="3641"/>
                  </a:lnTo>
                  <a:lnTo>
                    <a:pt x="3139" y="3641"/>
                  </a:lnTo>
                  <a:lnTo>
                    <a:pt x="3139" y="3641"/>
                  </a:lnTo>
                  <a:lnTo>
                    <a:pt x="3767" y="3641"/>
                  </a:lnTo>
                  <a:lnTo>
                    <a:pt x="4332" y="3515"/>
                  </a:lnTo>
                  <a:lnTo>
                    <a:pt x="4834" y="3327"/>
                  </a:lnTo>
                  <a:lnTo>
                    <a:pt x="5336" y="3139"/>
                  </a:lnTo>
                  <a:lnTo>
                    <a:pt x="5713" y="2888"/>
                  </a:lnTo>
                  <a:lnTo>
                    <a:pt x="5964" y="2574"/>
                  </a:lnTo>
                  <a:lnTo>
                    <a:pt x="6153" y="2197"/>
                  </a:lnTo>
                  <a:lnTo>
                    <a:pt x="6215" y="1821"/>
                  </a:lnTo>
                  <a:lnTo>
                    <a:pt x="6215" y="1821"/>
                  </a:lnTo>
                  <a:lnTo>
                    <a:pt x="6153" y="1444"/>
                  </a:lnTo>
                  <a:lnTo>
                    <a:pt x="5964" y="1130"/>
                  </a:lnTo>
                  <a:lnTo>
                    <a:pt x="5713" y="816"/>
                  </a:lnTo>
                  <a:lnTo>
                    <a:pt x="5336" y="565"/>
                  </a:lnTo>
                  <a:lnTo>
                    <a:pt x="4834" y="314"/>
                  </a:lnTo>
                  <a:lnTo>
                    <a:pt x="4332" y="126"/>
                  </a:lnTo>
                  <a:lnTo>
                    <a:pt x="3767" y="63"/>
                  </a:lnTo>
                  <a:lnTo>
                    <a:pt x="3139" y="0"/>
                  </a:lnTo>
                  <a:lnTo>
                    <a:pt x="3139" y="0"/>
                  </a:lnTo>
                  <a:lnTo>
                    <a:pt x="2512" y="63"/>
                  </a:lnTo>
                  <a:lnTo>
                    <a:pt x="1884" y="126"/>
                  </a:lnTo>
                  <a:lnTo>
                    <a:pt x="1382" y="314"/>
                  </a:lnTo>
                  <a:lnTo>
                    <a:pt x="942" y="565"/>
                  </a:lnTo>
                  <a:lnTo>
                    <a:pt x="566" y="816"/>
                  </a:lnTo>
                  <a:lnTo>
                    <a:pt x="252" y="1130"/>
                  </a:lnTo>
                  <a:lnTo>
                    <a:pt x="63" y="1444"/>
                  </a:lnTo>
                  <a:lnTo>
                    <a:pt x="1" y="1821"/>
                  </a:lnTo>
                  <a:lnTo>
                    <a:pt x="1" y="182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7">
              <a:extLst>
                <a:ext uri="{FF2B5EF4-FFF2-40B4-BE49-F238E27FC236}">
                  <a16:creationId xmlns:a16="http://schemas.microsoft.com/office/drawing/2014/main" id="{EDA7BCB2-AB75-C201-7055-DB368E442364}"/>
                </a:ext>
              </a:extLst>
            </p:cNvPr>
            <p:cNvSpPr/>
            <p:nvPr/>
          </p:nvSpPr>
          <p:spPr>
            <a:xfrm>
              <a:off x="1706063" y="1787654"/>
              <a:ext cx="339052" cy="198843"/>
            </a:xfrm>
            <a:custGeom>
              <a:avLst/>
              <a:gdLst/>
              <a:ahLst/>
              <a:cxnLst/>
              <a:rect l="l" t="t" r="r" b="b"/>
              <a:pathLst>
                <a:path w="8350" h="4897" extrusionOk="0">
                  <a:moveTo>
                    <a:pt x="4206" y="0"/>
                  </a:moveTo>
                  <a:lnTo>
                    <a:pt x="3327" y="63"/>
                  </a:lnTo>
                  <a:lnTo>
                    <a:pt x="2574" y="189"/>
                  </a:lnTo>
                  <a:lnTo>
                    <a:pt x="1884" y="440"/>
                  </a:lnTo>
                  <a:lnTo>
                    <a:pt x="1256" y="754"/>
                  </a:lnTo>
                  <a:lnTo>
                    <a:pt x="754" y="1068"/>
                  </a:lnTo>
                  <a:lnTo>
                    <a:pt x="377" y="1507"/>
                  </a:lnTo>
                  <a:lnTo>
                    <a:pt x="189" y="1758"/>
                  </a:lnTo>
                  <a:lnTo>
                    <a:pt x="126" y="1946"/>
                  </a:lnTo>
                  <a:lnTo>
                    <a:pt x="63" y="2197"/>
                  </a:lnTo>
                  <a:lnTo>
                    <a:pt x="0" y="2449"/>
                  </a:lnTo>
                  <a:lnTo>
                    <a:pt x="63" y="2700"/>
                  </a:lnTo>
                  <a:lnTo>
                    <a:pt x="126" y="2951"/>
                  </a:lnTo>
                  <a:lnTo>
                    <a:pt x="189" y="3202"/>
                  </a:lnTo>
                  <a:lnTo>
                    <a:pt x="377" y="3390"/>
                  </a:lnTo>
                  <a:lnTo>
                    <a:pt x="754" y="3830"/>
                  </a:lnTo>
                  <a:lnTo>
                    <a:pt x="1256" y="4206"/>
                  </a:lnTo>
                  <a:lnTo>
                    <a:pt x="1884" y="4520"/>
                  </a:lnTo>
                  <a:lnTo>
                    <a:pt x="2574" y="4708"/>
                  </a:lnTo>
                  <a:lnTo>
                    <a:pt x="3327" y="4834"/>
                  </a:lnTo>
                  <a:lnTo>
                    <a:pt x="4206" y="4897"/>
                  </a:lnTo>
                  <a:lnTo>
                    <a:pt x="5022" y="4834"/>
                  </a:lnTo>
                  <a:lnTo>
                    <a:pt x="5776" y="4708"/>
                  </a:lnTo>
                  <a:lnTo>
                    <a:pt x="6529" y="4520"/>
                  </a:lnTo>
                  <a:lnTo>
                    <a:pt x="7094" y="4206"/>
                  </a:lnTo>
                  <a:lnTo>
                    <a:pt x="7596" y="3830"/>
                  </a:lnTo>
                  <a:lnTo>
                    <a:pt x="8036" y="3390"/>
                  </a:lnTo>
                  <a:lnTo>
                    <a:pt x="8161" y="3202"/>
                  </a:lnTo>
                  <a:lnTo>
                    <a:pt x="8224" y="2951"/>
                  </a:lnTo>
                  <a:lnTo>
                    <a:pt x="8287" y="2700"/>
                  </a:lnTo>
                  <a:lnTo>
                    <a:pt x="8349" y="2449"/>
                  </a:lnTo>
                  <a:lnTo>
                    <a:pt x="8287" y="2197"/>
                  </a:lnTo>
                  <a:lnTo>
                    <a:pt x="8224" y="1946"/>
                  </a:lnTo>
                  <a:lnTo>
                    <a:pt x="8161" y="1758"/>
                  </a:lnTo>
                  <a:lnTo>
                    <a:pt x="8036" y="1507"/>
                  </a:lnTo>
                  <a:lnTo>
                    <a:pt x="7596" y="1068"/>
                  </a:lnTo>
                  <a:lnTo>
                    <a:pt x="7094" y="754"/>
                  </a:lnTo>
                  <a:lnTo>
                    <a:pt x="6529" y="440"/>
                  </a:lnTo>
                  <a:lnTo>
                    <a:pt x="5776" y="189"/>
                  </a:lnTo>
                  <a:lnTo>
                    <a:pt x="5022" y="63"/>
                  </a:lnTo>
                  <a:lnTo>
                    <a:pt x="4206" y="0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7">
              <a:extLst>
                <a:ext uri="{FF2B5EF4-FFF2-40B4-BE49-F238E27FC236}">
                  <a16:creationId xmlns:a16="http://schemas.microsoft.com/office/drawing/2014/main" id="{0D61D45A-2290-2E85-DDA7-741927A196D6}"/>
                </a:ext>
              </a:extLst>
            </p:cNvPr>
            <p:cNvSpPr/>
            <p:nvPr/>
          </p:nvSpPr>
          <p:spPr>
            <a:xfrm>
              <a:off x="1749389" y="1527664"/>
              <a:ext cx="252401" cy="420627"/>
            </a:xfrm>
            <a:custGeom>
              <a:avLst/>
              <a:gdLst/>
              <a:ahLst/>
              <a:cxnLst/>
              <a:rect l="l" t="t" r="r" b="b"/>
              <a:pathLst>
                <a:path w="6216" h="10359" extrusionOk="0">
                  <a:moveTo>
                    <a:pt x="6215" y="0"/>
                  </a:moveTo>
                  <a:lnTo>
                    <a:pt x="1" y="63"/>
                  </a:lnTo>
                  <a:lnTo>
                    <a:pt x="1" y="8538"/>
                  </a:lnTo>
                  <a:lnTo>
                    <a:pt x="63" y="8914"/>
                  </a:lnTo>
                  <a:lnTo>
                    <a:pt x="252" y="9291"/>
                  </a:lnTo>
                  <a:lnTo>
                    <a:pt x="566" y="9605"/>
                  </a:lnTo>
                  <a:lnTo>
                    <a:pt x="942" y="9856"/>
                  </a:lnTo>
                  <a:lnTo>
                    <a:pt x="1382" y="10044"/>
                  </a:lnTo>
                  <a:lnTo>
                    <a:pt x="1884" y="10233"/>
                  </a:lnTo>
                  <a:lnTo>
                    <a:pt x="2512" y="10358"/>
                  </a:lnTo>
                  <a:lnTo>
                    <a:pt x="3767" y="10358"/>
                  </a:lnTo>
                  <a:lnTo>
                    <a:pt x="4332" y="10233"/>
                  </a:lnTo>
                  <a:lnTo>
                    <a:pt x="4834" y="10044"/>
                  </a:lnTo>
                  <a:lnTo>
                    <a:pt x="5274" y="9856"/>
                  </a:lnTo>
                  <a:lnTo>
                    <a:pt x="5650" y="9605"/>
                  </a:lnTo>
                  <a:lnTo>
                    <a:pt x="5964" y="9291"/>
                  </a:lnTo>
                  <a:lnTo>
                    <a:pt x="6090" y="8914"/>
                  </a:lnTo>
                  <a:lnTo>
                    <a:pt x="6153" y="8538"/>
                  </a:lnTo>
                  <a:lnTo>
                    <a:pt x="6215" y="1946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7">
              <a:extLst>
                <a:ext uri="{FF2B5EF4-FFF2-40B4-BE49-F238E27FC236}">
                  <a16:creationId xmlns:a16="http://schemas.microsoft.com/office/drawing/2014/main" id="{9EA18757-F7FA-D2CF-A3BE-6E9915C9975C}"/>
                </a:ext>
              </a:extLst>
            </p:cNvPr>
            <p:cNvSpPr/>
            <p:nvPr/>
          </p:nvSpPr>
          <p:spPr>
            <a:xfrm>
              <a:off x="1749389" y="1527664"/>
              <a:ext cx="252401" cy="420627"/>
            </a:xfrm>
            <a:custGeom>
              <a:avLst/>
              <a:gdLst/>
              <a:ahLst/>
              <a:cxnLst/>
              <a:rect l="l" t="t" r="r" b="b"/>
              <a:pathLst>
                <a:path w="6216" h="10359" fill="none" extrusionOk="0">
                  <a:moveTo>
                    <a:pt x="1" y="63"/>
                  </a:moveTo>
                  <a:lnTo>
                    <a:pt x="1" y="8538"/>
                  </a:lnTo>
                  <a:lnTo>
                    <a:pt x="1" y="8538"/>
                  </a:lnTo>
                  <a:lnTo>
                    <a:pt x="63" y="8914"/>
                  </a:lnTo>
                  <a:lnTo>
                    <a:pt x="252" y="9291"/>
                  </a:lnTo>
                  <a:lnTo>
                    <a:pt x="566" y="9605"/>
                  </a:lnTo>
                  <a:lnTo>
                    <a:pt x="942" y="9856"/>
                  </a:lnTo>
                  <a:lnTo>
                    <a:pt x="1382" y="10044"/>
                  </a:lnTo>
                  <a:lnTo>
                    <a:pt x="1884" y="10233"/>
                  </a:lnTo>
                  <a:lnTo>
                    <a:pt x="2512" y="10358"/>
                  </a:lnTo>
                  <a:lnTo>
                    <a:pt x="3139" y="10358"/>
                  </a:lnTo>
                  <a:lnTo>
                    <a:pt x="3139" y="10358"/>
                  </a:lnTo>
                  <a:lnTo>
                    <a:pt x="3767" y="10358"/>
                  </a:lnTo>
                  <a:lnTo>
                    <a:pt x="4332" y="10233"/>
                  </a:lnTo>
                  <a:lnTo>
                    <a:pt x="4834" y="10044"/>
                  </a:lnTo>
                  <a:lnTo>
                    <a:pt x="5274" y="9856"/>
                  </a:lnTo>
                  <a:lnTo>
                    <a:pt x="5650" y="9605"/>
                  </a:lnTo>
                  <a:lnTo>
                    <a:pt x="5964" y="9291"/>
                  </a:lnTo>
                  <a:lnTo>
                    <a:pt x="6090" y="8914"/>
                  </a:lnTo>
                  <a:lnTo>
                    <a:pt x="6153" y="8538"/>
                  </a:lnTo>
                  <a:lnTo>
                    <a:pt x="6215" y="1946"/>
                  </a:lnTo>
                  <a:lnTo>
                    <a:pt x="62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7">
              <a:extLst>
                <a:ext uri="{FF2B5EF4-FFF2-40B4-BE49-F238E27FC236}">
                  <a16:creationId xmlns:a16="http://schemas.microsoft.com/office/drawing/2014/main" id="{77090A38-7077-5EE5-A701-A45E44866934}"/>
                </a:ext>
              </a:extLst>
            </p:cNvPr>
            <p:cNvSpPr/>
            <p:nvPr/>
          </p:nvSpPr>
          <p:spPr>
            <a:xfrm>
              <a:off x="1749389" y="1527664"/>
              <a:ext cx="252401" cy="420627"/>
            </a:xfrm>
            <a:custGeom>
              <a:avLst/>
              <a:gdLst/>
              <a:ahLst/>
              <a:cxnLst/>
              <a:rect l="l" t="t" r="r" b="b"/>
              <a:pathLst>
                <a:path w="6216" h="10359" fill="none" extrusionOk="0">
                  <a:moveTo>
                    <a:pt x="1" y="63"/>
                  </a:moveTo>
                  <a:lnTo>
                    <a:pt x="1" y="8538"/>
                  </a:lnTo>
                  <a:lnTo>
                    <a:pt x="1" y="8538"/>
                  </a:lnTo>
                  <a:lnTo>
                    <a:pt x="63" y="8914"/>
                  </a:lnTo>
                  <a:lnTo>
                    <a:pt x="252" y="9291"/>
                  </a:lnTo>
                  <a:lnTo>
                    <a:pt x="566" y="9605"/>
                  </a:lnTo>
                  <a:lnTo>
                    <a:pt x="942" y="9856"/>
                  </a:lnTo>
                  <a:lnTo>
                    <a:pt x="1382" y="10044"/>
                  </a:lnTo>
                  <a:lnTo>
                    <a:pt x="1884" y="10233"/>
                  </a:lnTo>
                  <a:lnTo>
                    <a:pt x="2512" y="10358"/>
                  </a:lnTo>
                  <a:lnTo>
                    <a:pt x="3139" y="10358"/>
                  </a:lnTo>
                  <a:lnTo>
                    <a:pt x="3139" y="10358"/>
                  </a:lnTo>
                  <a:lnTo>
                    <a:pt x="3767" y="10358"/>
                  </a:lnTo>
                  <a:lnTo>
                    <a:pt x="4332" y="10233"/>
                  </a:lnTo>
                  <a:lnTo>
                    <a:pt x="4834" y="10044"/>
                  </a:lnTo>
                  <a:lnTo>
                    <a:pt x="5274" y="9856"/>
                  </a:lnTo>
                  <a:lnTo>
                    <a:pt x="5650" y="9605"/>
                  </a:lnTo>
                  <a:lnTo>
                    <a:pt x="5964" y="9291"/>
                  </a:lnTo>
                  <a:lnTo>
                    <a:pt x="6090" y="8914"/>
                  </a:lnTo>
                  <a:lnTo>
                    <a:pt x="6153" y="8538"/>
                  </a:lnTo>
                  <a:lnTo>
                    <a:pt x="6215" y="1946"/>
                  </a:lnTo>
                  <a:lnTo>
                    <a:pt x="6215" y="0"/>
                  </a:lnTo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7">
              <a:extLst>
                <a:ext uri="{FF2B5EF4-FFF2-40B4-BE49-F238E27FC236}">
                  <a16:creationId xmlns:a16="http://schemas.microsoft.com/office/drawing/2014/main" id="{F7D9F5AE-4DDC-547A-9DBE-6C446ECE1E25}"/>
                </a:ext>
              </a:extLst>
            </p:cNvPr>
            <p:cNvSpPr/>
            <p:nvPr/>
          </p:nvSpPr>
          <p:spPr>
            <a:xfrm>
              <a:off x="1749389" y="1448647"/>
              <a:ext cx="252401" cy="147883"/>
            </a:xfrm>
            <a:custGeom>
              <a:avLst/>
              <a:gdLst/>
              <a:ahLst/>
              <a:cxnLst/>
              <a:rect l="l" t="t" r="r" b="b"/>
              <a:pathLst>
                <a:path w="6216" h="3642" fill="none" extrusionOk="0">
                  <a:moveTo>
                    <a:pt x="1" y="1821"/>
                  </a:moveTo>
                  <a:lnTo>
                    <a:pt x="1" y="1821"/>
                  </a:lnTo>
                  <a:lnTo>
                    <a:pt x="63" y="2197"/>
                  </a:lnTo>
                  <a:lnTo>
                    <a:pt x="252" y="2574"/>
                  </a:lnTo>
                  <a:lnTo>
                    <a:pt x="566" y="2888"/>
                  </a:lnTo>
                  <a:lnTo>
                    <a:pt x="942" y="3139"/>
                  </a:lnTo>
                  <a:lnTo>
                    <a:pt x="1382" y="3327"/>
                  </a:lnTo>
                  <a:lnTo>
                    <a:pt x="1884" y="3516"/>
                  </a:lnTo>
                  <a:lnTo>
                    <a:pt x="2512" y="3641"/>
                  </a:lnTo>
                  <a:lnTo>
                    <a:pt x="3139" y="3641"/>
                  </a:lnTo>
                  <a:lnTo>
                    <a:pt x="3139" y="3641"/>
                  </a:lnTo>
                  <a:lnTo>
                    <a:pt x="3767" y="3641"/>
                  </a:lnTo>
                  <a:lnTo>
                    <a:pt x="4332" y="3516"/>
                  </a:lnTo>
                  <a:lnTo>
                    <a:pt x="4834" y="3327"/>
                  </a:lnTo>
                  <a:lnTo>
                    <a:pt x="5336" y="3139"/>
                  </a:lnTo>
                  <a:lnTo>
                    <a:pt x="5713" y="2888"/>
                  </a:lnTo>
                  <a:lnTo>
                    <a:pt x="5964" y="2574"/>
                  </a:lnTo>
                  <a:lnTo>
                    <a:pt x="6153" y="2197"/>
                  </a:lnTo>
                  <a:lnTo>
                    <a:pt x="6215" y="1821"/>
                  </a:lnTo>
                  <a:lnTo>
                    <a:pt x="6215" y="1821"/>
                  </a:lnTo>
                  <a:lnTo>
                    <a:pt x="6153" y="1444"/>
                  </a:lnTo>
                  <a:lnTo>
                    <a:pt x="5964" y="1130"/>
                  </a:lnTo>
                  <a:lnTo>
                    <a:pt x="5713" y="816"/>
                  </a:lnTo>
                  <a:lnTo>
                    <a:pt x="5336" y="565"/>
                  </a:lnTo>
                  <a:lnTo>
                    <a:pt x="4834" y="314"/>
                  </a:lnTo>
                  <a:lnTo>
                    <a:pt x="4332" y="126"/>
                  </a:lnTo>
                  <a:lnTo>
                    <a:pt x="3767" y="63"/>
                  </a:lnTo>
                  <a:lnTo>
                    <a:pt x="3139" y="0"/>
                  </a:lnTo>
                  <a:lnTo>
                    <a:pt x="3139" y="0"/>
                  </a:lnTo>
                  <a:lnTo>
                    <a:pt x="2512" y="63"/>
                  </a:lnTo>
                  <a:lnTo>
                    <a:pt x="1884" y="126"/>
                  </a:lnTo>
                  <a:lnTo>
                    <a:pt x="1382" y="314"/>
                  </a:lnTo>
                  <a:lnTo>
                    <a:pt x="942" y="565"/>
                  </a:lnTo>
                  <a:lnTo>
                    <a:pt x="566" y="816"/>
                  </a:lnTo>
                  <a:lnTo>
                    <a:pt x="252" y="1130"/>
                  </a:lnTo>
                  <a:lnTo>
                    <a:pt x="63" y="1444"/>
                  </a:lnTo>
                  <a:lnTo>
                    <a:pt x="1" y="1821"/>
                  </a:lnTo>
                  <a:lnTo>
                    <a:pt x="1" y="182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7">
              <a:extLst>
                <a:ext uri="{FF2B5EF4-FFF2-40B4-BE49-F238E27FC236}">
                  <a16:creationId xmlns:a16="http://schemas.microsoft.com/office/drawing/2014/main" id="{05491700-E778-0B2C-5E93-50A71A53D885}"/>
                </a:ext>
              </a:extLst>
            </p:cNvPr>
            <p:cNvSpPr/>
            <p:nvPr/>
          </p:nvSpPr>
          <p:spPr>
            <a:xfrm>
              <a:off x="1706063" y="1423148"/>
              <a:ext cx="339052" cy="198883"/>
            </a:xfrm>
            <a:custGeom>
              <a:avLst/>
              <a:gdLst/>
              <a:ahLst/>
              <a:cxnLst/>
              <a:rect l="l" t="t" r="r" b="b"/>
              <a:pathLst>
                <a:path w="8350" h="4898" extrusionOk="0">
                  <a:moveTo>
                    <a:pt x="4206" y="1"/>
                  </a:moveTo>
                  <a:lnTo>
                    <a:pt x="3327" y="63"/>
                  </a:lnTo>
                  <a:lnTo>
                    <a:pt x="2574" y="189"/>
                  </a:lnTo>
                  <a:lnTo>
                    <a:pt x="1884" y="440"/>
                  </a:lnTo>
                  <a:lnTo>
                    <a:pt x="1256" y="754"/>
                  </a:lnTo>
                  <a:lnTo>
                    <a:pt x="754" y="1068"/>
                  </a:lnTo>
                  <a:lnTo>
                    <a:pt x="377" y="1507"/>
                  </a:lnTo>
                  <a:lnTo>
                    <a:pt x="189" y="1758"/>
                  </a:lnTo>
                  <a:lnTo>
                    <a:pt x="126" y="1947"/>
                  </a:lnTo>
                  <a:lnTo>
                    <a:pt x="63" y="2198"/>
                  </a:lnTo>
                  <a:lnTo>
                    <a:pt x="0" y="2449"/>
                  </a:lnTo>
                  <a:lnTo>
                    <a:pt x="63" y="2700"/>
                  </a:lnTo>
                  <a:lnTo>
                    <a:pt x="126" y="2951"/>
                  </a:lnTo>
                  <a:lnTo>
                    <a:pt x="189" y="3202"/>
                  </a:lnTo>
                  <a:lnTo>
                    <a:pt x="377" y="3390"/>
                  </a:lnTo>
                  <a:lnTo>
                    <a:pt x="754" y="3830"/>
                  </a:lnTo>
                  <a:lnTo>
                    <a:pt x="1256" y="4207"/>
                  </a:lnTo>
                  <a:lnTo>
                    <a:pt x="1884" y="4520"/>
                  </a:lnTo>
                  <a:lnTo>
                    <a:pt x="2574" y="4709"/>
                  </a:lnTo>
                  <a:lnTo>
                    <a:pt x="3327" y="4834"/>
                  </a:lnTo>
                  <a:lnTo>
                    <a:pt x="4206" y="4897"/>
                  </a:lnTo>
                  <a:lnTo>
                    <a:pt x="5022" y="4834"/>
                  </a:lnTo>
                  <a:lnTo>
                    <a:pt x="5776" y="4709"/>
                  </a:lnTo>
                  <a:lnTo>
                    <a:pt x="6529" y="4520"/>
                  </a:lnTo>
                  <a:lnTo>
                    <a:pt x="7094" y="4207"/>
                  </a:lnTo>
                  <a:lnTo>
                    <a:pt x="7596" y="3830"/>
                  </a:lnTo>
                  <a:lnTo>
                    <a:pt x="8036" y="3390"/>
                  </a:lnTo>
                  <a:lnTo>
                    <a:pt x="8161" y="3202"/>
                  </a:lnTo>
                  <a:lnTo>
                    <a:pt x="8224" y="2951"/>
                  </a:lnTo>
                  <a:lnTo>
                    <a:pt x="8287" y="2700"/>
                  </a:lnTo>
                  <a:lnTo>
                    <a:pt x="8349" y="2449"/>
                  </a:lnTo>
                  <a:lnTo>
                    <a:pt x="8287" y="2198"/>
                  </a:lnTo>
                  <a:lnTo>
                    <a:pt x="8224" y="1947"/>
                  </a:lnTo>
                  <a:lnTo>
                    <a:pt x="8161" y="1758"/>
                  </a:lnTo>
                  <a:lnTo>
                    <a:pt x="8036" y="1507"/>
                  </a:lnTo>
                  <a:lnTo>
                    <a:pt x="7596" y="1068"/>
                  </a:lnTo>
                  <a:lnTo>
                    <a:pt x="7094" y="754"/>
                  </a:lnTo>
                  <a:lnTo>
                    <a:pt x="6529" y="440"/>
                  </a:lnTo>
                  <a:lnTo>
                    <a:pt x="5776" y="189"/>
                  </a:lnTo>
                  <a:lnTo>
                    <a:pt x="5022" y="63"/>
                  </a:lnTo>
                  <a:lnTo>
                    <a:pt x="4206" y="1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7">
              <a:extLst>
                <a:ext uri="{FF2B5EF4-FFF2-40B4-BE49-F238E27FC236}">
                  <a16:creationId xmlns:a16="http://schemas.microsoft.com/office/drawing/2014/main" id="{F79D3A0A-BB1D-48F9-A1CD-0664684934E0}"/>
                </a:ext>
              </a:extLst>
            </p:cNvPr>
            <p:cNvSpPr/>
            <p:nvPr/>
          </p:nvSpPr>
          <p:spPr>
            <a:xfrm>
              <a:off x="1749389" y="1168273"/>
              <a:ext cx="252401" cy="420587"/>
            </a:xfrm>
            <a:custGeom>
              <a:avLst/>
              <a:gdLst/>
              <a:ahLst/>
              <a:cxnLst/>
              <a:rect l="l" t="t" r="r" b="b"/>
              <a:pathLst>
                <a:path w="6216" h="10358" extrusionOk="0">
                  <a:moveTo>
                    <a:pt x="1" y="0"/>
                  </a:moveTo>
                  <a:lnTo>
                    <a:pt x="1" y="8537"/>
                  </a:lnTo>
                  <a:lnTo>
                    <a:pt x="63" y="8914"/>
                  </a:lnTo>
                  <a:lnTo>
                    <a:pt x="252" y="9228"/>
                  </a:lnTo>
                  <a:lnTo>
                    <a:pt x="566" y="9542"/>
                  </a:lnTo>
                  <a:lnTo>
                    <a:pt x="942" y="9856"/>
                  </a:lnTo>
                  <a:lnTo>
                    <a:pt x="1382" y="10044"/>
                  </a:lnTo>
                  <a:lnTo>
                    <a:pt x="1884" y="10232"/>
                  </a:lnTo>
                  <a:lnTo>
                    <a:pt x="2512" y="10358"/>
                  </a:lnTo>
                  <a:lnTo>
                    <a:pt x="3767" y="10358"/>
                  </a:lnTo>
                  <a:lnTo>
                    <a:pt x="4332" y="10232"/>
                  </a:lnTo>
                  <a:lnTo>
                    <a:pt x="4834" y="10044"/>
                  </a:lnTo>
                  <a:lnTo>
                    <a:pt x="5274" y="9856"/>
                  </a:lnTo>
                  <a:lnTo>
                    <a:pt x="5650" y="9542"/>
                  </a:lnTo>
                  <a:lnTo>
                    <a:pt x="5964" y="9228"/>
                  </a:lnTo>
                  <a:lnTo>
                    <a:pt x="6090" y="8914"/>
                  </a:lnTo>
                  <a:lnTo>
                    <a:pt x="6153" y="8537"/>
                  </a:lnTo>
                  <a:lnTo>
                    <a:pt x="6215" y="1946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7">
              <a:extLst>
                <a:ext uri="{FF2B5EF4-FFF2-40B4-BE49-F238E27FC236}">
                  <a16:creationId xmlns:a16="http://schemas.microsoft.com/office/drawing/2014/main" id="{A6828FD3-D3F1-A12D-D378-1E9E8B9F24C3}"/>
                </a:ext>
              </a:extLst>
            </p:cNvPr>
            <p:cNvSpPr/>
            <p:nvPr/>
          </p:nvSpPr>
          <p:spPr>
            <a:xfrm>
              <a:off x="1749389" y="1168273"/>
              <a:ext cx="252401" cy="420587"/>
            </a:xfrm>
            <a:custGeom>
              <a:avLst/>
              <a:gdLst/>
              <a:ahLst/>
              <a:cxnLst/>
              <a:rect l="l" t="t" r="r" b="b"/>
              <a:pathLst>
                <a:path w="6216" h="10358" fill="none" extrusionOk="0">
                  <a:moveTo>
                    <a:pt x="1" y="0"/>
                  </a:moveTo>
                  <a:lnTo>
                    <a:pt x="1" y="8537"/>
                  </a:lnTo>
                  <a:lnTo>
                    <a:pt x="1" y="8537"/>
                  </a:lnTo>
                  <a:lnTo>
                    <a:pt x="63" y="8914"/>
                  </a:lnTo>
                  <a:lnTo>
                    <a:pt x="252" y="9228"/>
                  </a:lnTo>
                  <a:lnTo>
                    <a:pt x="566" y="9542"/>
                  </a:lnTo>
                  <a:lnTo>
                    <a:pt x="942" y="9856"/>
                  </a:lnTo>
                  <a:lnTo>
                    <a:pt x="1382" y="10044"/>
                  </a:lnTo>
                  <a:lnTo>
                    <a:pt x="1884" y="10232"/>
                  </a:lnTo>
                  <a:lnTo>
                    <a:pt x="2512" y="10358"/>
                  </a:lnTo>
                  <a:lnTo>
                    <a:pt x="3139" y="10358"/>
                  </a:lnTo>
                  <a:lnTo>
                    <a:pt x="3139" y="10358"/>
                  </a:lnTo>
                  <a:lnTo>
                    <a:pt x="3767" y="10358"/>
                  </a:lnTo>
                  <a:lnTo>
                    <a:pt x="4332" y="10232"/>
                  </a:lnTo>
                  <a:lnTo>
                    <a:pt x="4834" y="10044"/>
                  </a:lnTo>
                  <a:lnTo>
                    <a:pt x="5274" y="9856"/>
                  </a:lnTo>
                  <a:lnTo>
                    <a:pt x="5650" y="9542"/>
                  </a:lnTo>
                  <a:lnTo>
                    <a:pt x="5964" y="9228"/>
                  </a:lnTo>
                  <a:lnTo>
                    <a:pt x="6090" y="8914"/>
                  </a:lnTo>
                  <a:lnTo>
                    <a:pt x="6153" y="8537"/>
                  </a:lnTo>
                  <a:lnTo>
                    <a:pt x="6215" y="1946"/>
                  </a:lnTo>
                  <a:lnTo>
                    <a:pt x="62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7">
              <a:extLst>
                <a:ext uri="{FF2B5EF4-FFF2-40B4-BE49-F238E27FC236}">
                  <a16:creationId xmlns:a16="http://schemas.microsoft.com/office/drawing/2014/main" id="{8044330A-62BC-7F93-9DBF-E092838DFB1D}"/>
                </a:ext>
              </a:extLst>
            </p:cNvPr>
            <p:cNvSpPr/>
            <p:nvPr/>
          </p:nvSpPr>
          <p:spPr>
            <a:xfrm>
              <a:off x="1749389" y="1168273"/>
              <a:ext cx="252401" cy="420587"/>
            </a:xfrm>
            <a:custGeom>
              <a:avLst/>
              <a:gdLst/>
              <a:ahLst/>
              <a:cxnLst/>
              <a:rect l="l" t="t" r="r" b="b"/>
              <a:pathLst>
                <a:path w="6216" h="10358" fill="none" extrusionOk="0">
                  <a:moveTo>
                    <a:pt x="1" y="0"/>
                  </a:moveTo>
                  <a:lnTo>
                    <a:pt x="1" y="8537"/>
                  </a:lnTo>
                  <a:lnTo>
                    <a:pt x="1" y="8537"/>
                  </a:lnTo>
                  <a:lnTo>
                    <a:pt x="63" y="8914"/>
                  </a:lnTo>
                  <a:lnTo>
                    <a:pt x="252" y="9228"/>
                  </a:lnTo>
                  <a:lnTo>
                    <a:pt x="566" y="9542"/>
                  </a:lnTo>
                  <a:lnTo>
                    <a:pt x="942" y="9856"/>
                  </a:lnTo>
                  <a:lnTo>
                    <a:pt x="1382" y="10044"/>
                  </a:lnTo>
                  <a:lnTo>
                    <a:pt x="1884" y="10232"/>
                  </a:lnTo>
                  <a:lnTo>
                    <a:pt x="2512" y="10358"/>
                  </a:lnTo>
                  <a:lnTo>
                    <a:pt x="3139" y="10358"/>
                  </a:lnTo>
                  <a:lnTo>
                    <a:pt x="3139" y="10358"/>
                  </a:lnTo>
                  <a:lnTo>
                    <a:pt x="3767" y="10358"/>
                  </a:lnTo>
                  <a:lnTo>
                    <a:pt x="4332" y="10232"/>
                  </a:lnTo>
                  <a:lnTo>
                    <a:pt x="4834" y="10044"/>
                  </a:lnTo>
                  <a:lnTo>
                    <a:pt x="5274" y="9856"/>
                  </a:lnTo>
                  <a:lnTo>
                    <a:pt x="5650" y="9542"/>
                  </a:lnTo>
                  <a:lnTo>
                    <a:pt x="5964" y="9228"/>
                  </a:lnTo>
                  <a:lnTo>
                    <a:pt x="6090" y="8914"/>
                  </a:lnTo>
                  <a:lnTo>
                    <a:pt x="6153" y="8537"/>
                  </a:lnTo>
                  <a:lnTo>
                    <a:pt x="6215" y="1946"/>
                  </a:lnTo>
                  <a:lnTo>
                    <a:pt x="6215" y="0"/>
                  </a:lnTo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7">
              <a:extLst>
                <a:ext uri="{FF2B5EF4-FFF2-40B4-BE49-F238E27FC236}">
                  <a16:creationId xmlns:a16="http://schemas.microsoft.com/office/drawing/2014/main" id="{FE291F9D-40DB-DC9B-8F39-B5E7918B3E7A}"/>
                </a:ext>
              </a:extLst>
            </p:cNvPr>
            <p:cNvSpPr/>
            <p:nvPr/>
          </p:nvSpPr>
          <p:spPr>
            <a:xfrm>
              <a:off x="1749389" y="1089257"/>
              <a:ext cx="252401" cy="147883"/>
            </a:xfrm>
            <a:custGeom>
              <a:avLst/>
              <a:gdLst/>
              <a:ahLst/>
              <a:cxnLst/>
              <a:rect l="l" t="t" r="r" b="b"/>
              <a:pathLst>
                <a:path w="6216" h="3642" fill="none" extrusionOk="0">
                  <a:moveTo>
                    <a:pt x="1" y="1821"/>
                  </a:moveTo>
                  <a:lnTo>
                    <a:pt x="1" y="1821"/>
                  </a:lnTo>
                  <a:lnTo>
                    <a:pt x="63" y="2197"/>
                  </a:lnTo>
                  <a:lnTo>
                    <a:pt x="252" y="2511"/>
                  </a:lnTo>
                  <a:lnTo>
                    <a:pt x="566" y="2825"/>
                  </a:lnTo>
                  <a:lnTo>
                    <a:pt x="942" y="3139"/>
                  </a:lnTo>
                  <a:lnTo>
                    <a:pt x="1382" y="3327"/>
                  </a:lnTo>
                  <a:lnTo>
                    <a:pt x="1884" y="3516"/>
                  </a:lnTo>
                  <a:lnTo>
                    <a:pt x="2512" y="3641"/>
                  </a:lnTo>
                  <a:lnTo>
                    <a:pt x="3139" y="3641"/>
                  </a:lnTo>
                  <a:lnTo>
                    <a:pt x="3139" y="3641"/>
                  </a:lnTo>
                  <a:lnTo>
                    <a:pt x="3767" y="3641"/>
                  </a:lnTo>
                  <a:lnTo>
                    <a:pt x="4332" y="3516"/>
                  </a:lnTo>
                  <a:lnTo>
                    <a:pt x="4834" y="3327"/>
                  </a:lnTo>
                  <a:lnTo>
                    <a:pt x="5336" y="3139"/>
                  </a:lnTo>
                  <a:lnTo>
                    <a:pt x="5713" y="2825"/>
                  </a:lnTo>
                  <a:lnTo>
                    <a:pt x="5964" y="2511"/>
                  </a:lnTo>
                  <a:lnTo>
                    <a:pt x="6153" y="2197"/>
                  </a:lnTo>
                  <a:lnTo>
                    <a:pt x="6215" y="1821"/>
                  </a:lnTo>
                  <a:lnTo>
                    <a:pt x="6215" y="1821"/>
                  </a:lnTo>
                  <a:lnTo>
                    <a:pt x="6153" y="1444"/>
                  </a:lnTo>
                  <a:lnTo>
                    <a:pt x="5964" y="1130"/>
                  </a:lnTo>
                  <a:lnTo>
                    <a:pt x="5713" y="816"/>
                  </a:lnTo>
                  <a:lnTo>
                    <a:pt x="5336" y="502"/>
                  </a:lnTo>
                  <a:lnTo>
                    <a:pt x="4834" y="314"/>
                  </a:lnTo>
                  <a:lnTo>
                    <a:pt x="4332" y="126"/>
                  </a:lnTo>
                  <a:lnTo>
                    <a:pt x="3767" y="0"/>
                  </a:lnTo>
                  <a:lnTo>
                    <a:pt x="3139" y="0"/>
                  </a:lnTo>
                  <a:lnTo>
                    <a:pt x="3139" y="0"/>
                  </a:lnTo>
                  <a:lnTo>
                    <a:pt x="2512" y="0"/>
                  </a:lnTo>
                  <a:lnTo>
                    <a:pt x="1884" y="126"/>
                  </a:lnTo>
                  <a:lnTo>
                    <a:pt x="1382" y="314"/>
                  </a:lnTo>
                  <a:lnTo>
                    <a:pt x="942" y="502"/>
                  </a:lnTo>
                  <a:lnTo>
                    <a:pt x="566" y="816"/>
                  </a:lnTo>
                  <a:lnTo>
                    <a:pt x="252" y="1130"/>
                  </a:lnTo>
                  <a:lnTo>
                    <a:pt x="63" y="1444"/>
                  </a:lnTo>
                  <a:lnTo>
                    <a:pt x="1" y="1821"/>
                  </a:lnTo>
                  <a:lnTo>
                    <a:pt x="1" y="182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7">
              <a:extLst>
                <a:ext uri="{FF2B5EF4-FFF2-40B4-BE49-F238E27FC236}">
                  <a16:creationId xmlns:a16="http://schemas.microsoft.com/office/drawing/2014/main" id="{1D3D0683-1176-B3CA-9D47-E33CC0255390}"/>
                </a:ext>
              </a:extLst>
            </p:cNvPr>
            <p:cNvSpPr/>
            <p:nvPr/>
          </p:nvSpPr>
          <p:spPr>
            <a:xfrm>
              <a:off x="1749389" y="1089257"/>
              <a:ext cx="252401" cy="147883"/>
            </a:xfrm>
            <a:custGeom>
              <a:avLst/>
              <a:gdLst/>
              <a:ahLst/>
              <a:cxnLst/>
              <a:rect l="l" t="t" r="r" b="b"/>
              <a:pathLst>
                <a:path w="6216" h="3642" extrusionOk="0">
                  <a:moveTo>
                    <a:pt x="2512" y="0"/>
                  </a:moveTo>
                  <a:lnTo>
                    <a:pt x="1884" y="126"/>
                  </a:lnTo>
                  <a:lnTo>
                    <a:pt x="1382" y="314"/>
                  </a:lnTo>
                  <a:lnTo>
                    <a:pt x="942" y="502"/>
                  </a:lnTo>
                  <a:lnTo>
                    <a:pt x="566" y="816"/>
                  </a:lnTo>
                  <a:lnTo>
                    <a:pt x="252" y="1130"/>
                  </a:lnTo>
                  <a:lnTo>
                    <a:pt x="63" y="1444"/>
                  </a:lnTo>
                  <a:lnTo>
                    <a:pt x="1" y="1821"/>
                  </a:lnTo>
                  <a:lnTo>
                    <a:pt x="63" y="2197"/>
                  </a:lnTo>
                  <a:lnTo>
                    <a:pt x="252" y="2511"/>
                  </a:lnTo>
                  <a:lnTo>
                    <a:pt x="566" y="2825"/>
                  </a:lnTo>
                  <a:lnTo>
                    <a:pt x="942" y="3139"/>
                  </a:lnTo>
                  <a:lnTo>
                    <a:pt x="1382" y="3327"/>
                  </a:lnTo>
                  <a:lnTo>
                    <a:pt x="1884" y="3516"/>
                  </a:lnTo>
                  <a:lnTo>
                    <a:pt x="2512" y="3641"/>
                  </a:lnTo>
                  <a:lnTo>
                    <a:pt x="3767" y="3641"/>
                  </a:lnTo>
                  <a:lnTo>
                    <a:pt x="4332" y="3516"/>
                  </a:lnTo>
                  <a:lnTo>
                    <a:pt x="4834" y="3327"/>
                  </a:lnTo>
                  <a:lnTo>
                    <a:pt x="5336" y="3139"/>
                  </a:lnTo>
                  <a:lnTo>
                    <a:pt x="5713" y="2825"/>
                  </a:lnTo>
                  <a:lnTo>
                    <a:pt x="5964" y="2511"/>
                  </a:lnTo>
                  <a:lnTo>
                    <a:pt x="6153" y="2197"/>
                  </a:lnTo>
                  <a:lnTo>
                    <a:pt x="6215" y="1821"/>
                  </a:lnTo>
                  <a:lnTo>
                    <a:pt x="6153" y="1444"/>
                  </a:lnTo>
                  <a:lnTo>
                    <a:pt x="5964" y="1130"/>
                  </a:lnTo>
                  <a:lnTo>
                    <a:pt x="5713" y="816"/>
                  </a:lnTo>
                  <a:lnTo>
                    <a:pt x="5336" y="502"/>
                  </a:lnTo>
                  <a:lnTo>
                    <a:pt x="4834" y="314"/>
                  </a:lnTo>
                  <a:lnTo>
                    <a:pt x="4332" y="126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7">
              <a:extLst>
                <a:ext uri="{FF2B5EF4-FFF2-40B4-BE49-F238E27FC236}">
                  <a16:creationId xmlns:a16="http://schemas.microsoft.com/office/drawing/2014/main" id="{FD130107-ED77-42E9-6CB7-3E3204FB753A}"/>
                </a:ext>
              </a:extLst>
            </p:cNvPr>
            <p:cNvSpPr/>
            <p:nvPr/>
          </p:nvSpPr>
          <p:spPr>
            <a:xfrm>
              <a:off x="1795272" y="1114716"/>
              <a:ext cx="163191" cy="86732"/>
            </a:xfrm>
            <a:custGeom>
              <a:avLst/>
              <a:gdLst/>
              <a:ahLst/>
              <a:cxnLst/>
              <a:rect l="l" t="t" r="r" b="b"/>
              <a:pathLst>
                <a:path w="4019" h="2136" extrusionOk="0">
                  <a:moveTo>
                    <a:pt x="1570" y="1"/>
                  </a:moveTo>
                  <a:lnTo>
                    <a:pt x="1193" y="64"/>
                  </a:lnTo>
                  <a:lnTo>
                    <a:pt x="879" y="189"/>
                  </a:lnTo>
                  <a:lnTo>
                    <a:pt x="566" y="315"/>
                  </a:lnTo>
                  <a:lnTo>
                    <a:pt x="314" y="440"/>
                  </a:lnTo>
                  <a:lnTo>
                    <a:pt x="126" y="629"/>
                  </a:lnTo>
                  <a:lnTo>
                    <a:pt x="1" y="817"/>
                  </a:lnTo>
                  <a:lnTo>
                    <a:pt x="1" y="1068"/>
                  </a:lnTo>
                  <a:lnTo>
                    <a:pt x="1" y="1256"/>
                  </a:lnTo>
                  <a:lnTo>
                    <a:pt x="126" y="1507"/>
                  </a:lnTo>
                  <a:lnTo>
                    <a:pt x="314" y="1633"/>
                  </a:lnTo>
                  <a:lnTo>
                    <a:pt x="566" y="1821"/>
                  </a:lnTo>
                  <a:lnTo>
                    <a:pt x="879" y="1947"/>
                  </a:lnTo>
                  <a:lnTo>
                    <a:pt x="1193" y="2072"/>
                  </a:lnTo>
                  <a:lnTo>
                    <a:pt x="1570" y="2135"/>
                  </a:lnTo>
                  <a:lnTo>
                    <a:pt x="2386" y="2135"/>
                  </a:lnTo>
                  <a:lnTo>
                    <a:pt x="2763" y="2072"/>
                  </a:lnTo>
                  <a:lnTo>
                    <a:pt x="3139" y="1947"/>
                  </a:lnTo>
                  <a:lnTo>
                    <a:pt x="3390" y="1821"/>
                  </a:lnTo>
                  <a:lnTo>
                    <a:pt x="3641" y="1633"/>
                  </a:lnTo>
                  <a:lnTo>
                    <a:pt x="3830" y="1507"/>
                  </a:lnTo>
                  <a:lnTo>
                    <a:pt x="3955" y="1256"/>
                  </a:lnTo>
                  <a:lnTo>
                    <a:pt x="4018" y="1068"/>
                  </a:lnTo>
                  <a:lnTo>
                    <a:pt x="3955" y="817"/>
                  </a:lnTo>
                  <a:lnTo>
                    <a:pt x="3830" y="629"/>
                  </a:lnTo>
                  <a:lnTo>
                    <a:pt x="3641" y="440"/>
                  </a:lnTo>
                  <a:lnTo>
                    <a:pt x="3390" y="315"/>
                  </a:lnTo>
                  <a:lnTo>
                    <a:pt x="3139" y="189"/>
                  </a:lnTo>
                  <a:lnTo>
                    <a:pt x="2763" y="64"/>
                  </a:lnTo>
                  <a:lnTo>
                    <a:pt x="23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7">
              <a:extLst>
                <a:ext uri="{FF2B5EF4-FFF2-40B4-BE49-F238E27FC236}">
                  <a16:creationId xmlns:a16="http://schemas.microsoft.com/office/drawing/2014/main" id="{323A35F8-FDE2-4C69-B433-F1EE445E0488}"/>
                </a:ext>
              </a:extLst>
            </p:cNvPr>
            <p:cNvSpPr/>
            <p:nvPr/>
          </p:nvSpPr>
          <p:spPr>
            <a:xfrm>
              <a:off x="2345833" y="1963512"/>
              <a:ext cx="616912" cy="2309409"/>
            </a:xfrm>
            <a:custGeom>
              <a:avLst/>
              <a:gdLst/>
              <a:ahLst/>
              <a:cxnLst/>
              <a:rect l="l" t="t" r="r" b="b"/>
              <a:pathLst>
                <a:path w="15193" h="56875" extrusionOk="0">
                  <a:moveTo>
                    <a:pt x="1" y="1"/>
                  </a:moveTo>
                  <a:lnTo>
                    <a:pt x="1" y="48023"/>
                  </a:lnTo>
                  <a:lnTo>
                    <a:pt x="15067" y="56874"/>
                  </a:lnTo>
                  <a:lnTo>
                    <a:pt x="15192" y="89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7">
              <a:extLst>
                <a:ext uri="{FF2B5EF4-FFF2-40B4-BE49-F238E27FC236}">
                  <a16:creationId xmlns:a16="http://schemas.microsoft.com/office/drawing/2014/main" id="{C9000F98-4CEF-D0A6-B278-F4E21531D497}"/>
                </a:ext>
              </a:extLst>
            </p:cNvPr>
            <p:cNvSpPr/>
            <p:nvPr/>
          </p:nvSpPr>
          <p:spPr>
            <a:xfrm>
              <a:off x="2345833" y="1963512"/>
              <a:ext cx="616912" cy="2309409"/>
            </a:xfrm>
            <a:custGeom>
              <a:avLst/>
              <a:gdLst/>
              <a:ahLst/>
              <a:cxnLst/>
              <a:rect l="l" t="t" r="r" b="b"/>
              <a:pathLst>
                <a:path w="15193" h="56875" fill="none" extrusionOk="0">
                  <a:moveTo>
                    <a:pt x="1" y="1"/>
                  </a:moveTo>
                  <a:lnTo>
                    <a:pt x="1" y="48023"/>
                  </a:lnTo>
                  <a:lnTo>
                    <a:pt x="15067" y="56874"/>
                  </a:lnTo>
                  <a:lnTo>
                    <a:pt x="15192" y="8915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7">
              <a:extLst>
                <a:ext uri="{FF2B5EF4-FFF2-40B4-BE49-F238E27FC236}">
                  <a16:creationId xmlns:a16="http://schemas.microsoft.com/office/drawing/2014/main" id="{DDB0649D-CB2A-76ED-110C-5DC7298715D5}"/>
                </a:ext>
              </a:extLst>
            </p:cNvPr>
            <p:cNvSpPr/>
            <p:nvPr/>
          </p:nvSpPr>
          <p:spPr>
            <a:xfrm>
              <a:off x="2960144" y="1741771"/>
              <a:ext cx="994132" cy="2531153"/>
            </a:xfrm>
            <a:custGeom>
              <a:avLst/>
              <a:gdLst/>
              <a:ahLst/>
              <a:cxnLst/>
              <a:rect l="l" t="t" r="r" b="b"/>
              <a:pathLst>
                <a:path w="24483" h="62336" extrusionOk="0">
                  <a:moveTo>
                    <a:pt x="24483" y="0"/>
                  </a:moveTo>
                  <a:lnTo>
                    <a:pt x="63" y="14376"/>
                  </a:lnTo>
                  <a:lnTo>
                    <a:pt x="1" y="62335"/>
                  </a:lnTo>
                  <a:lnTo>
                    <a:pt x="24483" y="48148"/>
                  </a:lnTo>
                  <a:lnTo>
                    <a:pt x="24483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7">
              <a:extLst>
                <a:ext uri="{FF2B5EF4-FFF2-40B4-BE49-F238E27FC236}">
                  <a16:creationId xmlns:a16="http://schemas.microsoft.com/office/drawing/2014/main" id="{38CAEEDC-5506-E367-8889-B303EA49F418}"/>
                </a:ext>
              </a:extLst>
            </p:cNvPr>
            <p:cNvSpPr/>
            <p:nvPr/>
          </p:nvSpPr>
          <p:spPr>
            <a:xfrm>
              <a:off x="2960144" y="1741771"/>
              <a:ext cx="994132" cy="2531153"/>
            </a:xfrm>
            <a:custGeom>
              <a:avLst/>
              <a:gdLst/>
              <a:ahLst/>
              <a:cxnLst/>
              <a:rect l="l" t="t" r="r" b="b"/>
              <a:pathLst>
                <a:path w="24483" h="62336" fill="none" extrusionOk="0">
                  <a:moveTo>
                    <a:pt x="63" y="14376"/>
                  </a:moveTo>
                  <a:lnTo>
                    <a:pt x="24483" y="0"/>
                  </a:lnTo>
                  <a:lnTo>
                    <a:pt x="24483" y="48148"/>
                  </a:lnTo>
                  <a:lnTo>
                    <a:pt x="1" y="62335"/>
                  </a:lnTo>
                  <a:lnTo>
                    <a:pt x="63" y="14376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7">
              <a:extLst>
                <a:ext uri="{FF2B5EF4-FFF2-40B4-BE49-F238E27FC236}">
                  <a16:creationId xmlns:a16="http://schemas.microsoft.com/office/drawing/2014/main" id="{6B00D576-161D-C884-3AFF-20D7B66E2689}"/>
                </a:ext>
              </a:extLst>
            </p:cNvPr>
            <p:cNvSpPr/>
            <p:nvPr/>
          </p:nvSpPr>
          <p:spPr>
            <a:xfrm>
              <a:off x="2348391" y="1379823"/>
              <a:ext cx="1605887" cy="945690"/>
            </a:xfrm>
            <a:custGeom>
              <a:avLst/>
              <a:gdLst/>
              <a:ahLst/>
              <a:cxnLst/>
              <a:rect l="l" t="t" r="r" b="b"/>
              <a:pathLst>
                <a:path w="39549" h="23290" extrusionOk="0">
                  <a:moveTo>
                    <a:pt x="24169" y="0"/>
                  </a:moveTo>
                  <a:lnTo>
                    <a:pt x="1" y="14376"/>
                  </a:lnTo>
                  <a:lnTo>
                    <a:pt x="15129" y="23290"/>
                  </a:lnTo>
                  <a:lnTo>
                    <a:pt x="39549" y="8914"/>
                  </a:lnTo>
                  <a:lnTo>
                    <a:pt x="24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7">
              <a:extLst>
                <a:ext uri="{FF2B5EF4-FFF2-40B4-BE49-F238E27FC236}">
                  <a16:creationId xmlns:a16="http://schemas.microsoft.com/office/drawing/2014/main" id="{A95F53B7-38E2-967E-FC0C-3251C6F65FB9}"/>
                </a:ext>
              </a:extLst>
            </p:cNvPr>
            <p:cNvSpPr/>
            <p:nvPr/>
          </p:nvSpPr>
          <p:spPr>
            <a:xfrm>
              <a:off x="2348391" y="1379823"/>
              <a:ext cx="1605887" cy="945690"/>
            </a:xfrm>
            <a:custGeom>
              <a:avLst/>
              <a:gdLst/>
              <a:ahLst/>
              <a:cxnLst/>
              <a:rect l="l" t="t" r="r" b="b"/>
              <a:pathLst>
                <a:path w="39549" h="23290" fill="none" extrusionOk="0">
                  <a:moveTo>
                    <a:pt x="39549" y="8914"/>
                  </a:moveTo>
                  <a:lnTo>
                    <a:pt x="24169" y="0"/>
                  </a:lnTo>
                  <a:lnTo>
                    <a:pt x="1" y="14376"/>
                  </a:lnTo>
                  <a:lnTo>
                    <a:pt x="15129" y="23290"/>
                  </a:lnTo>
                  <a:lnTo>
                    <a:pt x="39549" y="8914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7">
              <a:extLst>
                <a:ext uri="{FF2B5EF4-FFF2-40B4-BE49-F238E27FC236}">
                  <a16:creationId xmlns:a16="http://schemas.microsoft.com/office/drawing/2014/main" id="{7645365C-82FB-E7CA-25D5-51D0E67E346D}"/>
                </a:ext>
              </a:extLst>
            </p:cNvPr>
            <p:cNvSpPr/>
            <p:nvPr/>
          </p:nvSpPr>
          <p:spPr>
            <a:xfrm>
              <a:off x="3113102" y="2249002"/>
              <a:ext cx="124901" cy="285534"/>
            </a:xfrm>
            <a:custGeom>
              <a:avLst/>
              <a:gdLst/>
              <a:ahLst/>
              <a:cxnLst/>
              <a:rect l="l" t="t" r="r" b="b"/>
              <a:pathLst>
                <a:path w="3076" h="7032" extrusionOk="0">
                  <a:moveTo>
                    <a:pt x="3076" y="1"/>
                  </a:moveTo>
                  <a:lnTo>
                    <a:pt x="0" y="1758"/>
                  </a:lnTo>
                  <a:lnTo>
                    <a:pt x="0" y="7031"/>
                  </a:lnTo>
                  <a:lnTo>
                    <a:pt x="3076" y="5274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7">
              <a:extLst>
                <a:ext uri="{FF2B5EF4-FFF2-40B4-BE49-F238E27FC236}">
                  <a16:creationId xmlns:a16="http://schemas.microsoft.com/office/drawing/2014/main" id="{7DF87A38-6AF5-9FCA-3EA5-A9683220C03D}"/>
                </a:ext>
              </a:extLst>
            </p:cNvPr>
            <p:cNvSpPr/>
            <p:nvPr/>
          </p:nvSpPr>
          <p:spPr>
            <a:xfrm>
              <a:off x="3314462" y="2129219"/>
              <a:ext cx="124942" cy="288052"/>
            </a:xfrm>
            <a:custGeom>
              <a:avLst/>
              <a:gdLst/>
              <a:ahLst/>
              <a:cxnLst/>
              <a:rect l="l" t="t" r="r" b="b"/>
              <a:pathLst>
                <a:path w="3077" h="7094" extrusionOk="0">
                  <a:moveTo>
                    <a:pt x="3076" y="0"/>
                  </a:moveTo>
                  <a:lnTo>
                    <a:pt x="0" y="1821"/>
                  </a:lnTo>
                  <a:lnTo>
                    <a:pt x="63" y="7094"/>
                  </a:lnTo>
                  <a:lnTo>
                    <a:pt x="3076" y="5336"/>
                  </a:lnTo>
                  <a:lnTo>
                    <a:pt x="30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7">
              <a:extLst>
                <a:ext uri="{FF2B5EF4-FFF2-40B4-BE49-F238E27FC236}">
                  <a16:creationId xmlns:a16="http://schemas.microsoft.com/office/drawing/2014/main" id="{0B1E86DF-148D-4851-08EB-B9872986D3CE}"/>
                </a:ext>
              </a:extLst>
            </p:cNvPr>
            <p:cNvSpPr/>
            <p:nvPr/>
          </p:nvSpPr>
          <p:spPr>
            <a:xfrm>
              <a:off x="3518379" y="2011953"/>
              <a:ext cx="122383" cy="285534"/>
            </a:xfrm>
            <a:custGeom>
              <a:avLst/>
              <a:gdLst/>
              <a:ahLst/>
              <a:cxnLst/>
              <a:rect l="l" t="t" r="r" b="b"/>
              <a:pathLst>
                <a:path w="3014" h="7032" extrusionOk="0">
                  <a:moveTo>
                    <a:pt x="3013" y="1"/>
                  </a:moveTo>
                  <a:lnTo>
                    <a:pt x="0" y="1758"/>
                  </a:lnTo>
                  <a:lnTo>
                    <a:pt x="0" y="7031"/>
                  </a:lnTo>
                  <a:lnTo>
                    <a:pt x="3013" y="5274"/>
                  </a:lnTo>
                  <a:lnTo>
                    <a:pt x="30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7">
              <a:extLst>
                <a:ext uri="{FF2B5EF4-FFF2-40B4-BE49-F238E27FC236}">
                  <a16:creationId xmlns:a16="http://schemas.microsoft.com/office/drawing/2014/main" id="{41502741-09D0-0B85-371C-3CBE2A35E6CF}"/>
                </a:ext>
              </a:extLst>
            </p:cNvPr>
            <p:cNvSpPr/>
            <p:nvPr/>
          </p:nvSpPr>
          <p:spPr>
            <a:xfrm>
              <a:off x="3719739" y="1892170"/>
              <a:ext cx="124942" cy="285494"/>
            </a:xfrm>
            <a:custGeom>
              <a:avLst/>
              <a:gdLst/>
              <a:ahLst/>
              <a:cxnLst/>
              <a:rect l="l" t="t" r="r" b="b"/>
              <a:pathLst>
                <a:path w="3077" h="7031" extrusionOk="0">
                  <a:moveTo>
                    <a:pt x="3076" y="0"/>
                  </a:moveTo>
                  <a:lnTo>
                    <a:pt x="0" y="1758"/>
                  </a:lnTo>
                  <a:lnTo>
                    <a:pt x="63" y="7031"/>
                  </a:lnTo>
                  <a:lnTo>
                    <a:pt x="3076" y="5273"/>
                  </a:lnTo>
                  <a:lnTo>
                    <a:pt x="30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7">
              <a:extLst>
                <a:ext uri="{FF2B5EF4-FFF2-40B4-BE49-F238E27FC236}">
                  <a16:creationId xmlns:a16="http://schemas.microsoft.com/office/drawing/2014/main" id="{5A8A5188-6111-BFC5-2A53-6D2312FC75DD}"/>
                </a:ext>
              </a:extLst>
            </p:cNvPr>
            <p:cNvSpPr/>
            <p:nvPr/>
          </p:nvSpPr>
          <p:spPr>
            <a:xfrm>
              <a:off x="3113102" y="2562509"/>
              <a:ext cx="124901" cy="288092"/>
            </a:xfrm>
            <a:custGeom>
              <a:avLst/>
              <a:gdLst/>
              <a:ahLst/>
              <a:cxnLst/>
              <a:rect l="l" t="t" r="r" b="b"/>
              <a:pathLst>
                <a:path w="3076" h="7095" extrusionOk="0">
                  <a:moveTo>
                    <a:pt x="3076" y="1"/>
                  </a:moveTo>
                  <a:lnTo>
                    <a:pt x="0" y="1758"/>
                  </a:lnTo>
                  <a:lnTo>
                    <a:pt x="0" y="7094"/>
                  </a:lnTo>
                  <a:lnTo>
                    <a:pt x="3076" y="5337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7">
              <a:extLst>
                <a:ext uri="{FF2B5EF4-FFF2-40B4-BE49-F238E27FC236}">
                  <a16:creationId xmlns:a16="http://schemas.microsoft.com/office/drawing/2014/main" id="{E23831B9-A297-8C8C-4164-ED5FBC080D8D}"/>
                </a:ext>
              </a:extLst>
            </p:cNvPr>
            <p:cNvSpPr/>
            <p:nvPr/>
          </p:nvSpPr>
          <p:spPr>
            <a:xfrm>
              <a:off x="3314462" y="2442726"/>
              <a:ext cx="124942" cy="288052"/>
            </a:xfrm>
            <a:custGeom>
              <a:avLst/>
              <a:gdLst/>
              <a:ahLst/>
              <a:cxnLst/>
              <a:rect l="l" t="t" r="r" b="b"/>
              <a:pathLst>
                <a:path w="3077" h="7094" extrusionOk="0">
                  <a:moveTo>
                    <a:pt x="3076" y="0"/>
                  </a:moveTo>
                  <a:lnTo>
                    <a:pt x="0" y="1821"/>
                  </a:lnTo>
                  <a:lnTo>
                    <a:pt x="63" y="7094"/>
                  </a:lnTo>
                  <a:lnTo>
                    <a:pt x="3076" y="5336"/>
                  </a:lnTo>
                  <a:lnTo>
                    <a:pt x="30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7">
              <a:extLst>
                <a:ext uri="{FF2B5EF4-FFF2-40B4-BE49-F238E27FC236}">
                  <a16:creationId xmlns:a16="http://schemas.microsoft.com/office/drawing/2014/main" id="{93FF4A73-FF7B-3CA7-806B-A0A65FABCFC4}"/>
                </a:ext>
              </a:extLst>
            </p:cNvPr>
            <p:cNvSpPr/>
            <p:nvPr/>
          </p:nvSpPr>
          <p:spPr>
            <a:xfrm>
              <a:off x="3518379" y="2325460"/>
              <a:ext cx="122383" cy="285534"/>
            </a:xfrm>
            <a:custGeom>
              <a:avLst/>
              <a:gdLst/>
              <a:ahLst/>
              <a:cxnLst/>
              <a:rect l="l" t="t" r="r" b="b"/>
              <a:pathLst>
                <a:path w="3014" h="7032" extrusionOk="0">
                  <a:moveTo>
                    <a:pt x="3013" y="1"/>
                  </a:moveTo>
                  <a:lnTo>
                    <a:pt x="0" y="1758"/>
                  </a:lnTo>
                  <a:lnTo>
                    <a:pt x="0" y="7031"/>
                  </a:lnTo>
                  <a:lnTo>
                    <a:pt x="3013" y="5274"/>
                  </a:lnTo>
                  <a:lnTo>
                    <a:pt x="30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7">
              <a:extLst>
                <a:ext uri="{FF2B5EF4-FFF2-40B4-BE49-F238E27FC236}">
                  <a16:creationId xmlns:a16="http://schemas.microsoft.com/office/drawing/2014/main" id="{D559D570-3602-6BBE-F80C-3E9203277DBA}"/>
                </a:ext>
              </a:extLst>
            </p:cNvPr>
            <p:cNvSpPr/>
            <p:nvPr/>
          </p:nvSpPr>
          <p:spPr>
            <a:xfrm>
              <a:off x="3719739" y="2205677"/>
              <a:ext cx="124942" cy="288052"/>
            </a:xfrm>
            <a:custGeom>
              <a:avLst/>
              <a:gdLst/>
              <a:ahLst/>
              <a:cxnLst/>
              <a:rect l="l" t="t" r="r" b="b"/>
              <a:pathLst>
                <a:path w="3077" h="7094" extrusionOk="0">
                  <a:moveTo>
                    <a:pt x="3076" y="0"/>
                  </a:moveTo>
                  <a:lnTo>
                    <a:pt x="0" y="1758"/>
                  </a:lnTo>
                  <a:lnTo>
                    <a:pt x="63" y="7094"/>
                  </a:lnTo>
                  <a:lnTo>
                    <a:pt x="3076" y="5336"/>
                  </a:lnTo>
                  <a:lnTo>
                    <a:pt x="30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7">
              <a:extLst>
                <a:ext uri="{FF2B5EF4-FFF2-40B4-BE49-F238E27FC236}">
                  <a16:creationId xmlns:a16="http://schemas.microsoft.com/office/drawing/2014/main" id="{52F651D7-605F-265F-295E-4312110E36A9}"/>
                </a:ext>
              </a:extLst>
            </p:cNvPr>
            <p:cNvSpPr/>
            <p:nvPr/>
          </p:nvSpPr>
          <p:spPr>
            <a:xfrm>
              <a:off x="3113102" y="2876057"/>
              <a:ext cx="124901" cy="288052"/>
            </a:xfrm>
            <a:custGeom>
              <a:avLst/>
              <a:gdLst/>
              <a:ahLst/>
              <a:cxnLst/>
              <a:rect l="l" t="t" r="r" b="b"/>
              <a:pathLst>
                <a:path w="3076" h="7094" extrusionOk="0">
                  <a:moveTo>
                    <a:pt x="3076" y="0"/>
                  </a:moveTo>
                  <a:lnTo>
                    <a:pt x="0" y="1758"/>
                  </a:lnTo>
                  <a:lnTo>
                    <a:pt x="0" y="7094"/>
                  </a:lnTo>
                  <a:lnTo>
                    <a:pt x="3076" y="5336"/>
                  </a:lnTo>
                  <a:lnTo>
                    <a:pt x="30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7">
              <a:extLst>
                <a:ext uri="{FF2B5EF4-FFF2-40B4-BE49-F238E27FC236}">
                  <a16:creationId xmlns:a16="http://schemas.microsoft.com/office/drawing/2014/main" id="{4B79DFFF-D2DE-A268-B325-875DC653D4ED}"/>
                </a:ext>
              </a:extLst>
            </p:cNvPr>
            <p:cNvSpPr/>
            <p:nvPr/>
          </p:nvSpPr>
          <p:spPr>
            <a:xfrm>
              <a:off x="3314462" y="2756233"/>
              <a:ext cx="124942" cy="288092"/>
            </a:xfrm>
            <a:custGeom>
              <a:avLst/>
              <a:gdLst/>
              <a:ahLst/>
              <a:cxnLst/>
              <a:rect l="l" t="t" r="r" b="b"/>
              <a:pathLst>
                <a:path w="3077" h="7095" extrusionOk="0">
                  <a:moveTo>
                    <a:pt x="3076" y="1"/>
                  </a:moveTo>
                  <a:lnTo>
                    <a:pt x="0" y="1821"/>
                  </a:lnTo>
                  <a:lnTo>
                    <a:pt x="63" y="7094"/>
                  </a:lnTo>
                  <a:lnTo>
                    <a:pt x="3076" y="5336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7">
              <a:extLst>
                <a:ext uri="{FF2B5EF4-FFF2-40B4-BE49-F238E27FC236}">
                  <a16:creationId xmlns:a16="http://schemas.microsoft.com/office/drawing/2014/main" id="{7DC98CAA-6EAB-D8DB-28A1-B9DA283617B8}"/>
                </a:ext>
              </a:extLst>
            </p:cNvPr>
            <p:cNvSpPr/>
            <p:nvPr/>
          </p:nvSpPr>
          <p:spPr>
            <a:xfrm>
              <a:off x="3518379" y="2639008"/>
              <a:ext cx="122383" cy="288052"/>
            </a:xfrm>
            <a:custGeom>
              <a:avLst/>
              <a:gdLst/>
              <a:ahLst/>
              <a:cxnLst/>
              <a:rect l="l" t="t" r="r" b="b"/>
              <a:pathLst>
                <a:path w="3014" h="7094" extrusionOk="0">
                  <a:moveTo>
                    <a:pt x="3013" y="0"/>
                  </a:moveTo>
                  <a:lnTo>
                    <a:pt x="0" y="1758"/>
                  </a:lnTo>
                  <a:lnTo>
                    <a:pt x="0" y="7094"/>
                  </a:lnTo>
                  <a:lnTo>
                    <a:pt x="3013" y="5336"/>
                  </a:lnTo>
                  <a:lnTo>
                    <a:pt x="30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7">
              <a:extLst>
                <a:ext uri="{FF2B5EF4-FFF2-40B4-BE49-F238E27FC236}">
                  <a16:creationId xmlns:a16="http://schemas.microsoft.com/office/drawing/2014/main" id="{1C1660DD-21E8-DD94-C0F4-131501D4E358}"/>
                </a:ext>
              </a:extLst>
            </p:cNvPr>
            <p:cNvSpPr/>
            <p:nvPr/>
          </p:nvSpPr>
          <p:spPr>
            <a:xfrm>
              <a:off x="3719739" y="2519184"/>
              <a:ext cx="124942" cy="288092"/>
            </a:xfrm>
            <a:custGeom>
              <a:avLst/>
              <a:gdLst/>
              <a:ahLst/>
              <a:cxnLst/>
              <a:rect l="l" t="t" r="r" b="b"/>
              <a:pathLst>
                <a:path w="3077" h="7095" extrusionOk="0">
                  <a:moveTo>
                    <a:pt x="3076" y="1"/>
                  </a:moveTo>
                  <a:lnTo>
                    <a:pt x="0" y="1758"/>
                  </a:lnTo>
                  <a:lnTo>
                    <a:pt x="63" y="7094"/>
                  </a:lnTo>
                  <a:lnTo>
                    <a:pt x="3076" y="5336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7">
              <a:extLst>
                <a:ext uri="{FF2B5EF4-FFF2-40B4-BE49-F238E27FC236}">
                  <a16:creationId xmlns:a16="http://schemas.microsoft.com/office/drawing/2014/main" id="{A08B7B66-BE9D-E3C8-697E-7ABF778B80C8}"/>
                </a:ext>
              </a:extLst>
            </p:cNvPr>
            <p:cNvSpPr/>
            <p:nvPr/>
          </p:nvSpPr>
          <p:spPr>
            <a:xfrm>
              <a:off x="3113102" y="3189564"/>
              <a:ext cx="124901" cy="288052"/>
            </a:xfrm>
            <a:custGeom>
              <a:avLst/>
              <a:gdLst/>
              <a:ahLst/>
              <a:cxnLst/>
              <a:rect l="l" t="t" r="r" b="b"/>
              <a:pathLst>
                <a:path w="3076" h="7094" extrusionOk="0">
                  <a:moveTo>
                    <a:pt x="3076" y="0"/>
                  </a:moveTo>
                  <a:lnTo>
                    <a:pt x="0" y="1821"/>
                  </a:lnTo>
                  <a:lnTo>
                    <a:pt x="0" y="7094"/>
                  </a:lnTo>
                  <a:lnTo>
                    <a:pt x="3076" y="5336"/>
                  </a:lnTo>
                  <a:lnTo>
                    <a:pt x="30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7">
              <a:extLst>
                <a:ext uri="{FF2B5EF4-FFF2-40B4-BE49-F238E27FC236}">
                  <a16:creationId xmlns:a16="http://schemas.microsoft.com/office/drawing/2014/main" id="{77E45A26-FD28-4141-253F-9DFD50ACD20E}"/>
                </a:ext>
              </a:extLst>
            </p:cNvPr>
            <p:cNvSpPr/>
            <p:nvPr/>
          </p:nvSpPr>
          <p:spPr>
            <a:xfrm>
              <a:off x="3314462" y="3072298"/>
              <a:ext cx="124942" cy="285534"/>
            </a:xfrm>
            <a:custGeom>
              <a:avLst/>
              <a:gdLst/>
              <a:ahLst/>
              <a:cxnLst/>
              <a:rect l="l" t="t" r="r" b="b"/>
              <a:pathLst>
                <a:path w="3077" h="7032" extrusionOk="0">
                  <a:moveTo>
                    <a:pt x="3076" y="1"/>
                  </a:moveTo>
                  <a:lnTo>
                    <a:pt x="0" y="1758"/>
                  </a:lnTo>
                  <a:lnTo>
                    <a:pt x="63" y="7031"/>
                  </a:lnTo>
                  <a:lnTo>
                    <a:pt x="3076" y="5274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7">
              <a:extLst>
                <a:ext uri="{FF2B5EF4-FFF2-40B4-BE49-F238E27FC236}">
                  <a16:creationId xmlns:a16="http://schemas.microsoft.com/office/drawing/2014/main" id="{1441CC15-8EF8-3A88-5239-B87CBA56D2A1}"/>
                </a:ext>
              </a:extLst>
            </p:cNvPr>
            <p:cNvSpPr/>
            <p:nvPr/>
          </p:nvSpPr>
          <p:spPr>
            <a:xfrm>
              <a:off x="3518379" y="2952515"/>
              <a:ext cx="122383" cy="288052"/>
            </a:xfrm>
            <a:custGeom>
              <a:avLst/>
              <a:gdLst/>
              <a:ahLst/>
              <a:cxnLst/>
              <a:rect l="l" t="t" r="r" b="b"/>
              <a:pathLst>
                <a:path w="3014" h="7094" extrusionOk="0">
                  <a:moveTo>
                    <a:pt x="3013" y="0"/>
                  </a:moveTo>
                  <a:lnTo>
                    <a:pt x="0" y="1758"/>
                  </a:lnTo>
                  <a:lnTo>
                    <a:pt x="0" y="7094"/>
                  </a:lnTo>
                  <a:lnTo>
                    <a:pt x="3013" y="5336"/>
                  </a:lnTo>
                  <a:lnTo>
                    <a:pt x="30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7">
              <a:extLst>
                <a:ext uri="{FF2B5EF4-FFF2-40B4-BE49-F238E27FC236}">
                  <a16:creationId xmlns:a16="http://schemas.microsoft.com/office/drawing/2014/main" id="{B0F17B2E-1493-2E80-1702-D8CC5318D3E2}"/>
                </a:ext>
              </a:extLst>
            </p:cNvPr>
            <p:cNvSpPr/>
            <p:nvPr/>
          </p:nvSpPr>
          <p:spPr>
            <a:xfrm>
              <a:off x="3719739" y="2832691"/>
              <a:ext cx="124942" cy="288092"/>
            </a:xfrm>
            <a:custGeom>
              <a:avLst/>
              <a:gdLst/>
              <a:ahLst/>
              <a:cxnLst/>
              <a:rect l="l" t="t" r="r" b="b"/>
              <a:pathLst>
                <a:path w="3077" h="7095" extrusionOk="0">
                  <a:moveTo>
                    <a:pt x="3076" y="1"/>
                  </a:moveTo>
                  <a:lnTo>
                    <a:pt x="0" y="1821"/>
                  </a:lnTo>
                  <a:lnTo>
                    <a:pt x="63" y="7094"/>
                  </a:lnTo>
                  <a:lnTo>
                    <a:pt x="3076" y="5337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7">
              <a:extLst>
                <a:ext uri="{FF2B5EF4-FFF2-40B4-BE49-F238E27FC236}">
                  <a16:creationId xmlns:a16="http://schemas.microsoft.com/office/drawing/2014/main" id="{9171557A-3052-1DFD-2D6D-2C2481AC593A}"/>
                </a:ext>
              </a:extLst>
            </p:cNvPr>
            <p:cNvSpPr/>
            <p:nvPr/>
          </p:nvSpPr>
          <p:spPr>
            <a:xfrm>
              <a:off x="3113102" y="3497996"/>
              <a:ext cx="124901" cy="288052"/>
            </a:xfrm>
            <a:custGeom>
              <a:avLst/>
              <a:gdLst/>
              <a:ahLst/>
              <a:cxnLst/>
              <a:rect l="l" t="t" r="r" b="b"/>
              <a:pathLst>
                <a:path w="3076" h="7094" extrusionOk="0">
                  <a:moveTo>
                    <a:pt x="3076" y="0"/>
                  </a:moveTo>
                  <a:lnTo>
                    <a:pt x="0" y="1758"/>
                  </a:lnTo>
                  <a:lnTo>
                    <a:pt x="0" y="7094"/>
                  </a:lnTo>
                  <a:lnTo>
                    <a:pt x="3076" y="5336"/>
                  </a:lnTo>
                  <a:lnTo>
                    <a:pt x="30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7">
              <a:extLst>
                <a:ext uri="{FF2B5EF4-FFF2-40B4-BE49-F238E27FC236}">
                  <a16:creationId xmlns:a16="http://schemas.microsoft.com/office/drawing/2014/main" id="{FFE6B845-CEC1-2360-9F36-3B1FD1BD577F}"/>
                </a:ext>
              </a:extLst>
            </p:cNvPr>
            <p:cNvSpPr/>
            <p:nvPr/>
          </p:nvSpPr>
          <p:spPr>
            <a:xfrm>
              <a:off x="3314462" y="3380730"/>
              <a:ext cx="124942" cy="285534"/>
            </a:xfrm>
            <a:custGeom>
              <a:avLst/>
              <a:gdLst/>
              <a:ahLst/>
              <a:cxnLst/>
              <a:rect l="l" t="t" r="r" b="b"/>
              <a:pathLst>
                <a:path w="3077" h="7032" extrusionOk="0">
                  <a:moveTo>
                    <a:pt x="3076" y="0"/>
                  </a:moveTo>
                  <a:lnTo>
                    <a:pt x="0" y="1758"/>
                  </a:lnTo>
                  <a:lnTo>
                    <a:pt x="63" y="7031"/>
                  </a:lnTo>
                  <a:lnTo>
                    <a:pt x="3076" y="5273"/>
                  </a:lnTo>
                  <a:lnTo>
                    <a:pt x="30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7">
              <a:extLst>
                <a:ext uri="{FF2B5EF4-FFF2-40B4-BE49-F238E27FC236}">
                  <a16:creationId xmlns:a16="http://schemas.microsoft.com/office/drawing/2014/main" id="{D6881B70-8627-ED0C-A8E5-BF8EA66C884B}"/>
                </a:ext>
              </a:extLst>
            </p:cNvPr>
            <p:cNvSpPr/>
            <p:nvPr/>
          </p:nvSpPr>
          <p:spPr>
            <a:xfrm>
              <a:off x="3518379" y="3260906"/>
              <a:ext cx="122383" cy="288092"/>
            </a:xfrm>
            <a:custGeom>
              <a:avLst/>
              <a:gdLst/>
              <a:ahLst/>
              <a:cxnLst/>
              <a:rect l="l" t="t" r="r" b="b"/>
              <a:pathLst>
                <a:path w="3014" h="7095" extrusionOk="0">
                  <a:moveTo>
                    <a:pt x="3013" y="1"/>
                  </a:moveTo>
                  <a:lnTo>
                    <a:pt x="0" y="1759"/>
                  </a:lnTo>
                  <a:lnTo>
                    <a:pt x="0" y="7094"/>
                  </a:lnTo>
                  <a:lnTo>
                    <a:pt x="3013" y="5337"/>
                  </a:lnTo>
                  <a:lnTo>
                    <a:pt x="30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7">
              <a:extLst>
                <a:ext uri="{FF2B5EF4-FFF2-40B4-BE49-F238E27FC236}">
                  <a16:creationId xmlns:a16="http://schemas.microsoft.com/office/drawing/2014/main" id="{402BA55C-A5E6-476D-99F7-8EB7B194D191}"/>
                </a:ext>
              </a:extLst>
            </p:cNvPr>
            <p:cNvSpPr/>
            <p:nvPr/>
          </p:nvSpPr>
          <p:spPr>
            <a:xfrm>
              <a:off x="3719739" y="3141123"/>
              <a:ext cx="124942" cy="288092"/>
            </a:xfrm>
            <a:custGeom>
              <a:avLst/>
              <a:gdLst/>
              <a:ahLst/>
              <a:cxnLst/>
              <a:rect l="l" t="t" r="r" b="b"/>
              <a:pathLst>
                <a:path w="3077" h="7095" extrusionOk="0">
                  <a:moveTo>
                    <a:pt x="3076" y="1"/>
                  </a:moveTo>
                  <a:lnTo>
                    <a:pt x="0" y="1758"/>
                  </a:lnTo>
                  <a:lnTo>
                    <a:pt x="63" y="7094"/>
                  </a:lnTo>
                  <a:lnTo>
                    <a:pt x="3076" y="5336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7">
              <a:extLst>
                <a:ext uri="{FF2B5EF4-FFF2-40B4-BE49-F238E27FC236}">
                  <a16:creationId xmlns:a16="http://schemas.microsoft.com/office/drawing/2014/main" id="{7B807901-46AD-BB84-B123-05505DC11BC7}"/>
                </a:ext>
              </a:extLst>
            </p:cNvPr>
            <p:cNvSpPr/>
            <p:nvPr/>
          </p:nvSpPr>
          <p:spPr>
            <a:xfrm>
              <a:off x="3355229" y="3735044"/>
              <a:ext cx="267668" cy="305877"/>
            </a:xfrm>
            <a:custGeom>
              <a:avLst/>
              <a:gdLst/>
              <a:ahLst/>
              <a:cxnLst/>
              <a:rect l="l" t="t" r="r" b="b"/>
              <a:pathLst>
                <a:path w="6592" h="7533" extrusionOk="0">
                  <a:moveTo>
                    <a:pt x="6592" y="0"/>
                  </a:moveTo>
                  <a:lnTo>
                    <a:pt x="1" y="3829"/>
                  </a:lnTo>
                  <a:lnTo>
                    <a:pt x="1" y="7533"/>
                  </a:lnTo>
                  <a:lnTo>
                    <a:pt x="6592" y="3578"/>
                  </a:lnTo>
                  <a:lnTo>
                    <a:pt x="6592" y="0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7">
              <a:extLst>
                <a:ext uri="{FF2B5EF4-FFF2-40B4-BE49-F238E27FC236}">
                  <a16:creationId xmlns:a16="http://schemas.microsoft.com/office/drawing/2014/main" id="{C4CA763F-2855-0FB5-4474-4A5BE8D9D151}"/>
                </a:ext>
              </a:extLst>
            </p:cNvPr>
            <p:cNvSpPr/>
            <p:nvPr/>
          </p:nvSpPr>
          <p:spPr>
            <a:xfrm>
              <a:off x="3355229" y="3735044"/>
              <a:ext cx="267668" cy="305877"/>
            </a:xfrm>
            <a:custGeom>
              <a:avLst/>
              <a:gdLst/>
              <a:ahLst/>
              <a:cxnLst/>
              <a:rect l="l" t="t" r="r" b="b"/>
              <a:pathLst>
                <a:path w="6592" h="7533" fill="none" extrusionOk="0">
                  <a:moveTo>
                    <a:pt x="6592" y="0"/>
                  </a:moveTo>
                  <a:lnTo>
                    <a:pt x="6592" y="3578"/>
                  </a:lnTo>
                  <a:lnTo>
                    <a:pt x="1" y="7533"/>
                  </a:lnTo>
                  <a:lnTo>
                    <a:pt x="1" y="3829"/>
                  </a:lnTo>
                  <a:lnTo>
                    <a:pt x="6592" y="0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7">
              <a:extLst>
                <a:ext uri="{FF2B5EF4-FFF2-40B4-BE49-F238E27FC236}">
                  <a16:creationId xmlns:a16="http://schemas.microsoft.com/office/drawing/2014/main" id="{A782B078-87DD-AD41-A1BD-5B32EC8B2E6E}"/>
                </a:ext>
              </a:extLst>
            </p:cNvPr>
            <p:cNvSpPr/>
            <p:nvPr/>
          </p:nvSpPr>
          <p:spPr>
            <a:xfrm>
              <a:off x="2957586" y="3383288"/>
              <a:ext cx="994132" cy="578621"/>
            </a:xfrm>
            <a:custGeom>
              <a:avLst/>
              <a:gdLst/>
              <a:ahLst/>
              <a:cxnLst/>
              <a:rect l="l" t="t" r="r" b="b"/>
              <a:pathLst>
                <a:path w="24483" h="14250" fill="none" extrusionOk="0">
                  <a:moveTo>
                    <a:pt x="1" y="14250"/>
                  </a:moveTo>
                  <a:lnTo>
                    <a:pt x="24483" y="0"/>
                  </a:lnTo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7">
              <a:extLst>
                <a:ext uri="{FF2B5EF4-FFF2-40B4-BE49-F238E27FC236}">
                  <a16:creationId xmlns:a16="http://schemas.microsoft.com/office/drawing/2014/main" id="{56CC4ECC-0B29-A8A9-0D1F-A96E95DBB679}"/>
                </a:ext>
              </a:extLst>
            </p:cNvPr>
            <p:cNvSpPr/>
            <p:nvPr/>
          </p:nvSpPr>
          <p:spPr>
            <a:xfrm>
              <a:off x="2371333" y="2315268"/>
              <a:ext cx="435935" cy="390052"/>
            </a:xfrm>
            <a:custGeom>
              <a:avLst/>
              <a:gdLst/>
              <a:ahLst/>
              <a:cxnLst/>
              <a:rect l="l" t="t" r="r" b="b"/>
              <a:pathLst>
                <a:path w="10736" h="9606" extrusionOk="0">
                  <a:moveTo>
                    <a:pt x="1" y="1"/>
                  </a:moveTo>
                  <a:lnTo>
                    <a:pt x="63" y="3390"/>
                  </a:lnTo>
                  <a:lnTo>
                    <a:pt x="10735" y="9605"/>
                  </a:lnTo>
                  <a:lnTo>
                    <a:pt x="10735" y="640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7">
              <a:extLst>
                <a:ext uri="{FF2B5EF4-FFF2-40B4-BE49-F238E27FC236}">
                  <a16:creationId xmlns:a16="http://schemas.microsoft.com/office/drawing/2014/main" id="{BE3E1396-64DD-2AAC-0C47-460211698D31}"/>
                </a:ext>
              </a:extLst>
            </p:cNvPr>
            <p:cNvSpPr/>
            <p:nvPr/>
          </p:nvSpPr>
          <p:spPr>
            <a:xfrm>
              <a:off x="2371333" y="2315268"/>
              <a:ext cx="435935" cy="390052"/>
            </a:xfrm>
            <a:custGeom>
              <a:avLst/>
              <a:gdLst/>
              <a:ahLst/>
              <a:cxnLst/>
              <a:rect l="l" t="t" r="r" b="b"/>
              <a:pathLst>
                <a:path w="10736" h="9606" fill="none" extrusionOk="0">
                  <a:moveTo>
                    <a:pt x="10735" y="6404"/>
                  </a:moveTo>
                  <a:lnTo>
                    <a:pt x="10735" y="9605"/>
                  </a:lnTo>
                  <a:lnTo>
                    <a:pt x="63" y="3390"/>
                  </a:lnTo>
                  <a:lnTo>
                    <a:pt x="1" y="1"/>
                  </a:lnTo>
                  <a:lnTo>
                    <a:pt x="10735" y="6404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7">
              <a:extLst>
                <a:ext uri="{FF2B5EF4-FFF2-40B4-BE49-F238E27FC236}">
                  <a16:creationId xmlns:a16="http://schemas.microsoft.com/office/drawing/2014/main" id="{FC498418-01F1-E174-EB81-DE0B0A7C00EB}"/>
                </a:ext>
              </a:extLst>
            </p:cNvPr>
            <p:cNvSpPr/>
            <p:nvPr/>
          </p:nvSpPr>
          <p:spPr>
            <a:xfrm>
              <a:off x="2371333" y="2254118"/>
              <a:ext cx="542970" cy="321186"/>
            </a:xfrm>
            <a:custGeom>
              <a:avLst/>
              <a:gdLst/>
              <a:ahLst/>
              <a:cxnLst/>
              <a:rect l="l" t="t" r="r" b="b"/>
              <a:pathLst>
                <a:path w="13372" h="7910" extrusionOk="0">
                  <a:moveTo>
                    <a:pt x="2700" y="0"/>
                  </a:moveTo>
                  <a:lnTo>
                    <a:pt x="1" y="1507"/>
                  </a:lnTo>
                  <a:lnTo>
                    <a:pt x="10735" y="7910"/>
                  </a:lnTo>
                  <a:lnTo>
                    <a:pt x="13372" y="6278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7">
              <a:extLst>
                <a:ext uri="{FF2B5EF4-FFF2-40B4-BE49-F238E27FC236}">
                  <a16:creationId xmlns:a16="http://schemas.microsoft.com/office/drawing/2014/main" id="{4FB6D33D-2E12-6192-BC60-32DC76EFB1B9}"/>
                </a:ext>
              </a:extLst>
            </p:cNvPr>
            <p:cNvSpPr/>
            <p:nvPr/>
          </p:nvSpPr>
          <p:spPr>
            <a:xfrm>
              <a:off x="2371333" y="2254118"/>
              <a:ext cx="542970" cy="321186"/>
            </a:xfrm>
            <a:custGeom>
              <a:avLst/>
              <a:gdLst/>
              <a:ahLst/>
              <a:cxnLst/>
              <a:rect l="l" t="t" r="r" b="b"/>
              <a:pathLst>
                <a:path w="13372" h="7910" fill="none" extrusionOk="0">
                  <a:moveTo>
                    <a:pt x="10735" y="7910"/>
                  </a:moveTo>
                  <a:lnTo>
                    <a:pt x="13372" y="6278"/>
                  </a:lnTo>
                  <a:lnTo>
                    <a:pt x="2700" y="0"/>
                  </a:lnTo>
                  <a:lnTo>
                    <a:pt x="1" y="1507"/>
                  </a:lnTo>
                  <a:lnTo>
                    <a:pt x="10735" y="7910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7">
              <a:extLst>
                <a:ext uri="{FF2B5EF4-FFF2-40B4-BE49-F238E27FC236}">
                  <a16:creationId xmlns:a16="http://schemas.microsoft.com/office/drawing/2014/main" id="{6C9900F0-D30B-B1FA-0212-C7484C19856D}"/>
                </a:ext>
              </a:extLst>
            </p:cNvPr>
            <p:cNvSpPr/>
            <p:nvPr/>
          </p:nvSpPr>
          <p:spPr>
            <a:xfrm>
              <a:off x="2807226" y="2508992"/>
              <a:ext cx="109633" cy="196325"/>
            </a:xfrm>
            <a:custGeom>
              <a:avLst/>
              <a:gdLst/>
              <a:ahLst/>
              <a:cxnLst/>
              <a:rect l="l" t="t" r="r" b="b"/>
              <a:pathLst>
                <a:path w="2700" h="4835" extrusionOk="0">
                  <a:moveTo>
                    <a:pt x="2637" y="1"/>
                  </a:moveTo>
                  <a:lnTo>
                    <a:pt x="0" y="1633"/>
                  </a:lnTo>
                  <a:lnTo>
                    <a:pt x="0" y="4834"/>
                  </a:lnTo>
                  <a:lnTo>
                    <a:pt x="2699" y="3328"/>
                  </a:lnTo>
                  <a:lnTo>
                    <a:pt x="263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7">
              <a:extLst>
                <a:ext uri="{FF2B5EF4-FFF2-40B4-BE49-F238E27FC236}">
                  <a16:creationId xmlns:a16="http://schemas.microsoft.com/office/drawing/2014/main" id="{81BDE1C9-86FE-68A3-4C97-5AD61F3AFE6C}"/>
                </a:ext>
              </a:extLst>
            </p:cNvPr>
            <p:cNvSpPr/>
            <p:nvPr/>
          </p:nvSpPr>
          <p:spPr>
            <a:xfrm>
              <a:off x="2807226" y="2508992"/>
              <a:ext cx="109633" cy="196325"/>
            </a:xfrm>
            <a:custGeom>
              <a:avLst/>
              <a:gdLst/>
              <a:ahLst/>
              <a:cxnLst/>
              <a:rect l="l" t="t" r="r" b="b"/>
              <a:pathLst>
                <a:path w="2700" h="4835" fill="none" extrusionOk="0">
                  <a:moveTo>
                    <a:pt x="0" y="4834"/>
                  </a:moveTo>
                  <a:lnTo>
                    <a:pt x="2699" y="3328"/>
                  </a:lnTo>
                  <a:lnTo>
                    <a:pt x="2637" y="1"/>
                  </a:lnTo>
                  <a:lnTo>
                    <a:pt x="0" y="1633"/>
                  </a:lnTo>
                  <a:lnTo>
                    <a:pt x="0" y="4834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7">
              <a:extLst>
                <a:ext uri="{FF2B5EF4-FFF2-40B4-BE49-F238E27FC236}">
                  <a16:creationId xmlns:a16="http://schemas.microsoft.com/office/drawing/2014/main" id="{AEEFAED8-907B-DC66-E33E-5AEEF05F77B6}"/>
                </a:ext>
              </a:extLst>
            </p:cNvPr>
            <p:cNvSpPr/>
            <p:nvPr/>
          </p:nvSpPr>
          <p:spPr>
            <a:xfrm>
              <a:off x="2371333" y="2626258"/>
              <a:ext cx="435935" cy="390011"/>
            </a:xfrm>
            <a:custGeom>
              <a:avLst/>
              <a:gdLst/>
              <a:ahLst/>
              <a:cxnLst/>
              <a:rect l="l" t="t" r="r" b="b"/>
              <a:pathLst>
                <a:path w="10736" h="9605" extrusionOk="0">
                  <a:moveTo>
                    <a:pt x="1" y="0"/>
                  </a:moveTo>
                  <a:lnTo>
                    <a:pt x="63" y="3327"/>
                  </a:lnTo>
                  <a:lnTo>
                    <a:pt x="10735" y="9605"/>
                  </a:lnTo>
                  <a:lnTo>
                    <a:pt x="10735" y="640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7">
              <a:extLst>
                <a:ext uri="{FF2B5EF4-FFF2-40B4-BE49-F238E27FC236}">
                  <a16:creationId xmlns:a16="http://schemas.microsoft.com/office/drawing/2014/main" id="{93E551BF-74E4-576A-9C64-3F394D0F0FA3}"/>
                </a:ext>
              </a:extLst>
            </p:cNvPr>
            <p:cNvSpPr/>
            <p:nvPr/>
          </p:nvSpPr>
          <p:spPr>
            <a:xfrm>
              <a:off x="2371333" y="2626258"/>
              <a:ext cx="435935" cy="390011"/>
            </a:xfrm>
            <a:custGeom>
              <a:avLst/>
              <a:gdLst/>
              <a:ahLst/>
              <a:cxnLst/>
              <a:rect l="l" t="t" r="r" b="b"/>
              <a:pathLst>
                <a:path w="10736" h="9605" fill="none" extrusionOk="0">
                  <a:moveTo>
                    <a:pt x="10735" y="6403"/>
                  </a:moveTo>
                  <a:lnTo>
                    <a:pt x="10735" y="9605"/>
                  </a:lnTo>
                  <a:lnTo>
                    <a:pt x="63" y="3327"/>
                  </a:lnTo>
                  <a:lnTo>
                    <a:pt x="1" y="0"/>
                  </a:lnTo>
                  <a:lnTo>
                    <a:pt x="10735" y="6403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7">
              <a:extLst>
                <a:ext uri="{FF2B5EF4-FFF2-40B4-BE49-F238E27FC236}">
                  <a16:creationId xmlns:a16="http://schemas.microsoft.com/office/drawing/2014/main" id="{534BF777-577B-59F0-86B2-15560AE26C74}"/>
                </a:ext>
              </a:extLst>
            </p:cNvPr>
            <p:cNvSpPr/>
            <p:nvPr/>
          </p:nvSpPr>
          <p:spPr>
            <a:xfrm>
              <a:off x="2371333" y="2562509"/>
              <a:ext cx="542970" cy="323784"/>
            </a:xfrm>
            <a:custGeom>
              <a:avLst/>
              <a:gdLst/>
              <a:ahLst/>
              <a:cxnLst/>
              <a:rect l="l" t="t" r="r" b="b"/>
              <a:pathLst>
                <a:path w="13372" h="7974" extrusionOk="0">
                  <a:moveTo>
                    <a:pt x="2700" y="1"/>
                  </a:moveTo>
                  <a:lnTo>
                    <a:pt x="1" y="1507"/>
                  </a:lnTo>
                  <a:lnTo>
                    <a:pt x="10735" y="7973"/>
                  </a:lnTo>
                  <a:lnTo>
                    <a:pt x="13372" y="6341"/>
                  </a:lnTo>
                  <a:lnTo>
                    <a:pt x="27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7">
              <a:extLst>
                <a:ext uri="{FF2B5EF4-FFF2-40B4-BE49-F238E27FC236}">
                  <a16:creationId xmlns:a16="http://schemas.microsoft.com/office/drawing/2014/main" id="{98ACED85-5871-DB14-5A4F-633D662EB82B}"/>
                </a:ext>
              </a:extLst>
            </p:cNvPr>
            <p:cNvSpPr/>
            <p:nvPr/>
          </p:nvSpPr>
          <p:spPr>
            <a:xfrm>
              <a:off x="2371333" y="2562509"/>
              <a:ext cx="542970" cy="323784"/>
            </a:xfrm>
            <a:custGeom>
              <a:avLst/>
              <a:gdLst/>
              <a:ahLst/>
              <a:cxnLst/>
              <a:rect l="l" t="t" r="r" b="b"/>
              <a:pathLst>
                <a:path w="13372" h="7974" fill="none" extrusionOk="0">
                  <a:moveTo>
                    <a:pt x="10735" y="7973"/>
                  </a:moveTo>
                  <a:lnTo>
                    <a:pt x="13372" y="6341"/>
                  </a:lnTo>
                  <a:lnTo>
                    <a:pt x="2700" y="1"/>
                  </a:lnTo>
                  <a:lnTo>
                    <a:pt x="1" y="1507"/>
                  </a:lnTo>
                  <a:lnTo>
                    <a:pt x="10735" y="7973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7">
              <a:extLst>
                <a:ext uri="{FF2B5EF4-FFF2-40B4-BE49-F238E27FC236}">
                  <a16:creationId xmlns:a16="http://schemas.microsoft.com/office/drawing/2014/main" id="{E25D08BE-BF71-18D1-461A-2AA7870344A1}"/>
                </a:ext>
              </a:extLst>
            </p:cNvPr>
            <p:cNvSpPr/>
            <p:nvPr/>
          </p:nvSpPr>
          <p:spPr>
            <a:xfrm>
              <a:off x="2807226" y="2819982"/>
              <a:ext cx="109633" cy="196285"/>
            </a:xfrm>
            <a:custGeom>
              <a:avLst/>
              <a:gdLst/>
              <a:ahLst/>
              <a:cxnLst/>
              <a:rect l="l" t="t" r="r" b="b"/>
              <a:pathLst>
                <a:path w="2700" h="4834" extrusionOk="0">
                  <a:moveTo>
                    <a:pt x="2637" y="0"/>
                  </a:moveTo>
                  <a:lnTo>
                    <a:pt x="0" y="1632"/>
                  </a:lnTo>
                  <a:lnTo>
                    <a:pt x="0" y="4834"/>
                  </a:lnTo>
                  <a:lnTo>
                    <a:pt x="2699" y="3264"/>
                  </a:lnTo>
                  <a:lnTo>
                    <a:pt x="2637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7">
              <a:extLst>
                <a:ext uri="{FF2B5EF4-FFF2-40B4-BE49-F238E27FC236}">
                  <a16:creationId xmlns:a16="http://schemas.microsoft.com/office/drawing/2014/main" id="{5018E5B5-794F-B5F3-6806-5D65027A443F}"/>
                </a:ext>
              </a:extLst>
            </p:cNvPr>
            <p:cNvSpPr/>
            <p:nvPr/>
          </p:nvSpPr>
          <p:spPr>
            <a:xfrm>
              <a:off x="2807226" y="2819982"/>
              <a:ext cx="109633" cy="196285"/>
            </a:xfrm>
            <a:custGeom>
              <a:avLst/>
              <a:gdLst/>
              <a:ahLst/>
              <a:cxnLst/>
              <a:rect l="l" t="t" r="r" b="b"/>
              <a:pathLst>
                <a:path w="2700" h="4834" fill="none" extrusionOk="0">
                  <a:moveTo>
                    <a:pt x="0" y="4834"/>
                  </a:moveTo>
                  <a:lnTo>
                    <a:pt x="2699" y="3264"/>
                  </a:lnTo>
                  <a:lnTo>
                    <a:pt x="2637" y="0"/>
                  </a:lnTo>
                  <a:lnTo>
                    <a:pt x="0" y="1632"/>
                  </a:lnTo>
                  <a:lnTo>
                    <a:pt x="0" y="4834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7">
              <a:extLst>
                <a:ext uri="{FF2B5EF4-FFF2-40B4-BE49-F238E27FC236}">
                  <a16:creationId xmlns:a16="http://schemas.microsoft.com/office/drawing/2014/main" id="{8A043926-CF3F-BFDE-5739-06611393CEC6}"/>
                </a:ext>
              </a:extLst>
            </p:cNvPr>
            <p:cNvSpPr/>
            <p:nvPr/>
          </p:nvSpPr>
          <p:spPr>
            <a:xfrm>
              <a:off x="2980528" y="1469031"/>
              <a:ext cx="627104" cy="670429"/>
            </a:xfrm>
            <a:custGeom>
              <a:avLst/>
              <a:gdLst/>
              <a:ahLst/>
              <a:cxnLst/>
              <a:rect l="l" t="t" r="r" b="b"/>
              <a:pathLst>
                <a:path w="15444" h="16511" extrusionOk="0">
                  <a:moveTo>
                    <a:pt x="15443" y="1"/>
                  </a:moveTo>
                  <a:lnTo>
                    <a:pt x="1" y="9291"/>
                  </a:lnTo>
                  <a:lnTo>
                    <a:pt x="1" y="16510"/>
                  </a:lnTo>
                  <a:lnTo>
                    <a:pt x="15381" y="7345"/>
                  </a:lnTo>
                  <a:lnTo>
                    <a:pt x="15443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7">
              <a:extLst>
                <a:ext uri="{FF2B5EF4-FFF2-40B4-BE49-F238E27FC236}">
                  <a16:creationId xmlns:a16="http://schemas.microsoft.com/office/drawing/2014/main" id="{79A41761-947C-827D-5B57-57A7F15D4754}"/>
                </a:ext>
              </a:extLst>
            </p:cNvPr>
            <p:cNvSpPr/>
            <p:nvPr/>
          </p:nvSpPr>
          <p:spPr>
            <a:xfrm>
              <a:off x="2980528" y="1469031"/>
              <a:ext cx="627104" cy="670429"/>
            </a:xfrm>
            <a:custGeom>
              <a:avLst/>
              <a:gdLst/>
              <a:ahLst/>
              <a:cxnLst/>
              <a:rect l="l" t="t" r="r" b="b"/>
              <a:pathLst>
                <a:path w="15444" h="16511" fill="none" extrusionOk="0">
                  <a:moveTo>
                    <a:pt x="1" y="9291"/>
                  </a:moveTo>
                  <a:lnTo>
                    <a:pt x="1" y="16510"/>
                  </a:lnTo>
                  <a:lnTo>
                    <a:pt x="15381" y="7345"/>
                  </a:lnTo>
                  <a:lnTo>
                    <a:pt x="15443" y="1"/>
                  </a:lnTo>
                  <a:lnTo>
                    <a:pt x="1" y="929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7">
              <a:extLst>
                <a:ext uri="{FF2B5EF4-FFF2-40B4-BE49-F238E27FC236}">
                  <a16:creationId xmlns:a16="http://schemas.microsoft.com/office/drawing/2014/main" id="{5F794F0B-80BA-C507-0971-B60C5D1D8E5B}"/>
                </a:ext>
              </a:extLst>
            </p:cNvPr>
            <p:cNvSpPr/>
            <p:nvPr/>
          </p:nvSpPr>
          <p:spPr>
            <a:xfrm>
              <a:off x="2870935" y="1407840"/>
              <a:ext cx="736697" cy="438493"/>
            </a:xfrm>
            <a:custGeom>
              <a:avLst/>
              <a:gdLst/>
              <a:ahLst/>
              <a:cxnLst/>
              <a:rect l="l" t="t" r="r" b="b"/>
              <a:pathLst>
                <a:path w="18143" h="10799" extrusionOk="0">
                  <a:moveTo>
                    <a:pt x="15443" y="1"/>
                  </a:moveTo>
                  <a:lnTo>
                    <a:pt x="0" y="9166"/>
                  </a:lnTo>
                  <a:lnTo>
                    <a:pt x="2700" y="10798"/>
                  </a:lnTo>
                  <a:lnTo>
                    <a:pt x="18142" y="1508"/>
                  </a:lnTo>
                  <a:lnTo>
                    <a:pt x="154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7">
              <a:extLst>
                <a:ext uri="{FF2B5EF4-FFF2-40B4-BE49-F238E27FC236}">
                  <a16:creationId xmlns:a16="http://schemas.microsoft.com/office/drawing/2014/main" id="{0C2DFB5F-763D-D262-9ED8-EA0275FBA284}"/>
                </a:ext>
              </a:extLst>
            </p:cNvPr>
            <p:cNvSpPr/>
            <p:nvPr/>
          </p:nvSpPr>
          <p:spPr>
            <a:xfrm>
              <a:off x="2870935" y="1407840"/>
              <a:ext cx="736697" cy="438493"/>
            </a:xfrm>
            <a:custGeom>
              <a:avLst/>
              <a:gdLst/>
              <a:ahLst/>
              <a:cxnLst/>
              <a:rect l="l" t="t" r="r" b="b"/>
              <a:pathLst>
                <a:path w="18143" h="10799" fill="none" extrusionOk="0">
                  <a:moveTo>
                    <a:pt x="2700" y="10798"/>
                  </a:moveTo>
                  <a:lnTo>
                    <a:pt x="0" y="9166"/>
                  </a:lnTo>
                  <a:lnTo>
                    <a:pt x="15443" y="1"/>
                  </a:lnTo>
                  <a:lnTo>
                    <a:pt x="18142" y="1508"/>
                  </a:lnTo>
                  <a:lnTo>
                    <a:pt x="2700" y="10798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7">
              <a:extLst>
                <a:ext uri="{FF2B5EF4-FFF2-40B4-BE49-F238E27FC236}">
                  <a16:creationId xmlns:a16="http://schemas.microsoft.com/office/drawing/2014/main" id="{993045A9-E368-8A7C-E057-07D9C56A8F5E}"/>
                </a:ext>
              </a:extLst>
            </p:cNvPr>
            <p:cNvSpPr/>
            <p:nvPr/>
          </p:nvSpPr>
          <p:spPr>
            <a:xfrm>
              <a:off x="2870935" y="1780020"/>
              <a:ext cx="109633" cy="359435"/>
            </a:xfrm>
            <a:custGeom>
              <a:avLst/>
              <a:gdLst/>
              <a:ahLst/>
              <a:cxnLst/>
              <a:rect l="l" t="t" r="r" b="b"/>
              <a:pathLst>
                <a:path w="2700" h="8852" extrusionOk="0">
                  <a:moveTo>
                    <a:pt x="0" y="0"/>
                  </a:moveTo>
                  <a:lnTo>
                    <a:pt x="0" y="7282"/>
                  </a:lnTo>
                  <a:lnTo>
                    <a:pt x="2700" y="8851"/>
                  </a:lnTo>
                  <a:lnTo>
                    <a:pt x="2700" y="1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7">
              <a:extLst>
                <a:ext uri="{FF2B5EF4-FFF2-40B4-BE49-F238E27FC236}">
                  <a16:creationId xmlns:a16="http://schemas.microsoft.com/office/drawing/2014/main" id="{1BEE8524-1F8A-8218-C767-DA00DA884BC5}"/>
                </a:ext>
              </a:extLst>
            </p:cNvPr>
            <p:cNvSpPr/>
            <p:nvPr/>
          </p:nvSpPr>
          <p:spPr>
            <a:xfrm>
              <a:off x="2870935" y="1780020"/>
              <a:ext cx="109633" cy="359435"/>
            </a:xfrm>
            <a:custGeom>
              <a:avLst/>
              <a:gdLst/>
              <a:ahLst/>
              <a:cxnLst/>
              <a:rect l="l" t="t" r="r" b="b"/>
              <a:pathLst>
                <a:path w="2700" h="8852" fill="none" extrusionOk="0">
                  <a:moveTo>
                    <a:pt x="2700" y="8851"/>
                  </a:moveTo>
                  <a:lnTo>
                    <a:pt x="0" y="7282"/>
                  </a:lnTo>
                  <a:lnTo>
                    <a:pt x="0" y="0"/>
                  </a:lnTo>
                  <a:lnTo>
                    <a:pt x="2700" y="1632"/>
                  </a:lnTo>
                  <a:lnTo>
                    <a:pt x="2700" y="885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7">
              <a:extLst>
                <a:ext uri="{FF2B5EF4-FFF2-40B4-BE49-F238E27FC236}">
                  <a16:creationId xmlns:a16="http://schemas.microsoft.com/office/drawing/2014/main" id="{0D0F5A0C-6BD3-68F3-2511-FACF04FC4E49}"/>
                </a:ext>
              </a:extLst>
            </p:cNvPr>
            <p:cNvSpPr/>
            <p:nvPr/>
          </p:nvSpPr>
          <p:spPr>
            <a:xfrm>
              <a:off x="2037440" y="4295792"/>
              <a:ext cx="249843" cy="420627"/>
            </a:xfrm>
            <a:custGeom>
              <a:avLst/>
              <a:gdLst/>
              <a:ahLst/>
              <a:cxnLst/>
              <a:rect l="l" t="t" r="r" b="b"/>
              <a:pathLst>
                <a:path w="6153" h="10359" extrusionOk="0">
                  <a:moveTo>
                    <a:pt x="0" y="0"/>
                  </a:moveTo>
                  <a:lnTo>
                    <a:pt x="0" y="8475"/>
                  </a:lnTo>
                  <a:lnTo>
                    <a:pt x="63" y="8852"/>
                  </a:lnTo>
                  <a:lnTo>
                    <a:pt x="251" y="9228"/>
                  </a:lnTo>
                  <a:lnTo>
                    <a:pt x="502" y="9542"/>
                  </a:lnTo>
                  <a:lnTo>
                    <a:pt x="879" y="9793"/>
                  </a:lnTo>
                  <a:lnTo>
                    <a:pt x="1318" y="10044"/>
                  </a:lnTo>
                  <a:lnTo>
                    <a:pt x="1883" y="10170"/>
                  </a:lnTo>
                  <a:lnTo>
                    <a:pt x="2448" y="10295"/>
                  </a:lnTo>
                  <a:lnTo>
                    <a:pt x="3076" y="10358"/>
                  </a:lnTo>
                  <a:lnTo>
                    <a:pt x="3704" y="10295"/>
                  </a:lnTo>
                  <a:lnTo>
                    <a:pt x="4269" y="10170"/>
                  </a:lnTo>
                  <a:lnTo>
                    <a:pt x="4834" y="10044"/>
                  </a:lnTo>
                  <a:lnTo>
                    <a:pt x="5273" y="9793"/>
                  </a:lnTo>
                  <a:lnTo>
                    <a:pt x="5650" y="9542"/>
                  </a:lnTo>
                  <a:lnTo>
                    <a:pt x="5901" y="9228"/>
                  </a:lnTo>
                  <a:lnTo>
                    <a:pt x="6089" y="8852"/>
                  </a:lnTo>
                  <a:lnTo>
                    <a:pt x="6152" y="8475"/>
                  </a:lnTo>
                  <a:lnTo>
                    <a:pt x="6152" y="1884"/>
                  </a:lnTo>
                  <a:lnTo>
                    <a:pt x="6152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7">
              <a:extLst>
                <a:ext uri="{FF2B5EF4-FFF2-40B4-BE49-F238E27FC236}">
                  <a16:creationId xmlns:a16="http://schemas.microsoft.com/office/drawing/2014/main" id="{3CCD3605-DF09-1B34-AF41-C75024461B34}"/>
                </a:ext>
              </a:extLst>
            </p:cNvPr>
            <p:cNvSpPr/>
            <p:nvPr/>
          </p:nvSpPr>
          <p:spPr>
            <a:xfrm>
              <a:off x="2037440" y="4295792"/>
              <a:ext cx="249843" cy="420627"/>
            </a:xfrm>
            <a:custGeom>
              <a:avLst/>
              <a:gdLst/>
              <a:ahLst/>
              <a:cxnLst/>
              <a:rect l="l" t="t" r="r" b="b"/>
              <a:pathLst>
                <a:path w="6153" h="10359" fill="none" extrusionOk="0">
                  <a:moveTo>
                    <a:pt x="0" y="0"/>
                  </a:moveTo>
                  <a:lnTo>
                    <a:pt x="0" y="8475"/>
                  </a:lnTo>
                  <a:lnTo>
                    <a:pt x="0" y="8475"/>
                  </a:lnTo>
                  <a:lnTo>
                    <a:pt x="63" y="8852"/>
                  </a:lnTo>
                  <a:lnTo>
                    <a:pt x="251" y="9228"/>
                  </a:lnTo>
                  <a:lnTo>
                    <a:pt x="502" y="9542"/>
                  </a:lnTo>
                  <a:lnTo>
                    <a:pt x="879" y="9793"/>
                  </a:lnTo>
                  <a:lnTo>
                    <a:pt x="1318" y="10044"/>
                  </a:lnTo>
                  <a:lnTo>
                    <a:pt x="1883" y="10170"/>
                  </a:lnTo>
                  <a:lnTo>
                    <a:pt x="2448" y="10295"/>
                  </a:lnTo>
                  <a:lnTo>
                    <a:pt x="3076" y="10358"/>
                  </a:lnTo>
                  <a:lnTo>
                    <a:pt x="3076" y="10358"/>
                  </a:lnTo>
                  <a:lnTo>
                    <a:pt x="3704" y="10295"/>
                  </a:lnTo>
                  <a:lnTo>
                    <a:pt x="4269" y="10170"/>
                  </a:lnTo>
                  <a:lnTo>
                    <a:pt x="4834" y="10044"/>
                  </a:lnTo>
                  <a:lnTo>
                    <a:pt x="5273" y="9793"/>
                  </a:lnTo>
                  <a:lnTo>
                    <a:pt x="5650" y="9542"/>
                  </a:lnTo>
                  <a:lnTo>
                    <a:pt x="5901" y="9228"/>
                  </a:lnTo>
                  <a:lnTo>
                    <a:pt x="6089" y="8852"/>
                  </a:lnTo>
                  <a:lnTo>
                    <a:pt x="6152" y="8475"/>
                  </a:lnTo>
                  <a:lnTo>
                    <a:pt x="6152" y="1884"/>
                  </a:lnTo>
                  <a:lnTo>
                    <a:pt x="615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7">
              <a:extLst>
                <a:ext uri="{FF2B5EF4-FFF2-40B4-BE49-F238E27FC236}">
                  <a16:creationId xmlns:a16="http://schemas.microsoft.com/office/drawing/2014/main" id="{2B9A0971-B7EB-4784-2C0A-A453808382AB}"/>
                </a:ext>
              </a:extLst>
            </p:cNvPr>
            <p:cNvSpPr/>
            <p:nvPr/>
          </p:nvSpPr>
          <p:spPr>
            <a:xfrm>
              <a:off x="2037440" y="4295792"/>
              <a:ext cx="249843" cy="420627"/>
            </a:xfrm>
            <a:custGeom>
              <a:avLst/>
              <a:gdLst/>
              <a:ahLst/>
              <a:cxnLst/>
              <a:rect l="l" t="t" r="r" b="b"/>
              <a:pathLst>
                <a:path w="6153" h="10359" fill="none" extrusionOk="0">
                  <a:moveTo>
                    <a:pt x="0" y="0"/>
                  </a:moveTo>
                  <a:lnTo>
                    <a:pt x="0" y="8475"/>
                  </a:lnTo>
                  <a:lnTo>
                    <a:pt x="0" y="8475"/>
                  </a:lnTo>
                  <a:lnTo>
                    <a:pt x="63" y="8852"/>
                  </a:lnTo>
                  <a:lnTo>
                    <a:pt x="251" y="9228"/>
                  </a:lnTo>
                  <a:lnTo>
                    <a:pt x="502" y="9542"/>
                  </a:lnTo>
                  <a:lnTo>
                    <a:pt x="879" y="9793"/>
                  </a:lnTo>
                  <a:lnTo>
                    <a:pt x="1318" y="10044"/>
                  </a:lnTo>
                  <a:lnTo>
                    <a:pt x="1883" y="10170"/>
                  </a:lnTo>
                  <a:lnTo>
                    <a:pt x="2448" y="10295"/>
                  </a:lnTo>
                  <a:lnTo>
                    <a:pt x="3076" y="10358"/>
                  </a:lnTo>
                  <a:lnTo>
                    <a:pt x="3076" y="10358"/>
                  </a:lnTo>
                  <a:lnTo>
                    <a:pt x="3704" y="10295"/>
                  </a:lnTo>
                  <a:lnTo>
                    <a:pt x="4269" y="10170"/>
                  </a:lnTo>
                  <a:lnTo>
                    <a:pt x="4834" y="10044"/>
                  </a:lnTo>
                  <a:lnTo>
                    <a:pt x="5273" y="9793"/>
                  </a:lnTo>
                  <a:lnTo>
                    <a:pt x="5650" y="9542"/>
                  </a:lnTo>
                  <a:lnTo>
                    <a:pt x="5901" y="9228"/>
                  </a:lnTo>
                  <a:lnTo>
                    <a:pt x="6089" y="8852"/>
                  </a:lnTo>
                  <a:lnTo>
                    <a:pt x="6152" y="8475"/>
                  </a:lnTo>
                  <a:lnTo>
                    <a:pt x="6152" y="1884"/>
                  </a:lnTo>
                  <a:lnTo>
                    <a:pt x="6152" y="0"/>
                  </a:lnTo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7">
              <a:extLst>
                <a:ext uri="{FF2B5EF4-FFF2-40B4-BE49-F238E27FC236}">
                  <a16:creationId xmlns:a16="http://schemas.microsoft.com/office/drawing/2014/main" id="{696B426C-CD0A-A812-4AC5-C516A4608E81}"/>
                </a:ext>
              </a:extLst>
            </p:cNvPr>
            <p:cNvSpPr/>
            <p:nvPr/>
          </p:nvSpPr>
          <p:spPr>
            <a:xfrm>
              <a:off x="2037440" y="4214218"/>
              <a:ext cx="252360" cy="150442"/>
            </a:xfrm>
            <a:custGeom>
              <a:avLst/>
              <a:gdLst/>
              <a:ahLst/>
              <a:cxnLst/>
              <a:rect l="l" t="t" r="r" b="b"/>
              <a:pathLst>
                <a:path w="6215" h="3705" fill="none" extrusionOk="0">
                  <a:moveTo>
                    <a:pt x="0" y="1821"/>
                  </a:moveTo>
                  <a:lnTo>
                    <a:pt x="0" y="1821"/>
                  </a:lnTo>
                  <a:lnTo>
                    <a:pt x="63" y="2198"/>
                  </a:lnTo>
                  <a:lnTo>
                    <a:pt x="251" y="2574"/>
                  </a:lnTo>
                  <a:lnTo>
                    <a:pt x="502" y="2888"/>
                  </a:lnTo>
                  <a:lnTo>
                    <a:pt x="879" y="3139"/>
                  </a:lnTo>
                  <a:lnTo>
                    <a:pt x="1318" y="3390"/>
                  </a:lnTo>
                  <a:lnTo>
                    <a:pt x="1883" y="3516"/>
                  </a:lnTo>
                  <a:lnTo>
                    <a:pt x="2448" y="3642"/>
                  </a:lnTo>
                  <a:lnTo>
                    <a:pt x="3076" y="3704"/>
                  </a:lnTo>
                  <a:lnTo>
                    <a:pt x="3076" y="3704"/>
                  </a:lnTo>
                  <a:lnTo>
                    <a:pt x="3704" y="3642"/>
                  </a:lnTo>
                  <a:lnTo>
                    <a:pt x="4269" y="3516"/>
                  </a:lnTo>
                  <a:lnTo>
                    <a:pt x="4834" y="3390"/>
                  </a:lnTo>
                  <a:lnTo>
                    <a:pt x="5273" y="3139"/>
                  </a:lnTo>
                  <a:lnTo>
                    <a:pt x="5650" y="2888"/>
                  </a:lnTo>
                  <a:lnTo>
                    <a:pt x="5964" y="2574"/>
                  </a:lnTo>
                  <a:lnTo>
                    <a:pt x="6152" y="2198"/>
                  </a:lnTo>
                  <a:lnTo>
                    <a:pt x="6215" y="1821"/>
                  </a:lnTo>
                  <a:lnTo>
                    <a:pt x="6215" y="1821"/>
                  </a:lnTo>
                  <a:lnTo>
                    <a:pt x="6152" y="1507"/>
                  </a:lnTo>
                  <a:lnTo>
                    <a:pt x="5964" y="1131"/>
                  </a:lnTo>
                  <a:lnTo>
                    <a:pt x="5650" y="817"/>
                  </a:lnTo>
                  <a:lnTo>
                    <a:pt x="5273" y="566"/>
                  </a:lnTo>
                  <a:lnTo>
                    <a:pt x="4834" y="314"/>
                  </a:lnTo>
                  <a:lnTo>
                    <a:pt x="4269" y="189"/>
                  </a:lnTo>
                  <a:lnTo>
                    <a:pt x="3704" y="63"/>
                  </a:lnTo>
                  <a:lnTo>
                    <a:pt x="3076" y="1"/>
                  </a:lnTo>
                  <a:lnTo>
                    <a:pt x="3076" y="1"/>
                  </a:lnTo>
                  <a:lnTo>
                    <a:pt x="2448" y="63"/>
                  </a:lnTo>
                  <a:lnTo>
                    <a:pt x="1883" y="189"/>
                  </a:lnTo>
                  <a:lnTo>
                    <a:pt x="1318" y="314"/>
                  </a:lnTo>
                  <a:lnTo>
                    <a:pt x="879" y="566"/>
                  </a:lnTo>
                  <a:lnTo>
                    <a:pt x="502" y="817"/>
                  </a:lnTo>
                  <a:lnTo>
                    <a:pt x="251" y="1131"/>
                  </a:lnTo>
                  <a:lnTo>
                    <a:pt x="63" y="1507"/>
                  </a:lnTo>
                  <a:lnTo>
                    <a:pt x="0" y="1821"/>
                  </a:lnTo>
                  <a:lnTo>
                    <a:pt x="0" y="182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7">
              <a:extLst>
                <a:ext uri="{FF2B5EF4-FFF2-40B4-BE49-F238E27FC236}">
                  <a16:creationId xmlns:a16="http://schemas.microsoft.com/office/drawing/2014/main" id="{98408DDA-5F62-4609-89A4-25C1B61E1182}"/>
                </a:ext>
              </a:extLst>
            </p:cNvPr>
            <p:cNvSpPr/>
            <p:nvPr/>
          </p:nvSpPr>
          <p:spPr>
            <a:xfrm>
              <a:off x="2037440" y="4214218"/>
              <a:ext cx="252360" cy="150442"/>
            </a:xfrm>
            <a:custGeom>
              <a:avLst/>
              <a:gdLst/>
              <a:ahLst/>
              <a:cxnLst/>
              <a:rect l="l" t="t" r="r" b="b"/>
              <a:pathLst>
                <a:path w="6215" h="3705" extrusionOk="0">
                  <a:moveTo>
                    <a:pt x="3076" y="1"/>
                  </a:moveTo>
                  <a:lnTo>
                    <a:pt x="2448" y="63"/>
                  </a:lnTo>
                  <a:lnTo>
                    <a:pt x="1883" y="189"/>
                  </a:lnTo>
                  <a:lnTo>
                    <a:pt x="1318" y="314"/>
                  </a:lnTo>
                  <a:lnTo>
                    <a:pt x="879" y="566"/>
                  </a:lnTo>
                  <a:lnTo>
                    <a:pt x="502" y="817"/>
                  </a:lnTo>
                  <a:lnTo>
                    <a:pt x="251" y="1131"/>
                  </a:lnTo>
                  <a:lnTo>
                    <a:pt x="63" y="1507"/>
                  </a:lnTo>
                  <a:lnTo>
                    <a:pt x="0" y="1821"/>
                  </a:lnTo>
                  <a:lnTo>
                    <a:pt x="63" y="2198"/>
                  </a:lnTo>
                  <a:lnTo>
                    <a:pt x="251" y="2574"/>
                  </a:lnTo>
                  <a:lnTo>
                    <a:pt x="502" y="2888"/>
                  </a:lnTo>
                  <a:lnTo>
                    <a:pt x="879" y="3139"/>
                  </a:lnTo>
                  <a:lnTo>
                    <a:pt x="1318" y="3390"/>
                  </a:lnTo>
                  <a:lnTo>
                    <a:pt x="1883" y="3516"/>
                  </a:lnTo>
                  <a:lnTo>
                    <a:pt x="2448" y="3642"/>
                  </a:lnTo>
                  <a:lnTo>
                    <a:pt x="3076" y="3704"/>
                  </a:lnTo>
                  <a:lnTo>
                    <a:pt x="3704" y="3642"/>
                  </a:lnTo>
                  <a:lnTo>
                    <a:pt x="4269" y="3516"/>
                  </a:lnTo>
                  <a:lnTo>
                    <a:pt x="4834" y="3390"/>
                  </a:lnTo>
                  <a:lnTo>
                    <a:pt x="5273" y="3139"/>
                  </a:lnTo>
                  <a:lnTo>
                    <a:pt x="5650" y="2888"/>
                  </a:lnTo>
                  <a:lnTo>
                    <a:pt x="5964" y="2574"/>
                  </a:lnTo>
                  <a:lnTo>
                    <a:pt x="6152" y="2198"/>
                  </a:lnTo>
                  <a:lnTo>
                    <a:pt x="6215" y="1821"/>
                  </a:lnTo>
                  <a:lnTo>
                    <a:pt x="6152" y="1507"/>
                  </a:lnTo>
                  <a:lnTo>
                    <a:pt x="5964" y="1131"/>
                  </a:lnTo>
                  <a:lnTo>
                    <a:pt x="5650" y="817"/>
                  </a:lnTo>
                  <a:lnTo>
                    <a:pt x="5273" y="566"/>
                  </a:lnTo>
                  <a:lnTo>
                    <a:pt x="4834" y="314"/>
                  </a:lnTo>
                  <a:lnTo>
                    <a:pt x="4269" y="189"/>
                  </a:lnTo>
                  <a:lnTo>
                    <a:pt x="3704" y="63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7">
              <a:extLst>
                <a:ext uri="{FF2B5EF4-FFF2-40B4-BE49-F238E27FC236}">
                  <a16:creationId xmlns:a16="http://schemas.microsoft.com/office/drawing/2014/main" id="{4A8EF416-D28A-F6CA-2BE7-92C4AEE7A29A}"/>
                </a:ext>
              </a:extLst>
            </p:cNvPr>
            <p:cNvSpPr/>
            <p:nvPr/>
          </p:nvSpPr>
          <p:spPr>
            <a:xfrm>
              <a:off x="1382362" y="3921094"/>
              <a:ext cx="249802" cy="420627"/>
            </a:xfrm>
            <a:custGeom>
              <a:avLst/>
              <a:gdLst/>
              <a:ahLst/>
              <a:cxnLst/>
              <a:rect l="l" t="t" r="r" b="b"/>
              <a:pathLst>
                <a:path w="6152" h="10359" extrusionOk="0">
                  <a:moveTo>
                    <a:pt x="6152" y="1"/>
                  </a:moveTo>
                  <a:lnTo>
                    <a:pt x="0" y="63"/>
                  </a:lnTo>
                  <a:lnTo>
                    <a:pt x="0" y="8538"/>
                  </a:lnTo>
                  <a:lnTo>
                    <a:pt x="63" y="8915"/>
                  </a:lnTo>
                  <a:lnTo>
                    <a:pt x="251" y="9228"/>
                  </a:lnTo>
                  <a:lnTo>
                    <a:pt x="502" y="9542"/>
                  </a:lnTo>
                  <a:lnTo>
                    <a:pt x="879" y="9856"/>
                  </a:lnTo>
                  <a:lnTo>
                    <a:pt x="1381" y="10044"/>
                  </a:lnTo>
                  <a:lnTo>
                    <a:pt x="1883" y="10233"/>
                  </a:lnTo>
                  <a:lnTo>
                    <a:pt x="2448" y="10358"/>
                  </a:lnTo>
                  <a:lnTo>
                    <a:pt x="3704" y="10358"/>
                  </a:lnTo>
                  <a:lnTo>
                    <a:pt x="4269" y="10233"/>
                  </a:lnTo>
                  <a:lnTo>
                    <a:pt x="4834" y="10044"/>
                  </a:lnTo>
                  <a:lnTo>
                    <a:pt x="5273" y="9856"/>
                  </a:lnTo>
                  <a:lnTo>
                    <a:pt x="5650" y="9542"/>
                  </a:lnTo>
                  <a:lnTo>
                    <a:pt x="5901" y="9228"/>
                  </a:lnTo>
                  <a:lnTo>
                    <a:pt x="6089" y="8915"/>
                  </a:lnTo>
                  <a:lnTo>
                    <a:pt x="6152" y="8538"/>
                  </a:lnTo>
                  <a:lnTo>
                    <a:pt x="6152" y="1947"/>
                  </a:lnTo>
                  <a:lnTo>
                    <a:pt x="6152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7">
              <a:extLst>
                <a:ext uri="{FF2B5EF4-FFF2-40B4-BE49-F238E27FC236}">
                  <a16:creationId xmlns:a16="http://schemas.microsoft.com/office/drawing/2014/main" id="{9AE4085D-8D34-0E96-8EBB-154E808D7E38}"/>
                </a:ext>
              </a:extLst>
            </p:cNvPr>
            <p:cNvSpPr/>
            <p:nvPr/>
          </p:nvSpPr>
          <p:spPr>
            <a:xfrm>
              <a:off x="1382362" y="3921094"/>
              <a:ext cx="249802" cy="420627"/>
            </a:xfrm>
            <a:custGeom>
              <a:avLst/>
              <a:gdLst/>
              <a:ahLst/>
              <a:cxnLst/>
              <a:rect l="l" t="t" r="r" b="b"/>
              <a:pathLst>
                <a:path w="6152" h="10359" fill="none" extrusionOk="0">
                  <a:moveTo>
                    <a:pt x="0" y="63"/>
                  </a:moveTo>
                  <a:lnTo>
                    <a:pt x="0" y="8538"/>
                  </a:lnTo>
                  <a:lnTo>
                    <a:pt x="0" y="8538"/>
                  </a:lnTo>
                  <a:lnTo>
                    <a:pt x="63" y="8915"/>
                  </a:lnTo>
                  <a:lnTo>
                    <a:pt x="251" y="9228"/>
                  </a:lnTo>
                  <a:lnTo>
                    <a:pt x="502" y="9542"/>
                  </a:lnTo>
                  <a:lnTo>
                    <a:pt x="879" y="9856"/>
                  </a:lnTo>
                  <a:lnTo>
                    <a:pt x="1381" y="10044"/>
                  </a:lnTo>
                  <a:lnTo>
                    <a:pt x="1883" y="10233"/>
                  </a:lnTo>
                  <a:lnTo>
                    <a:pt x="2448" y="10358"/>
                  </a:lnTo>
                  <a:lnTo>
                    <a:pt x="3076" y="10358"/>
                  </a:lnTo>
                  <a:lnTo>
                    <a:pt x="3076" y="10358"/>
                  </a:lnTo>
                  <a:lnTo>
                    <a:pt x="3704" y="10358"/>
                  </a:lnTo>
                  <a:lnTo>
                    <a:pt x="4269" y="10233"/>
                  </a:lnTo>
                  <a:lnTo>
                    <a:pt x="4834" y="10044"/>
                  </a:lnTo>
                  <a:lnTo>
                    <a:pt x="5273" y="9856"/>
                  </a:lnTo>
                  <a:lnTo>
                    <a:pt x="5650" y="9542"/>
                  </a:lnTo>
                  <a:lnTo>
                    <a:pt x="5901" y="9228"/>
                  </a:lnTo>
                  <a:lnTo>
                    <a:pt x="6089" y="8915"/>
                  </a:lnTo>
                  <a:lnTo>
                    <a:pt x="6152" y="8538"/>
                  </a:lnTo>
                  <a:lnTo>
                    <a:pt x="6152" y="1947"/>
                  </a:lnTo>
                  <a:lnTo>
                    <a:pt x="615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7">
              <a:extLst>
                <a:ext uri="{FF2B5EF4-FFF2-40B4-BE49-F238E27FC236}">
                  <a16:creationId xmlns:a16="http://schemas.microsoft.com/office/drawing/2014/main" id="{6EFE9CD9-A47D-BCBF-BCF9-2D656BAB5238}"/>
                </a:ext>
              </a:extLst>
            </p:cNvPr>
            <p:cNvSpPr/>
            <p:nvPr/>
          </p:nvSpPr>
          <p:spPr>
            <a:xfrm>
              <a:off x="1382362" y="3921094"/>
              <a:ext cx="249802" cy="420627"/>
            </a:xfrm>
            <a:custGeom>
              <a:avLst/>
              <a:gdLst/>
              <a:ahLst/>
              <a:cxnLst/>
              <a:rect l="l" t="t" r="r" b="b"/>
              <a:pathLst>
                <a:path w="6152" h="10359" fill="none" extrusionOk="0">
                  <a:moveTo>
                    <a:pt x="0" y="63"/>
                  </a:moveTo>
                  <a:lnTo>
                    <a:pt x="0" y="8538"/>
                  </a:lnTo>
                  <a:lnTo>
                    <a:pt x="0" y="8538"/>
                  </a:lnTo>
                  <a:lnTo>
                    <a:pt x="63" y="8915"/>
                  </a:lnTo>
                  <a:lnTo>
                    <a:pt x="251" y="9228"/>
                  </a:lnTo>
                  <a:lnTo>
                    <a:pt x="502" y="9542"/>
                  </a:lnTo>
                  <a:lnTo>
                    <a:pt x="879" y="9856"/>
                  </a:lnTo>
                  <a:lnTo>
                    <a:pt x="1381" y="10044"/>
                  </a:lnTo>
                  <a:lnTo>
                    <a:pt x="1883" y="10233"/>
                  </a:lnTo>
                  <a:lnTo>
                    <a:pt x="2448" y="10358"/>
                  </a:lnTo>
                  <a:lnTo>
                    <a:pt x="3076" y="10358"/>
                  </a:lnTo>
                  <a:lnTo>
                    <a:pt x="3076" y="10358"/>
                  </a:lnTo>
                  <a:lnTo>
                    <a:pt x="3704" y="10358"/>
                  </a:lnTo>
                  <a:lnTo>
                    <a:pt x="4269" y="10233"/>
                  </a:lnTo>
                  <a:lnTo>
                    <a:pt x="4834" y="10044"/>
                  </a:lnTo>
                  <a:lnTo>
                    <a:pt x="5273" y="9856"/>
                  </a:lnTo>
                  <a:lnTo>
                    <a:pt x="5650" y="9542"/>
                  </a:lnTo>
                  <a:lnTo>
                    <a:pt x="5901" y="9228"/>
                  </a:lnTo>
                  <a:lnTo>
                    <a:pt x="6089" y="8915"/>
                  </a:lnTo>
                  <a:lnTo>
                    <a:pt x="6152" y="8538"/>
                  </a:lnTo>
                  <a:lnTo>
                    <a:pt x="6152" y="1947"/>
                  </a:lnTo>
                  <a:lnTo>
                    <a:pt x="6152" y="1"/>
                  </a:lnTo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7">
              <a:extLst>
                <a:ext uri="{FF2B5EF4-FFF2-40B4-BE49-F238E27FC236}">
                  <a16:creationId xmlns:a16="http://schemas.microsoft.com/office/drawing/2014/main" id="{0243D69C-3288-DE41-D4AE-06F669EA5758}"/>
                </a:ext>
              </a:extLst>
            </p:cNvPr>
            <p:cNvSpPr/>
            <p:nvPr/>
          </p:nvSpPr>
          <p:spPr>
            <a:xfrm>
              <a:off x="1382362" y="3842078"/>
              <a:ext cx="252360" cy="147883"/>
            </a:xfrm>
            <a:custGeom>
              <a:avLst/>
              <a:gdLst/>
              <a:ahLst/>
              <a:cxnLst/>
              <a:rect l="l" t="t" r="r" b="b"/>
              <a:pathLst>
                <a:path w="6215" h="3642" fill="none" extrusionOk="0">
                  <a:moveTo>
                    <a:pt x="0" y="1821"/>
                  </a:moveTo>
                  <a:lnTo>
                    <a:pt x="0" y="1821"/>
                  </a:lnTo>
                  <a:lnTo>
                    <a:pt x="63" y="2198"/>
                  </a:lnTo>
                  <a:lnTo>
                    <a:pt x="251" y="2512"/>
                  </a:lnTo>
                  <a:lnTo>
                    <a:pt x="502" y="2825"/>
                  </a:lnTo>
                  <a:lnTo>
                    <a:pt x="879" y="3139"/>
                  </a:lnTo>
                  <a:lnTo>
                    <a:pt x="1381" y="3328"/>
                  </a:lnTo>
                  <a:lnTo>
                    <a:pt x="1883" y="3516"/>
                  </a:lnTo>
                  <a:lnTo>
                    <a:pt x="2448" y="3641"/>
                  </a:lnTo>
                  <a:lnTo>
                    <a:pt x="3076" y="3641"/>
                  </a:lnTo>
                  <a:lnTo>
                    <a:pt x="3076" y="3641"/>
                  </a:lnTo>
                  <a:lnTo>
                    <a:pt x="3704" y="3641"/>
                  </a:lnTo>
                  <a:lnTo>
                    <a:pt x="4269" y="3516"/>
                  </a:lnTo>
                  <a:lnTo>
                    <a:pt x="4834" y="3328"/>
                  </a:lnTo>
                  <a:lnTo>
                    <a:pt x="5273" y="3139"/>
                  </a:lnTo>
                  <a:lnTo>
                    <a:pt x="5650" y="2825"/>
                  </a:lnTo>
                  <a:lnTo>
                    <a:pt x="5964" y="2512"/>
                  </a:lnTo>
                  <a:lnTo>
                    <a:pt x="6152" y="2198"/>
                  </a:lnTo>
                  <a:lnTo>
                    <a:pt x="6215" y="1821"/>
                  </a:lnTo>
                  <a:lnTo>
                    <a:pt x="6215" y="1821"/>
                  </a:lnTo>
                  <a:lnTo>
                    <a:pt x="6152" y="1444"/>
                  </a:lnTo>
                  <a:lnTo>
                    <a:pt x="5964" y="1130"/>
                  </a:lnTo>
                  <a:lnTo>
                    <a:pt x="5650" y="817"/>
                  </a:lnTo>
                  <a:lnTo>
                    <a:pt x="5273" y="566"/>
                  </a:lnTo>
                  <a:lnTo>
                    <a:pt x="4834" y="314"/>
                  </a:lnTo>
                  <a:lnTo>
                    <a:pt x="4269" y="126"/>
                  </a:lnTo>
                  <a:lnTo>
                    <a:pt x="3704" y="63"/>
                  </a:lnTo>
                  <a:lnTo>
                    <a:pt x="3076" y="1"/>
                  </a:lnTo>
                  <a:lnTo>
                    <a:pt x="3076" y="1"/>
                  </a:lnTo>
                  <a:lnTo>
                    <a:pt x="2448" y="63"/>
                  </a:lnTo>
                  <a:lnTo>
                    <a:pt x="1883" y="126"/>
                  </a:lnTo>
                  <a:lnTo>
                    <a:pt x="1381" y="314"/>
                  </a:lnTo>
                  <a:lnTo>
                    <a:pt x="879" y="566"/>
                  </a:lnTo>
                  <a:lnTo>
                    <a:pt x="502" y="817"/>
                  </a:lnTo>
                  <a:lnTo>
                    <a:pt x="251" y="1130"/>
                  </a:lnTo>
                  <a:lnTo>
                    <a:pt x="63" y="1444"/>
                  </a:lnTo>
                  <a:lnTo>
                    <a:pt x="0" y="1821"/>
                  </a:lnTo>
                  <a:lnTo>
                    <a:pt x="0" y="182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7">
              <a:extLst>
                <a:ext uri="{FF2B5EF4-FFF2-40B4-BE49-F238E27FC236}">
                  <a16:creationId xmlns:a16="http://schemas.microsoft.com/office/drawing/2014/main" id="{26BAFCAA-751B-7961-3BF5-62C9C3A705BA}"/>
                </a:ext>
              </a:extLst>
            </p:cNvPr>
            <p:cNvSpPr/>
            <p:nvPr/>
          </p:nvSpPr>
          <p:spPr>
            <a:xfrm>
              <a:off x="1382362" y="3842078"/>
              <a:ext cx="252360" cy="147883"/>
            </a:xfrm>
            <a:custGeom>
              <a:avLst/>
              <a:gdLst/>
              <a:ahLst/>
              <a:cxnLst/>
              <a:rect l="l" t="t" r="r" b="b"/>
              <a:pathLst>
                <a:path w="6215" h="3642" extrusionOk="0">
                  <a:moveTo>
                    <a:pt x="3076" y="1"/>
                  </a:moveTo>
                  <a:lnTo>
                    <a:pt x="2448" y="63"/>
                  </a:lnTo>
                  <a:lnTo>
                    <a:pt x="1883" y="126"/>
                  </a:lnTo>
                  <a:lnTo>
                    <a:pt x="1381" y="314"/>
                  </a:lnTo>
                  <a:lnTo>
                    <a:pt x="879" y="566"/>
                  </a:lnTo>
                  <a:lnTo>
                    <a:pt x="502" y="817"/>
                  </a:lnTo>
                  <a:lnTo>
                    <a:pt x="251" y="1130"/>
                  </a:lnTo>
                  <a:lnTo>
                    <a:pt x="63" y="1444"/>
                  </a:lnTo>
                  <a:lnTo>
                    <a:pt x="0" y="1821"/>
                  </a:lnTo>
                  <a:lnTo>
                    <a:pt x="63" y="2198"/>
                  </a:lnTo>
                  <a:lnTo>
                    <a:pt x="251" y="2512"/>
                  </a:lnTo>
                  <a:lnTo>
                    <a:pt x="502" y="2825"/>
                  </a:lnTo>
                  <a:lnTo>
                    <a:pt x="879" y="3139"/>
                  </a:lnTo>
                  <a:lnTo>
                    <a:pt x="1381" y="3328"/>
                  </a:lnTo>
                  <a:lnTo>
                    <a:pt x="1883" y="3516"/>
                  </a:lnTo>
                  <a:lnTo>
                    <a:pt x="2448" y="3641"/>
                  </a:lnTo>
                  <a:lnTo>
                    <a:pt x="3704" y="3641"/>
                  </a:lnTo>
                  <a:lnTo>
                    <a:pt x="4269" y="3516"/>
                  </a:lnTo>
                  <a:lnTo>
                    <a:pt x="4834" y="3328"/>
                  </a:lnTo>
                  <a:lnTo>
                    <a:pt x="5273" y="3139"/>
                  </a:lnTo>
                  <a:lnTo>
                    <a:pt x="5650" y="2825"/>
                  </a:lnTo>
                  <a:lnTo>
                    <a:pt x="5964" y="2512"/>
                  </a:lnTo>
                  <a:lnTo>
                    <a:pt x="6152" y="2198"/>
                  </a:lnTo>
                  <a:lnTo>
                    <a:pt x="6215" y="1821"/>
                  </a:lnTo>
                  <a:lnTo>
                    <a:pt x="6152" y="1444"/>
                  </a:lnTo>
                  <a:lnTo>
                    <a:pt x="5964" y="1130"/>
                  </a:lnTo>
                  <a:lnTo>
                    <a:pt x="5650" y="817"/>
                  </a:lnTo>
                  <a:lnTo>
                    <a:pt x="5273" y="566"/>
                  </a:lnTo>
                  <a:lnTo>
                    <a:pt x="4834" y="314"/>
                  </a:lnTo>
                  <a:lnTo>
                    <a:pt x="4269" y="126"/>
                  </a:lnTo>
                  <a:lnTo>
                    <a:pt x="3704" y="63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7">
              <a:extLst>
                <a:ext uri="{FF2B5EF4-FFF2-40B4-BE49-F238E27FC236}">
                  <a16:creationId xmlns:a16="http://schemas.microsoft.com/office/drawing/2014/main" id="{EAF5CE42-154B-17C3-B582-22A8BAC4E83D}"/>
                </a:ext>
              </a:extLst>
            </p:cNvPr>
            <p:cNvSpPr/>
            <p:nvPr/>
          </p:nvSpPr>
          <p:spPr>
            <a:xfrm>
              <a:off x="1349187" y="3416421"/>
              <a:ext cx="616912" cy="1121551"/>
            </a:xfrm>
            <a:custGeom>
              <a:avLst/>
              <a:gdLst/>
              <a:ahLst/>
              <a:cxnLst/>
              <a:rect l="l" t="t" r="r" b="b"/>
              <a:pathLst>
                <a:path w="15193" h="27621" extrusionOk="0">
                  <a:moveTo>
                    <a:pt x="1" y="0"/>
                  </a:moveTo>
                  <a:lnTo>
                    <a:pt x="1" y="18770"/>
                  </a:lnTo>
                  <a:lnTo>
                    <a:pt x="15130" y="27621"/>
                  </a:lnTo>
                  <a:lnTo>
                    <a:pt x="15192" y="891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7">
              <a:extLst>
                <a:ext uri="{FF2B5EF4-FFF2-40B4-BE49-F238E27FC236}">
                  <a16:creationId xmlns:a16="http://schemas.microsoft.com/office/drawing/2014/main" id="{2E803DAF-09B5-EB30-F650-315385980062}"/>
                </a:ext>
              </a:extLst>
            </p:cNvPr>
            <p:cNvSpPr/>
            <p:nvPr/>
          </p:nvSpPr>
          <p:spPr>
            <a:xfrm>
              <a:off x="1349187" y="3416421"/>
              <a:ext cx="616912" cy="1121551"/>
            </a:xfrm>
            <a:custGeom>
              <a:avLst/>
              <a:gdLst/>
              <a:ahLst/>
              <a:cxnLst/>
              <a:rect l="l" t="t" r="r" b="b"/>
              <a:pathLst>
                <a:path w="15193" h="27621" fill="none" extrusionOk="0">
                  <a:moveTo>
                    <a:pt x="1" y="0"/>
                  </a:moveTo>
                  <a:lnTo>
                    <a:pt x="1" y="18770"/>
                  </a:lnTo>
                  <a:lnTo>
                    <a:pt x="15130" y="27621"/>
                  </a:lnTo>
                  <a:lnTo>
                    <a:pt x="15192" y="8914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7">
              <a:extLst>
                <a:ext uri="{FF2B5EF4-FFF2-40B4-BE49-F238E27FC236}">
                  <a16:creationId xmlns:a16="http://schemas.microsoft.com/office/drawing/2014/main" id="{2CB5B49C-588D-AD12-8203-5C7ECE12A517}"/>
                </a:ext>
              </a:extLst>
            </p:cNvPr>
            <p:cNvSpPr/>
            <p:nvPr/>
          </p:nvSpPr>
          <p:spPr>
            <a:xfrm>
              <a:off x="1963498" y="3194640"/>
              <a:ext cx="994132" cy="1343335"/>
            </a:xfrm>
            <a:custGeom>
              <a:avLst/>
              <a:gdLst/>
              <a:ahLst/>
              <a:cxnLst/>
              <a:rect l="l" t="t" r="r" b="b"/>
              <a:pathLst>
                <a:path w="24483" h="33083" extrusionOk="0">
                  <a:moveTo>
                    <a:pt x="24483" y="1"/>
                  </a:moveTo>
                  <a:lnTo>
                    <a:pt x="126" y="14376"/>
                  </a:lnTo>
                  <a:lnTo>
                    <a:pt x="1" y="33083"/>
                  </a:lnTo>
                  <a:lnTo>
                    <a:pt x="24483" y="18896"/>
                  </a:lnTo>
                  <a:lnTo>
                    <a:pt x="24483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7">
              <a:extLst>
                <a:ext uri="{FF2B5EF4-FFF2-40B4-BE49-F238E27FC236}">
                  <a16:creationId xmlns:a16="http://schemas.microsoft.com/office/drawing/2014/main" id="{2774A1CB-1EA7-6305-C13F-100109F0216E}"/>
                </a:ext>
              </a:extLst>
            </p:cNvPr>
            <p:cNvSpPr/>
            <p:nvPr/>
          </p:nvSpPr>
          <p:spPr>
            <a:xfrm>
              <a:off x="1963498" y="3194640"/>
              <a:ext cx="994132" cy="1343335"/>
            </a:xfrm>
            <a:custGeom>
              <a:avLst/>
              <a:gdLst/>
              <a:ahLst/>
              <a:cxnLst/>
              <a:rect l="l" t="t" r="r" b="b"/>
              <a:pathLst>
                <a:path w="24483" h="33083" fill="none" extrusionOk="0">
                  <a:moveTo>
                    <a:pt x="126" y="14376"/>
                  </a:moveTo>
                  <a:lnTo>
                    <a:pt x="24483" y="1"/>
                  </a:lnTo>
                  <a:lnTo>
                    <a:pt x="24483" y="18896"/>
                  </a:lnTo>
                  <a:lnTo>
                    <a:pt x="1" y="33083"/>
                  </a:lnTo>
                  <a:lnTo>
                    <a:pt x="126" y="14376"/>
                  </a:lnTo>
                  <a:close/>
                </a:path>
              </a:pathLst>
            </a:custGeom>
            <a:solidFill>
              <a:schemeClr val="accent6"/>
            </a:solidFill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7">
              <a:extLst>
                <a:ext uri="{FF2B5EF4-FFF2-40B4-BE49-F238E27FC236}">
                  <a16:creationId xmlns:a16="http://schemas.microsoft.com/office/drawing/2014/main" id="{81288918-2D52-7A66-1713-15BEB8450775}"/>
                </a:ext>
              </a:extLst>
            </p:cNvPr>
            <p:cNvSpPr/>
            <p:nvPr/>
          </p:nvSpPr>
          <p:spPr>
            <a:xfrm>
              <a:off x="1351746" y="2832691"/>
              <a:ext cx="1605887" cy="945731"/>
            </a:xfrm>
            <a:custGeom>
              <a:avLst/>
              <a:gdLst/>
              <a:ahLst/>
              <a:cxnLst/>
              <a:rect l="l" t="t" r="r" b="b"/>
              <a:pathLst>
                <a:path w="39549" h="23291" extrusionOk="0">
                  <a:moveTo>
                    <a:pt x="24232" y="1"/>
                  </a:moveTo>
                  <a:lnTo>
                    <a:pt x="1" y="14376"/>
                  </a:lnTo>
                  <a:lnTo>
                    <a:pt x="15192" y="23290"/>
                  </a:lnTo>
                  <a:lnTo>
                    <a:pt x="39549" y="8915"/>
                  </a:lnTo>
                  <a:lnTo>
                    <a:pt x="2423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7">
              <a:extLst>
                <a:ext uri="{FF2B5EF4-FFF2-40B4-BE49-F238E27FC236}">
                  <a16:creationId xmlns:a16="http://schemas.microsoft.com/office/drawing/2014/main" id="{E2EF0592-2E9B-8B5F-1F6F-F327F849CD6C}"/>
                </a:ext>
              </a:extLst>
            </p:cNvPr>
            <p:cNvSpPr/>
            <p:nvPr/>
          </p:nvSpPr>
          <p:spPr>
            <a:xfrm>
              <a:off x="1351746" y="2832691"/>
              <a:ext cx="1605887" cy="945731"/>
            </a:xfrm>
            <a:custGeom>
              <a:avLst/>
              <a:gdLst/>
              <a:ahLst/>
              <a:cxnLst/>
              <a:rect l="l" t="t" r="r" b="b"/>
              <a:pathLst>
                <a:path w="39549" h="23291" fill="none" extrusionOk="0">
                  <a:moveTo>
                    <a:pt x="39549" y="8915"/>
                  </a:moveTo>
                  <a:lnTo>
                    <a:pt x="24232" y="1"/>
                  </a:lnTo>
                  <a:lnTo>
                    <a:pt x="1" y="14376"/>
                  </a:lnTo>
                  <a:lnTo>
                    <a:pt x="15192" y="23290"/>
                  </a:lnTo>
                  <a:lnTo>
                    <a:pt x="39549" y="8915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7">
              <a:extLst>
                <a:ext uri="{FF2B5EF4-FFF2-40B4-BE49-F238E27FC236}">
                  <a16:creationId xmlns:a16="http://schemas.microsoft.com/office/drawing/2014/main" id="{F1E6A13C-5433-6B39-F10E-F97B7214F06A}"/>
                </a:ext>
              </a:extLst>
            </p:cNvPr>
            <p:cNvSpPr/>
            <p:nvPr/>
          </p:nvSpPr>
          <p:spPr>
            <a:xfrm>
              <a:off x="2062899" y="3373096"/>
              <a:ext cx="823388" cy="703522"/>
            </a:xfrm>
            <a:custGeom>
              <a:avLst/>
              <a:gdLst/>
              <a:ahLst/>
              <a:cxnLst/>
              <a:rect l="l" t="t" r="r" b="b"/>
              <a:pathLst>
                <a:path w="20278" h="17326" extrusionOk="0">
                  <a:moveTo>
                    <a:pt x="20277" y="0"/>
                  </a:moveTo>
                  <a:lnTo>
                    <a:pt x="1" y="11802"/>
                  </a:lnTo>
                  <a:lnTo>
                    <a:pt x="1" y="17326"/>
                  </a:lnTo>
                  <a:lnTo>
                    <a:pt x="20277" y="5524"/>
                  </a:lnTo>
                  <a:lnTo>
                    <a:pt x="202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7">
              <a:extLst>
                <a:ext uri="{FF2B5EF4-FFF2-40B4-BE49-F238E27FC236}">
                  <a16:creationId xmlns:a16="http://schemas.microsoft.com/office/drawing/2014/main" id="{7CC50257-600E-166F-4D52-69E98B68870E}"/>
                </a:ext>
              </a:extLst>
            </p:cNvPr>
            <p:cNvSpPr/>
            <p:nvPr/>
          </p:nvSpPr>
          <p:spPr>
            <a:xfrm>
              <a:off x="2062899" y="3653470"/>
              <a:ext cx="823388" cy="703522"/>
            </a:xfrm>
            <a:custGeom>
              <a:avLst/>
              <a:gdLst/>
              <a:ahLst/>
              <a:cxnLst/>
              <a:rect l="l" t="t" r="r" b="b"/>
              <a:pathLst>
                <a:path w="20278" h="17326" extrusionOk="0">
                  <a:moveTo>
                    <a:pt x="20277" y="0"/>
                  </a:moveTo>
                  <a:lnTo>
                    <a:pt x="1" y="11802"/>
                  </a:lnTo>
                  <a:lnTo>
                    <a:pt x="1" y="17326"/>
                  </a:lnTo>
                  <a:lnTo>
                    <a:pt x="20277" y="5524"/>
                  </a:lnTo>
                  <a:lnTo>
                    <a:pt x="202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Google Shape;235;p27">
            <a:extLst>
              <a:ext uri="{FF2B5EF4-FFF2-40B4-BE49-F238E27FC236}">
                <a16:creationId xmlns:a16="http://schemas.microsoft.com/office/drawing/2014/main" id="{334E9381-B0D6-B22C-E873-A1D70DBFD383}"/>
              </a:ext>
            </a:extLst>
          </p:cNvPr>
          <p:cNvSpPr/>
          <p:nvPr/>
        </p:nvSpPr>
        <p:spPr>
          <a:xfrm>
            <a:off x="7329250" y="411463"/>
            <a:ext cx="608400" cy="608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6" name="Google Shape;236;p27">
            <a:extLst>
              <a:ext uri="{FF2B5EF4-FFF2-40B4-BE49-F238E27FC236}">
                <a16:creationId xmlns:a16="http://schemas.microsoft.com/office/drawing/2014/main" id="{AF072C60-DB93-7CDB-C7EB-30CE36250B74}"/>
              </a:ext>
            </a:extLst>
          </p:cNvPr>
          <p:cNvCxnSpPr>
            <a:stCxn id="235" idx="2"/>
          </p:cNvCxnSpPr>
          <p:nvPr/>
        </p:nvCxnSpPr>
        <p:spPr>
          <a:xfrm rot="10800000">
            <a:off x="6166450" y="715663"/>
            <a:ext cx="11628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237" name="Google Shape;237;p27">
            <a:extLst>
              <a:ext uri="{FF2B5EF4-FFF2-40B4-BE49-F238E27FC236}">
                <a16:creationId xmlns:a16="http://schemas.microsoft.com/office/drawing/2014/main" id="{36A13C5B-7B0D-30B5-DE18-A92E850660FE}"/>
              </a:ext>
            </a:extLst>
          </p:cNvPr>
          <p:cNvGrpSpPr/>
          <p:nvPr/>
        </p:nvGrpSpPr>
        <p:grpSpPr>
          <a:xfrm>
            <a:off x="7464271" y="546511"/>
            <a:ext cx="338342" cy="338327"/>
            <a:chOff x="-59470075" y="3308975"/>
            <a:chExt cx="318200" cy="316075"/>
          </a:xfrm>
        </p:grpSpPr>
        <p:sp>
          <p:nvSpPr>
            <p:cNvPr id="238" name="Google Shape;238;p27">
              <a:extLst>
                <a:ext uri="{FF2B5EF4-FFF2-40B4-BE49-F238E27FC236}">
                  <a16:creationId xmlns:a16="http://schemas.microsoft.com/office/drawing/2014/main" id="{03318913-3201-A8AF-55F9-3A77DADC0032}"/>
                </a:ext>
              </a:extLst>
            </p:cNvPr>
            <p:cNvSpPr/>
            <p:nvPr/>
          </p:nvSpPr>
          <p:spPr>
            <a:xfrm>
              <a:off x="-59403925" y="3522625"/>
              <a:ext cx="21275" cy="20500"/>
            </a:xfrm>
            <a:custGeom>
              <a:avLst/>
              <a:gdLst/>
              <a:ahLst/>
              <a:cxnLst/>
              <a:rect l="l" t="t" r="r" b="b"/>
              <a:pathLst>
                <a:path w="851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51" y="820"/>
                  </a:lnTo>
                  <a:lnTo>
                    <a:pt x="8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7">
              <a:extLst>
                <a:ext uri="{FF2B5EF4-FFF2-40B4-BE49-F238E27FC236}">
                  <a16:creationId xmlns:a16="http://schemas.microsoft.com/office/drawing/2014/main" id="{1695B8A8-9BC0-4B1F-F16D-8C196A9CB7CB}"/>
                </a:ext>
              </a:extLst>
            </p:cNvPr>
            <p:cNvSpPr/>
            <p:nvPr/>
          </p:nvSpPr>
          <p:spPr>
            <a:xfrm>
              <a:off x="-5936217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19" y="820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7">
              <a:extLst>
                <a:ext uri="{FF2B5EF4-FFF2-40B4-BE49-F238E27FC236}">
                  <a16:creationId xmlns:a16="http://schemas.microsoft.com/office/drawing/2014/main" id="{418FD7B9-7421-9140-54C6-10C8FAAD226A}"/>
                </a:ext>
              </a:extLst>
            </p:cNvPr>
            <p:cNvSpPr/>
            <p:nvPr/>
          </p:nvSpPr>
          <p:spPr>
            <a:xfrm>
              <a:off x="-5932122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20" y="820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7">
              <a:extLst>
                <a:ext uri="{FF2B5EF4-FFF2-40B4-BE49-F238E27FC236}">
                  <a16:creationId xmlns:a16="http://schemas.microsoft.com/office/drawing/2014/main" id="{A4D43599-B472-7473-8606-66FC81BC565E}"/>
                </a:ext>
              </a:extLst>
            </p:cNvPr>
            <p:cNvSpPr/>
            <p:nvPr/>
          </p:nvSpPr>
          <p:spPr>
            <a:xfrm>
              <a:off x="-5927947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19" y="820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7">
              <a:extLst>
                <a:ext uri="{FF2B5EF4-FFF2-40B4-BE49-F238E27FC236}">
                  <a16:creationId xmlns:a16="http://schemas.microsoft.com/office/drawing/2014/main" id="{5CC19EBE-E1FF-8584-390C-FC376E3BE4DC}"/>
                </a:ext>
              </a:extLst>
            </p:cNvPr>
            <p:cNvSpPr/>
            <p:nvPr/>
          </p:nvSpPr>
          <p:spPr>
            <a:xfrm>
              <a:off x="-59470075" y="3418825"/>
              <a:ext cx="317425" cy="206225"/>
            </a:xfrm>
            <a:custGeom>
              <a:avLst/>
              <a:gdLst/>
              <a:ahLst/>
              <a:cxnLst/>
              <a:rect l="l" t="t" r="r" b="b"/>
              <a:pathLst>
                <a:path w="12697" h="8249" extrusionOk="0">
                  <a:moveTo>
                    <a:pt x="10523" y="3334"/>
                  </a:moveTo>
                  <a:cubicBezTo>
                    <a:pt x="10775" y="3334"/>
                    <a:pt x="10932" y="3523"/>
                    <a:pt x="10932" y="3775"/>
                  </a:cubicBezTo>
                  <a:lnTo>
                    <a:pt x="10932" y="5413"/>
                  </a:lnTo>
                  <a:cubicBezTo>
                    <a:pt x="10932" y="5665"/>
                    <a:pt x="10712" y="5854"/>
                    <a:pt x="10523" y="5854"/>
                  </a:cubicBezTo>
                  <a:lnTo>
                    <a:pt x="2268" y="5854"/>
                  </a:lnTo>
                  <a:cubicBezTo>
                    <a:pt x="2016" y="5854"/>
                    <a:pt x="1827" y="5665"/>
                    <a:pt x="1827" y="5413"/>
                  </a:cubicBezTo>
                  <a:lnTo>
                    <a:pt x="1827" y="3775"/>
                  </a:lnTo>
                  <a:cubicBezTo>
                    <a:pt x="1827" y="3523"/>
                    <a:pt x="2016" y="3334"/>
                    <a:pt x="2268" y="3334"/>
                  </a:cubicBezTo>
                  <a:close/>
                  <a:moveTo>
                    <a:pt x="2893" y="1"/>
                  </a:moveTo>
                  <a:cubicBezTo>
                    <a:pt x="2822" y="1"/>
                    <a:pt x="2748" y="18"/>
                    <a:pt x="2678" y="57"/>
                  </a:cubicBezTo>
                  <a:lnTo>
                    <a:pt x="221" y="1727"/>
                  </a:lnTo>
                  <a:cubicBezTo>
                    <a:pt x="95" y="1790"/>
                    <a:pt x="0" y="1916"/>
                    <a:pt x="0" y="2073"/>
                  </a:cubicBezTo>
                  <a:lnTo>
                    <a:pt x="0" y="7870"/>
                  </a:lnTo>
                  <a:cubicBezTo>
                    <a:pt x="0" y="8091"/>
                    <a:pt x="221" y="8248"/>
                    <a:pt x="410" y="8248"/>
                  </a:cubicBezTo>
                  <a:lnTo>
                    <a:pt x="12255" y="8248"/>
                  </a:lnTo>
                  <a:cubicBezTo>
                    <a:pt x="12507" y="8248"/>
                    <a:pt x="12665" y="8059"/>
                    <a:pt x="12665" y="7870"/>
                  </a:cubicBezTo>
                  <a:lnTo>
                    <a:pt x="12665" y="2073"/>
                  </a:lnTo>
                  <a:cubicBezTo>
                    <a:pt x="12697" y="1884"/>
                    <a:pt x="12507" y="1664"/>
                    <a:pt x="12287" y="1664"/>
                  </a:cubicBezTo>
                  <a:lnTo>
                    <a:pt x="5797" y="1664"/>
                  </a:lnTo>
                  <a:lnTo>
                    <a:pt x="5797" y="404"/>
                  </a:lnTo>
                  <a:cubicBezTo>
                    <a:pt x="5797" y="166"/>
                    <a:pt x="5600" y="1"/>
                    <a:pt x="5382" y="1"/>
                  </a:cubicBezTo>
                  <a:cubicBezTo>
                    <a:pt x="5311" y="1"/>
                    <a:pt x="5237" y="18"/>
                    <a:pt x="5167" y="57"/>
                  </a:cubicBezTo>
                  <a:lnTo>
                    <a:pt x="3308" y="1286"/>
                  </a:lnTo>
                  <a:lnTo>
                    <a:pt x="3308" y="404"/>
                  </a:lnTo>
                  <a:cubicBezTo>
                    <a:pt x="3308" y="166"/>
                    <a:pt x="3111" y="1"/>
                    <a:pt x="28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7">
              <a:extLst>
                <a:ext uri="{FF2B5EF4-FFF2-40B4-BE49-F238E27FC236}">
                  <a16:creationId xmlns:a16="http://schemas.microsoft.com/office/drawing/2014/main" id="{CBA1AFA4-7E72-5AD5-A84C-D6FD5EE14B4F}"/>
                </a:ext>
              </a:extLst>
            </p:cNvPr>
            <p:cNvSpPr/>
            <p:nvPr/>
          </p:nvSpPr>
          <p:spPr>
            <a:xfrm>
              <a:off x="-5923852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20" y="820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7">
              <a:extLst>
                <a:ext uri="{FF2B5EF4-FFF2-40B4-BE49-F238E27FC236}">
                  <a16:creationId xmlns:a16="http://schemas.microsoft.com/office/drawing/2014/main" id="{63895C7F-F01C-70C4-CE4A-B041994202F8}"/>
                </a:ext>
              </a:extLst>
            </p:cNvPr>
            <p:cNvSpPr/>
            <p:nvPr/>
          </p:nvSpPr>
          <p:spPr>
            <a:xfrm>
              <a:off x="-59292875" y="3308975"/>
              <a:ext cx="106350" cy="41400"/>
            </a:xfrm>
            <a:custGeom>
              <a:avLst/>
              <a:gdLst/>
              <a:ahLst/>
              <a:cxnLst/>
              <a:rect l="l" t="t" r="r" b="b"/>
              <a:pathLst>
                <a:path w="4254" h="1656" extrusionOk="0">
                  <a:moveTo>
                    <a:pt x="1305" y="1"/>
                  </a:moveTo>
                  <a:cubicBezTo>
                    <a:pt x="904" y="1"/>
                    <a:pt x="497" y="175"/>
                    <a:pt x="158" y="545"/>
                  </a:cubicBezTo>
                  <a:cubicBezTo>
                    <a:pt x="1" y="702"/>
                    <a:pt x="64" y="986"/>
                    <a:pt x="221" y="1143"/>
                  </a:cubicBezTo>
                  <a:cubicBezTo>
                    <a:pt x="311" y="1218"/>
                    <a:pt x="409" y="1258"/>
                    <a:pt x="503" y="1258"/>
                  </a:cubicBezTo>
                  <a:cubicBezTo>
                    <a:pt x="606" y="1258"/>
                    <a:pt x="706" y="1210"/>
                    <a:pt x="788" y="1112"/>
                  </a:cubicBezTo>
                  <a:cubicBezTo>
                    <a:pt x="946" y="938"/>
                    <a:pt x="1127" y="852"/>
                    <a:pt x="1308" y="852"/>
                  </a:cubicBezTo>
                  <a:cubicBezTo>
                    <a:pt x="1489" y="852"/>
                    <a:pt x="1670" y="938"/>
                    <a:pt x="1828" y="1112"/>
                  </a:cubicBezTo>
                  <a:cubicBezTo>
                    <a:pt x="2150" y="1466"/>
                    <a:pt x="2562" y="1655"/>
                    <a:pt x="2977" y="1655"/>
                  </a:cubicBezTo>
                  <a:cubicBezTo>
                    <a:pt x="3374" y="1655"/>
                    <a:pt x="3773" y="1482"/>
                    <a:pt x="4096" y="1112"/>
                  </a:cubicBezTo>
                  <a:cubicBezTo>
                    <a:pt x="4254" y="954"/>
                    <a:pt x="4222" y="671"/>
                    <a:pt x="4065" y="513"/>
                  </a:cubicBezTo>
                  <a:cubicBezTo>
                    <a:pt x="3990" y="438"/>
                    <a:pt x="3886" y="399"/>
                    <a:pt x="3781" y="399"/>
                  </a:cubicBezTo>
                  <a:cubicBezTo>
                    <a:pt x="3665" y="399"/>
                    <a:pt x="3549" y="446"/>
                    <a:pt x="3466" y="545"/>
                  </a:cubicBezTo>
                  <a:cubicBezTo>
                    <a:pt x="3309" y="734"/>
                    <a:pt x="3135" y="828"/>
                    <a:pt x="2962" y="828"/>
                  </a:cubicBezTo>
                  <a:cubicBezTo>
                    <a:pt x="2789" y="828"/>
                    <a:pt x="2616" y="734"/>
                    <a:pt x="2458" y="545"/>
                  </a:cubicBezTo>
                  <a:cubicBezTo>
                    <a:pt x="2136" y="191"/>
                    <a:pt x="1724" y="1"/>
                    <a:pt x="1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7">
              <a:extLst>
                <a:ext uri="{FF2B5EF4-FFF2-40B4-BE49-F238E27FC236}">
                  <a16:creationId xmlns:a16="http://schemas.microsoft.com/office/drawing/2014/main" id="{08835E6E-5050-795F-2A61-333B357B1EFB}"/>
                </a:ext>
              </a:extLst>
            </p:cNvPr>
            <p:cNvSpPr/>
            <p:nvPr/>
          </p:nvSpPr>
          <p:spPr>
            <a:xfrm>
              <a:off x="-59214100" y="3371400"/>
              <a:ext cx="62225" cy="68550"/>
            </a:xfrm>
            <a:custGeom>
              <a:avLst/>
              <a:gdLst/>
              <a:ahLst/>
              <a:cxnLst/>
              <a:rect l="l" t="t" r="r" b="b"/>
              <a:pathLst>
                <a:path w="2489" h="2742" extrusionOk="0">
                  <a:moveTo>
                    <a:pt x="410" y="1"/>
                  </a:moveTo>
                  <a:cubicBezTo>
                    <a:pt x="158" y="1"/>
                    <a:pt x="0" y="190"/>
                    <a:pt x="0" y="379"/>
                  </a:cubicBezTo>
                  <a:lnTo>
                    <a:pt x="0" y="2742"/>
                  </a:lnTo>
                  <a:lnTo>
                    <a:pt x="2489" y="2742"/>
                  </a:lnTo>
                  <a:lnTo>
                    <a:pt x="2489" y="379"/>
                  </a:lnTo>
                  <a:cubicBezTo>
                    <a:pt x="2458" y="190"/>
                    <a:pt x="2268" y="1"/>
                    <a:pt x="20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7">
              <a:extLst>
                <a:ext uri="{FF2B5EF4-FFF2-40B4-BE49-F238E27FC236}">
                  <a16:creationId xmlns:a16="http://schemas.microsoft.com/office/drawing/2014/main" id="{84278B38-9B8C-DBFD-CD38-73AFB31340EC}"/>
                </a:ext>
              </a:extLst>
            </p:cNvPr>
            <p:cNvSpPr/>
            <p:nvPr/>
          </p:nvSpPr>
          <p:spPr>
            <a:xfrm>
              <a:off x="-59297600" y="3392600"/>
              <a:ext cx="62250" cy="48150"/>
            </a:xfrm>
            <a:custGeom>
              <a:avLst/>
              <a:gdLst/>
              <a:ahLst/>
              <a:cxnLst/>
              <a:rect l="l" t="t" r="r" b="b"/>
              <a:pathLst>
                <a:path w="2490" h="1926" extrusionOk="0">
                  <a:moveTo>
                    <a:pt x="387" y="0"/>
                  </a:moveTo>
                  <a:cubicBezTo>
                    <a:pt x="163" y="0"/>
                    <a:pt x="1" y="177"/>
                    <a:pt x="1" y="382"/>
                  </a:cubicBezTo>
                  <a:lnTo>
                    <a:pt x="1" y="1925"/>
                  </a:lnTo>
                  <a:lnTo>
                    <a:pt x="2489" y="1925"/>
                  </a:lnTo>
                  <a:lnTo>
                    <a:pt x="2489" y="382"/>
                  </a:lnTo>
                  <a:cubicBezTo>
                    <a:pt x="2489" y="161"/>
                    <a:pt x="2300" y="4"/>
                    <a:pt x="2080" y="4"/>
                  </a:cubicBezTo>
                  <a:lnTo>
                    <a:pt x="442" y="4"/>
                  </a:lnTo>
                  <a:cubicBezTo>
                    <a:pt x="423" y="1"/>
                    <a:pt x="405" y="0"/>
                    <a:pt x="3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49615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>
          <a:extLst>
            <a:ext uri="{FF2B5EF4-FFF2-40B4-BE49-F238E27FC236}">
              <a16:creationId xmlns:a16="http://schemas.microsoft.com/office/drawing/2014/main" id="{EA3468CB-52FF-17F4-7FD1-D939F88CF4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7">
            <a:extLst>
              <a:ext uri="{FF2B5EF4-FFF2-40B4-BE49-F238E27FC236}">
                <a16:creationId xmlns:a16="http://schemas.microsoft.com/office/drawing/2014/main" id="{5878AB8F-0687-3435-FB59-53981ACF9A1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57200" y="411475"/>
            <a:ext cx="5051700" cy="608388"/>
          </a:xfrm>
          <a:prstGeom prst="rect">
            <a:avLst/>
          </a:prstGeom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Chimica</a:t>
            </a:r>
            <a:endParaRPr dirty="0"/>
          </a:p>
        </p:txBody>
      </p:sp>
      <p:sp>
        <p:nvSpPr>
          <p:cNvPr id="102" name="Google Shape;102;p27">
            <a:extLst>
              <a:ext uri="{FF2B5EF4-FFF2-40B4-BE49-F238E27FC236}">
                <a16:creationId xmlns:a16="http://schemas.microsoft.com/office/drawing/2014/main" id="{768DB879-6EFE-4822-3C53-5592A91C36A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58799" y="1145611"/>
            <a:ext cx="3795487" cy="3381233"/>
          </a:xfrm>
          <a:prstGeom prst="rect">
            <a:avLst/>
          </a:prstGeom>
        </p:spPr>
        <p:txBody>
          <a:bodyPr spcFirstLastPara="1" wrap="square" lIns="182875" tIns="182875" rIns="182875" bIns="182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t-IT" i="0" dirty="0">
                <a:solidFill>
                  <a:srgbClr val="494949"/>
                </a:solidFill>
                <a:effectLst/>
                <a:latin typeface="Varela Round" panose="020F0502020204030204" pitchFamily="2" charset="-79"/>
                <a:cs typeface="Varela Round" panose="020F0502020204030204" pitchFamily="2" charset="-79"/>
              </a:rPr>
              <a:t>Un detergente è un composto chimico che serve per rimuovere lo sporco dalle superfici.</a:t>
            </a:r>
            <a:endParaRPr lang="it-IT" dirty="0">
              <a:solidFill>
                <a:srgbClr val="494949"/>
              </a:solidFill>
              <a:latin typeface="Varela Round" panose="020F0502020204030204" pitchFamily="2" charset="-79"/>
              <a:cs typeface="Varela Round" panose="020F0502020204030204" pitchFamily="2" charset="-79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t-IT" i="0" dirty="0">
                <a:solidFill>
                  <a:srgbClr val="494949"/>
                </a:solidFill>
                <a:effectLst/>
                <a:latin typeface="Varela Round" panose="020F0502020204030204" pitchFamily="2" charset="-79"/>
                <a:cs typeface="Varela Round" panose="020F0502020204030204" pitchFamily="2" charset="-79"/>
              </a:rPr>
              <a:t>Il primo processo di preparazione degli acidi grassi fu brevettato nel lontano 1825 da Gay </a:t>
            </a:r>
            <a:r>
              <a:rPr lang="it-IT" i="0" dirty="0" err="1">
                <a:solidFill>
                  <a:srgbClr val="494949"/>
                </a:solidFill>
                <a:effectLst/>
                <a:latin typeface="Varela Round" panose="020F0502020204030204" pitchFamily="2" charset="-79"/>
                <a:cs typeface="Varela Round" panose="020F0502020204030204" pitchFamily="2" charset="-79"/>
              </a:rPr>
              <a:t>Lussac</a:t>
            </a:r>
            <a:r>
              <a:rPr lang="it-IT" i="0" dirty="0">
                <a:solidFill>
                  <a:srgbClr val="494949"/>
                </a:solidFill>
                <a:effectLst/>
                <a:latin typeface="Varela Round" panose="020F0502020204030204" pitchFamily="2" charset="-79"/>
                <a:cs typeface="Varela Round" panose="020F0502020204030204" pitchFamily="2" charset="-79"/>
              </a:rPr>
              <a:t> e </a:t>
            </a:r>
            <a:r>
              <a:rPr lang="it-IT" i="0" dirty="0" err="1">
                <a:solidFill>
                  <a:srgbClr val="494949"/>
                </a:solidFill>
                <a:effectLst/>
                <a:latin typeface="Varela Round" panose="020F0502020204030204" pitchFamily="2" charset="-79"/>
                <a:cs typeface="Varela Round" panose="020F0502020204030204" pitchFamily="2" charset="-79"/>
              </a:rPr>
              <a:t>Chevreul</a:t>
            </a:r>
            <a:r>
              <a:rPr lang="it-IT" i="0" dirty="0">
                <a:solidFill>
                  <a:srgbClr val="494949"/>
                </a:solidFill>
                <a:effectLst/>
                <a:latin typeface="Varela Round" panose="020F0502020204030204" pitchFamily="2" charset="-79"/>
                <a:cs typeface="Varela Round" panose="020F0502020204030204" pitchFamily="2" charset="-79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lang="it-IT" i="0" dirty="0">
              <a:solidFill>
                <a:srgbClr val="494949"/>
              </a:solidFill>
              <a:effectLst/>
              <a:latin typeface="Varela Round" panose="020F0502020204030204" pitchFamily="2" charset="-79"/>
              <a:cs typeface="Varela Round" panose="020F0502020204030204" pitchFamily="2" charset="-79"/>
            </a:endParaRPr>
          </a:p>
        </p:txBody>
      </p:sp>
      <p:grpSp>
        <p:nvGrpSpPr>
          <p:cNvPr id="103" name="Google Shape;103;p27">
            <a:extLst>
              <a:ext uri="{FF2B5EF4-FFF2-40B4-BE49-F238E27FC236}">
                <a16:creationId xmlns:a16="http://schemas.microsoft.com/office/drawing/2014/main" id="{1BB973CB-19C0-3A06-427F-207B054AEADF}"/>
              </a:ext>
            </a:extLst>
          </p:cNvPr>
          <p:cNvGrpSpPr/>
          <p:nvPr/>
        </p:nvGrpSpPr>
        <p:grpSpPr>
          <a:xfrm>
            <a:off x="4158343" y="435054"/>
            <a:ext cx="4881754" cy="5696539"/>
            <a:chOff x="625325" y="892975"/>
            <a:chExt cx="3629762" cy="4040098"/>
          </a:xfrm>
        </p:grpSpPr>
        <p:sp>
          <p:nvSpPr>
            <p:cNvPr id="104" name="Google Shape;104;p27">
              <a:extLst>
                <a:ext uri="{FF2B5EF4-FFF2-40B4-BE49-F238E27FC236}">
                  <a16:creationId xmlns:a16="http://schemas.microsoft.com/office/drawing/2014/main" id="{3DD253BA-A990-DDE7-A93B-85A6E3A44343}"/>
                </a:ext>
              </a:extLst>
            </p:cNvPr>
            <p:cNvSpPr/>
            <p:nvPr/>
          </p:nvSpPr>
          <p:spPr>
            <a:xfrm>
              <a:off x="625325" y="2266827"/>
              <a:ext cx="3629762" cy="2666246"/>
            </a:xfrm>
            <a:custGeom>
              <a:avLst/>
              <a:gdLst/>
              <a:ahLst/>
              <a:cxnLst/>
              <a:rect l="l" t="t" r="r" b="b"/>
              <a:pathLst>
                <a:path w="89392" h="65663" extrusionOk="0">
                  <a:moveTo>
                    <a:pt x="33522" y="1"/>
                  </a:moveTo>
                  <a:lnTo>
                    <a:pt x="33145" y="64"/>
                  </a:lnTo>
                  <a:lnTo>
                    <a:pt x="32768" y="189"/>
                  </a:lnTo>
                  <a:lnTo>
                    <a:pt x="32392" y="378"/>
                  </a:lnTo>
                  <a:lnTo>
                    <a:pt x="1632" y="18394"/>
                  </a:lnTo>
                  <a:lnTo>
                    <a:pt x="1255" y="18645"/>
                  </a:lnTo>
                  <a:lnTo>
                    <a:pt x="1004" y="18959"/>
                  </a:lnTo>
                  <a:lnTo>
                    <a:pt x="753" y="19210"/>
                  </a:lnTo>
                  <a:lnTo>
                    <a:pt x="502" y="19587"/>
                  </a:lnTo>
                  <a:lnTo>
                    <a:pt x="377" y="19900"/>
                  </a:lnTo>
                  <a:lnTo>
                    <a:pt x="251" y="20277"/>
                  </a:lnTo>
                  <a:lnTo>
                    <a:pt x="188" y="20654"/>
                  </a:lnTo>
                  <a:lnTo>
                    <a:pt x="126" y="21030"/>
                  </a:lnTo>
                  <a:lnTo>
                    <a:pt x="188" y="21407"/>
                  </a:lnTo>
                  <a:lnTo>
                    <a:pt x="251" y="21784"/>
                  </a:lnTo>
                  <a:lnTo>
                    <a:pt x="377" y="22098"/>
                  </a:lnTo>
                  <a:lnTo>
                    <a:pt x="502" y="22474"/>
                  </a:lnTo>
                  <a:lnTo>
                    <a:pt x="753" y="22788"/>
                  </a:lnTo>
                  <a:lnTo>
                    <a:pt x="1004" y="23102"/>
                  </a:lnTo>
                  <a:lnTo>
                    <a:pt x="1255" y="23353"/>
                  </a:lnTo>
                  <a:lnTo>
                    <a:pt x="1632" y="23604"/>
                  </a:lnTo>
                  <a:lnTo>
                    <a:pt x="11048" y="29128"/>
                  </a:lnTo>
                  <a:lnTo>
                    <a:pt x="11425" y="29379"/>
                  </a:lnTo>
                  <a:lnTo>
                    <a:pt x="11676" y="29630"/>
                  </a:lnTo>
                  <a:lnTo>
                    <a:pt x="11990" y="29944"/>
                  </a:lnTo>
                  <a:lnTo>
                    <a:pt x="12178" y="30321"/>
                  </a:lnTo>
                  <a:lnTo>
                    <a:pt x="12304" y="30635"/>
                  </a:lnTo>
                  <a:lnTo>
                    <a:pt x="12429" y="31012"/>
                  </a:lnTo>
                  <a:lnTo>
                    <a:pt x="12492" y="31388"/>
                  </a:lnTo>
                  <a:lnTo>
                    <a:pt x="12555" y="31765"/>
                  </a:lnTo>
                  <a:lnTo>
                    <a:pt x="12492" y="32141"/>
                  </a:lnTo>
                  <a:lnTo>
                    <a:pt x="12429" y="32518"/>
                  </a:lnTo>
                  <a:lnTo>
                    <a:pt x="12304" y="32832"/>
                  </a:lnTo>
                  <a:lnTo>
                    <a:pt x="12178" y="33209"/>
                  </a:lnTo>
                  <a:lnTo>
                    <a:pt x="11927" y="33522"/>
                  </a:lnTo>
                  <a:lnTo>
                    <a:pt x="11676" y="33836"/>
                  </a:lnTo>
                  <a:lnTo>
                    <a:pt x="11425" y="34087"/>
                  </a:lnTo>
                  <a:lnTo>
                    <a:pt x="11048" y="34339"/>
                  </a:lnTo>
                  <a:lnTo>
                    <a:pt x="1507" y="39925"/>
                  </a:lnTo>
                  <a:lnTo>
                    <a:pt x="1130" y="40177"/>
                  </a:lnTo>
                  <a:lnTo>
                    <a:pt x="879" y="40428"/>
                  </a:lnTo>
                  <a:lnTo>
                    <a:pt x="628" y="40742"/>
                  </a:lnTo>
                  <a:lnTo>
                    <a:pt x="377" y="41055"/>
                  </a:lnTo>
                  <a:lnTo>
                    <a:pt x="251" y="41432"/>
                  </a:lnTo>
                  <a:lnTo>
                    <a:pt x="126" y="41746"/>
                  </a:lnTo>
                  <a:lnTo>
                    <a:pt x="63" y="42123"/>
                  </a:lnTo>
                  <a:lnTo>
                    <a:pt x="0" y="42499"/>
                  </a:lnTo>
                  <a:lnTo>
                    <a:pt x="63" y="42876"/>
                  </a:lnTo>
                  <a:lnTo>
                    <a:pt x="126" y="43253"/>
                  </a:lnTo>
                  <a:lnTo>
                    <a:pt x="251" y="43629"/>
                  </a:lnTo>
                  <a:lnTo>
                    <a:pt x="377" y="44006"/>
                  </a:lnTo>
                  <a:lnTo>
                    <a:pt x="628" y="44320"/>
                  </a:lnTo>
                  <a:lnTo>
                    <a:pt x="879" y="44634"/>
                  </a:lnTo>
                  <a:lnTo>
                    <a:pt x="1130" y="44885"/>
                  </a:lnTo>
                  <a:lnTo>
                    <a:pt x="1507" y="45136"/>
                  </a:lnTo>
                  <a:lnTo>
                    <a:pt x="35907" y="65224"/>
                  </a:lnTo>
                  <a:lnTo>
                    <a:pt x="36221" y="65412"/>
                  </a:lnTo>
                  <a:lnTo>
                    <a:pt x="36598" y="65537"/>
                  </a:lnTo>
                  <a:lnTo>
                    <a:pt x="37037" y="65663"/>
                  </a:lnTo>
                  <a:lnTo>
                    <a:pt x="37790" y="65663"/>
                  </a:lnTo>
                  <a:lnTo>
                    <a:pt x="38167" y="65537"/>
                  </a:lnTo>
                  <a:lnTo>
                    <a:pt x="38544" y="65412"/>
                  </a:lnTo>
                  <a:lnTo>
                    <a:pt x="38920" y="65224"/>
                  </a:lnTo>
                  <a:lnTo>
                    <a:pt x="87884" y="36536"/>
                  </a:lnTo>
                  <a:lnTo>
                    <a:pt x="88198" y="36285"/>
                  </a:lnTo>
                  <a:lnTo>
                    <a:pt x="88512" y="36033"/>
                  </a:lnTo>
                  <a:lnTo>
                    <a:pt x="88763" y="35720"/>
                  </a:lnTo>
                  <a:lnTo>
                    <a:pt x="89014" y="35406"/>
                  </a:lnTo>
                  <a:lnTo>
                    <a:pt x="89140" y="35029"/>
                  </a:lnTo>
                  <a:lnTo>
                    <a:pt x="89265" y="34652"/>
                  </a:lnTo>
                  <a:lnTo>
                    <a:pt x="89328" y="34276"/>
                  </a:lnTo>
                  <a:lnTo>
                    <a:pt x="89391" y="33899"/>
                  </a:lnTo>
                  <a:lnTo>
                    <a:pt x="89328" y="33522"/>
                  </a:lnTo>
                  <a:lnTo>
                    <a:pt x="89265" y="33209"/>
                  </a:lnTo>
                  <a:lnTo>
                    <a:pt x="89140" y="32832"/>
                  </a:lnTo>
                  <a:lnTo>
                    <a:pt x="89014" y="32455"/>
                  </a:lnTo>
                  <a:lnTo>
                    <a:pt x="88763" y="32141"/>
                  </a:lnTo>
                  <a:lnTo>
                    <a:pt x="88512" y="31828"/>
                  </a:lnTo>
                  <a:lnTo>
                    <a:pt x="88261" y="31576"/>
                  </a:lnTo>
                  <a:lnTo>
                    <a:pt x="87884" y="31325"/>
                  </a:lnTo>
                  <a:lnTo>
                    <a:pt x="35468" y="378"/>
                  </a:lnTo>
                  <a:lnTo>
                    <a:pt x="35091" y="189"/>
                  </a:lnTo>
                  <a:lnTo>
                    <a:pt x="34714" y="64"/>
                  </a:lnTo>
                  <a:lnTo>
                    <a:pt x="34338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7">
              <a:extLst>
                <a:ext uri="{FF2B5EF4-FFF2-40B4-BE49-F238E27FC236}">
                  <a16:creationId xmlns:a16="http://schemas.microsoft.com/office/drawing/2014/main" id="{3671ACE8-1620-EB7B-C7C5-1CC5C65494F0}"/>
                </a:ext>
              </a:extLst>
            </p:cNvPr>
            <p:cNvSpPr/>
            <p:nvPr/>
          </p:nvSpPr>
          <p:spPr>
            <a:xfrm>
              <a:off x="1010178" y="2348402"/>
              <a:ext cx="1335701" cy="1575312"/>
            </a:xfrm>
            <a:custGeom>
              <a:avLst/>
              <a:gdLst/>
              <a:ahLst/>
              <a:cxnLst/>
              <a:rect l="l" t="t" r="r" b="b"/>
              <a:pathLst>
                <a:path w="32895" h="38796" extrusionOk="0">
                  <a:moveTo>
                    <a:pt x="1" y="1"/>
                  </a:moveTo>
                  <a:lnTo>
                    <a:pt x="1" y="19398"/>
                  </a:lnTo>
                  <a:lnTo>
                    <a:pt x="32769" y="38795"/>
                  </a:lnTo>
                  <a:lnTo>
                    <a:pt x="32895" y="1889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7">
              <a:extLst>
                <a:ext uri="{FF2B5EF4-FFF2-40B4-BE49-F238E27FC236}">
                  <a16:creationId xmlns:a16="http://schemas.microsoft.com/office/drawing/2014/main" id="{7799C6F2-FB52-00F8-5118-FEEC7C2B9CB6}"/>
                </a:ext>
              </a:extLst>
            </p:cNvPr>
            <p:cNvSpPr/>
            <p:nvPr/>
          </p:nvSpPr>
          <p:spPr>
            <a:xfrm>
              <a:off x="1010178" y="2348402"/>
              <a:ext cx="1335701" cy="1575312"/>
            </a:xfrm>
            <a:custGeom>
              <a:avLst/>
              <a:gdLst/>
              <a:ahLst/>
              <a:cxnLst/>
              <a:rect l="l" t="t" r="r" b="b"/>
              <a:pathLst>
                <a:path w="32895" h="38796" fill="none" extrusionOk="0">
                  <a:moveTo>
                    <a:pt x="1" y="1"/>
                  </a:moveTo>
                  <a:lnTo>
                    <a:pt x="1" y="19398"/>
                  </a:lnTo>
                  <a:lnTo>
                    <a:pt x="32769" y="38795"/>
                  </a:lnTo>
                  <a:lnTo>
                    <a:pt x="32895" y="18896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7">
              <a:extLst>
                <a:ext uri="{FF2B5EF4-FFF2-40B4-BE49-F238E27FC236}">
                  <a16:creationId xmlns:a16="http://schemas.microsoft.com/office/drawing/2014/main" id="{A6066F6B-C232-9277-F86A-21609811B640}"/>
                </a:ext>
              </a:extLst>
            </p:cNvPr>
            <p:cNvSpPr/>
            <p:nvPr/>
          </p:nvSpPr>
          <p:spPr>
            <a:xfrm>
              <a:off x="2343316" y="2529376"/>
              <a:ext cx="994132" cy="1394335"/>
            </a:xfrm>
            <a:custGeom>
              <a:avLst/>
              <a:gdLst/>
              <a:ahLst/>
              <a:cxnLst/>
              <a:rect l="l" t="t" r="r" b="b"/>
              <a:pathLst>
                <a:path w="24483" h="34339" extrusionOk="0">
                  <a:moveTo>
                    <a:pt x="24482" y="1"/>
                  </a:moveTo>
                  <a:lnTo>
                    <a:pt x="63" y="14439"/>
                  </a:lnTo>
                  <a:lnTo>
                    <a:pt x="0" y="34338"/>
                  </a:lnTo>
                  <a:lnTo>
                    <a:pt x="24482" y="19900"/>
                  </a:lnTo>
                  <a:lnTo>
                    <a:pt x="24482" y="1"/>
                  </a:lnTo>
                  <a:close/>
                </a:path>
              </a:pathLst>
            </a:custGeom>
            <a:solidFill>
              <a:srgbClr val="620F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7">
              <a:extLst>
                <a:ext uri="{FF2B5EF4-FFF2-40B4-BE49-F238E27FC236}">
                  <a16:creationId xmlns:a16="http://schemas.microsoft.com/office/drawing/2014/main" id="{BB8DEA5C-1707-C60D-568A-2309375346AD}"/>
                </a:ext>
              </a:extLst>
            </p:cNvPr>
            <p:cNvSpPr/>
            <p:nvPr/>
          </p:nvSpPr>
          <p:spPr>
            <a:xfrm>
              <a:off x="2343316" y="2529376"/>
              <a:ext cx="994132" cy="1394335"/>
            </a:xfrm>
            <a:custGeom>
              <a:avLst/>
              <a:gdLst/>
              <a:ahLst/>
              <a:cxnLst/>
              <a:rect l="l" t="t" r="r" b="b"/>
              <a:pathLst>
                <a:path w="24483" h="34339" fill="none" extrusionOk="0">
                  <a:moveTo>
                    <a:pt x="63" y="14439"/>
                  </a:moveTo>
                  <a:lnTo>
                    <a:pt x="24482" y="1"/>
                  </a:lnTo>
                  <a:lnTo>
                    <a:pt x="24482" y="19900"/>
                  </a:lnTo>
                  <a:lnTo>
                    <a:pt x="0" y="34338"/>
                  </a:lnTo>
                  <a:lnTo>
                    <a:pt x="63" y="14439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7">
              <a:extLst>
                <a:ext uri="{FF2B5EF4-FFF2-40B4-BE49-F238E27FC236}">
                  <a16:creationId xmlns:a16="http://schemas.microsoft.com/office/drawing/2014/main" id="{E6A16EFC-56AE-943D-3397-E741C94EEE9D}"/>
                </a:ext>
              </a:extLst>
            </p:cNvPr>
            <p:cNvSpPr/>
            <p:nvPr/>
          </p:nvSpPr>
          <p:spPr>
            <a:xfrm>
              <a:off x="1012736" y="1764712"/>
              <a:ext cx="2324717" cy="1350969"/>
            </a:xfrm>
            <a:custGeom>
              <a:avLst/>
              <a:gdLst/>
              <a:ahLst/>
              <a:cxnLst/>
              <a:rect l="l" t="t" r="r" b="b"/>
              <a:pathLst>
                <a:path w="57252" h="33271" extrusionOk="0">
                  <a:moveTo>
                    <a:pt x="24232" y="0"/>
                  </a:moveTo>
                  <a:lnTo>
                    <a:pt x="1" y="14376"/>
                  </a:lnTo>
                  <a:lnTo>
                    <a:pt x="32832" y="33271"/>
                  </a:lnTo>
                  <a:lnTo>
                    <a:pt x="57251" y="18895"/>
                  </a:lnTo>
                  <a:lnTo>
                    <a:pt x="242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7">
              <a:extLst>
                <a:ext uri="{FF2B5EF4-FFF2-40B4-BE49-F238E27FC236}">
                  <a16:creationId xmlns:a16="http://schemas.microsoft.com/office/drawing/2014/main" id="{5D54D916-7759-80AC-0D2B-5C76A6D96C11}"/>
                </a:ext>
              </a:extLst>
            </p:cNvPr>
            <p:cNvSpPr/>
            <p:nvPr/>
          </p:nvSpPr>
          <p:spPr>
            <a:xfrm>
              <a:off x="1012736" y="1764712"/>
              <a:ext cx="2324717" cy="1350969"/>
            </a:xfrm>
            <a:custGeom>
              <a:avLst/>
              <a:gdLst/>
              <a:ahLst/>
              <a:cxnLst/>
              <a:rect l="l" t="t" r="r" b="b"/>
              <a:pathLst>
                <a:path w="57252" h="33271" fill="none" extrusionOk="0">
                  <a:moveTo>
                    <a:pt x="57251" y="18895"/>
                  </a:moveTo>
                  <a:lnTo>
                    <a:pt x="24232" y="0"/>
                  </a:lnTo>
                  <a:lnTo>
                    <a:pt x="1" y="14376"/>
                  </a:lnTo>
                  <a:lnTo>
                    <a:pt x="32832" y="33271"/>
                  </a:lnTo>
                  <a:lnTo>
                    <a:pt x="57251" y="18895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7">
              <a:extLst>
                <a:ext uri="{FF2B5EF4-FFF2-40B4-BE49-F238E27FC236}">
                  <a16:creationId xmlns:a16="http://schemas.microsoft.com/office/drawing/2014/main" id="{1EFA0E15-F301-460C-DD5E-C23D94D64C9F}"/>
                </a:ext>
              </a:extLst>
            </p:cNvPr>
            <p:cNvSpPr/>
            <p:nvPr/>
          </p:nvSpPr>
          <p:spPr>
            <a:xfrm>
              <a:off x="1420571" y="2847999"/>
              <a:ext cx="349244" cy="619429"/>
            </a:xfrm>
            <a:custGeom>
              <a:avLst/>
              <a:gdLst/>
              <a:ahLst/>
              <a:cxnLst/>
              <a:rect l="l" t="t" r="r" b="b"/>
              <a:pathLst>
                <a:path w="8601" h="15255" extrusionOk="0">
                  <a:moveTo>
                    <a:pt x="126" y="1"/>
                  </a:moveTo>
                  <a:lnTo>
                    <a:pt x="1" y="10233"/>
                  </a:lnTo>
                  <a:lnTo>
                    <a:pt x="8601" y="15255"/>
                  </a:lnTo>
                  <a:lnTo>
                    <a:pt x="8601" y="5085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7">
              <a:extLst>
                <a:ext uri="{FF2B5EF4-FFF2-40B4-BE49-F238E27FC236}">
                  <a16:creationId xmlns:a16="http://schemas.microsoft.com/office/drawing/2014/main" id="{EFA72410-EFD1-4D5D-E669-9FB4EB534F5E}"/>
                </a:ext>
              </a:extLst>
            </p:cNvPr>
            <p:cNvSpPr/>
            <p:nvPr/>
          </p:nvSpPr>
          <p:spPr>
            <a:xfrm>
              <a:off x="1420571" y="2847999"/>
              <a:ext cx="349244" cy="619429"/>
            </a:xfrm>
            <a:custGeom>
              <a:avLst/>
              <a:gdLst/>
              <a:ahLst/>
              <a:cxnLst/>
              <a:rect l="l" t="t" r="r" b="b"/>
              <a:pathLst>
                <a:path w="8601" h="15255" fill="none" extrusionOk="0">
                  <a:moveTo>
                    <a:pt x="126" y="1"/>
                  </a:moveTo>
                  <a:lnTo>
                    <a:pt x="1" y="10233"/>
                  </a:lnTo>
                  <a:lnTo>
                    <a:pt x="8601" y="15255"/>
                  </a:lnTo>
                  <a:lnTo>
                    <a:pt x="8601" y="5085"/>
                  </a:lnTo>
                  <a:lnTo>
                    <a:pt x="126" y="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7">
              <a:extLst>
                <a:ext uri="{FF2B5EF4-FFF2-40B4-BE49-F238E27FC236}">
                  <a16:creationId xmlns:a16="http://schemas.microsoft.com/office/drawing/2014/main" id="{4661A720-A25E-49D6-B22F-975BEB2C511A}"/>
                </a:ext>
              </a:extLst>
            </p:cNvPr>
            <p:cNvSpPr/>
            <p:nvPr/>
          </p:nvSpPr>
          <p:spPr>
            <a:xfrm>
              <a:off x="1425687" y="2781733"/>
              <a:ext cx="461395" cy="272784"/>
            </a:xfrm>
            <a:custGeom>
              <a:avLst/>
              <a:gdLst/>
              <a:ahLst/>
              <a:cxnLst/>
              <a:rect l="l" t="t" r="r" b="b"/>
              <a:pathLst>
                <a:path w="11363" h="6718" extrusionOk="0">
                  <a:moveTo>
                    <a:pt x="2700" y="0"/>
                  </a:moveTo>
                  <a:lnTo>
                    <a:pt x="0" y="1633"/>
                  </a:lnTo>
                  <a:lnTo>
                    <a:pt x="8475" y="6717"/>
                  </a:lnTo>
                  <a:lnTo>
                    <a:pt x="11362" y="5022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7">
              <a:extLst>
                <a:ext uri="{FF2B5EF4-FFF2-40B4-BE49-F238E27FC236}">
                  <a16:creationId xmlns:a16="http://schemas.microsoft.com/office/drawing/2014/main" id="{8CC719A5-F642-A87F-3AFE-4847C901B120}"/>
                </a:ext>
              </a:extLst>
            </p:cNvPr>
            <p:cNvSpPr/>
            <p:nvPr/>
          </p:nvSpPr>
          <p:spPr>
            <a:xfrm>
              <a:off x="1425687" y="2781733"/>
              <a:ext cx="461395" cy="272784"/>
            </a:xfrm>
            <a:custGeom>
              <a:avLst/>
              <a:gdLst/>
              <a:ahLst/>
              <a:cxnLst/>
              <a:rect l="l" t="t" r="r" b="b"/>
              <a:pathLst>
                <a:path w="11363" h="6718" fill="none" extrusionOk="0">
                  <a:moveTo>
                    <a:pt x="8475" y="6717"/>
                  </a:moveTo>
                  <a:lnTo>
                    <a:pt x="11362" y="5022"/>
                  </a:lnTo>
                  <a:lnTo>
                    <a:pt x="2700" y="0"/>
                  </a:lnTo>
                  <a:lnTo>
                    <a:pt x="0" y="1633"/>
                  </a:lnTo>
                  <a:lnTo>
                    <a:pt x="8475" y="6717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7">
              <a:extLst>
                <a:ext uri="{FF2B5EF4-FFF2-40B4-BE49-F238E27FC236}">
                  <a16:creationId xmlns:a16="http://schemas.microsoft.com/office/drawing/2014/main" id="{007C3EF9-1A56-32D7-DB2B-C02B241B9C44}"/>
                </a:ext>
              </a:extLst>
            </p:cNvPr>
            <p:cNvSpPr/>
            <p:nvPr/>
          </p:nvSpPr>
          <p:spPr>
            <a:xfrm>
              <a:off x="1769772" y="2985648"/>
              <a:ext cx="117308" cy="481778"/>
            </a:xfrm>
            <a:custGeom>
              <a:avLst/>
              <a:gdLst/>
              <a:ahLst/>
              <a:cxnLst/>
              <a:rect l="l" t="t" r="r" b="b"/>
              <a:pathLst>
                <a:path w="2889" h="11865" extrusionOk="0">
                  <a:moveTo>
                    <a:pt x="2888" y="0"/>
                  </a:moveTo>
                  <a:lnTo>
                    <a:pt x="1" y="1695"/>
                  </a:lnTo>
                  <a:lnTo>
                    <a:pt x="1" y="11865"/>
                  </a:lnTo>
                  <a:lnTo>
                    <a:pt x="2888" y="10107"/>
                  </a:lnTo>
                  <a:lnTo>
                    <a:pt x="2888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7">
              <a:extLst>
                <a:ext uri="{FF2B5EF4-FFF2-40B4-BE49-F238E27FC236}">
                  <a16:creationId xmlns:a16="http://schemas.microsoft.com/office/drawing/2014/main" id="{59E88FAC-A8D7-7360-71B1-2AE53CF5873E}"/>
                </a:ext>
              </a:extLst>
            </p:cNvPr>
            <p:cNvSpPr/>
            <p:nvPr/>
          </p:nvSpPr>
          <p:spPr>
            <a:xfrm>
              <a:off x="1769772" y="2985648"/>
              <a:ext cx="117308" cy="481778"/>
            </a:xfrm>
            <a:custGeom>
              <a:avLst/>
              <a:gdLst/>
              <a:ahLst/>
              <a:cxnLst/>
              <a:rect l="l" t="t" r="r" b="b"/>
              <a:pathLst>
                <a:path w="2889" h="11865" fill="none" extrusionOk="0">
                  <a:moveTo>
                    <a:pt x="2888" y="0"/>
                  </a:moveTo>
                  <a:lnTo>
                    <a:pt x="2888" y="10107"/>
                  </a:lnTo>
                  <a:lnTo>
                    <a:pt x="1" y="11865"/>
                  </a:lnTo>
                  <a:lnTo>
                    <a:pt x="1" y="1695"/>
                  </a:lnTo>
                  <a:lnTo>
                    <a:pt x="2888" y="0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7">
              <a:extLst>
                <a:ext uri="{FF2B5EF4-FFF2-40B4-BE49-F238E27FC236}">
                  <a16:creationId xmlns:a16="http://schemas.microsoft.com/office/drawing/2014/main" id="{AAA06067-8400-417C-A836-18EE42C719C1}"/>
                </a:ext>
              </a:extLst>
            </p:cNvPr>
            <p:cNvSpPr/>
            <p:nvPr/>
          </p:nvSpPr>
          <p:spPr>
            <a:xfrm>
              <a:off x="1191153" y="2501359"/>
              <a:ext cx="117308" cy="349244"/>
            </a:xfrm>
            <a:custGeom>
              <a:avLst/>
              <a:gdLst/>
              <a:ahLst/>
              <a:cxnLst/>
              <a:rect l="l" t="t" r="r" b="b"/>
              <a:pathLst>
                <a:path w="2889" h="8601" extrusionOk="0">
                  <a:moveTo>
                    <a:pt x="1" y="0"/>
                  </a:moveTo>
                  <a:lnTo>
                    <a:pt x="1" y="6843"/>
                  </a:lnTo>
                  <a:lnTo>
                    <a:pt x="2889" y="8600"/>
                  </a:lnTo>
                  <a:lnTo>
                    <a:pt x="2889" y="16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7">
              <a:extLst>
                <a:ext uri="{FF2B5EF4-FFF2-40B4-BE49-F238E27FC236}">
                  <a16:creationId xmlns:a16="http://schemas.microsoft.com/office/drawing/2014/main" id="{53A3F6F3-6091-9CFE-E72F-56334B7AAA7D}"/>
                </a:ext>
              </a:extLst>
            </p:cNvPr>
            <p:cNvSpPr/>
            <p:nvPr/>
          </p:nvSpPr>
          <p:spPr>
            <a:xfrm>
              <a:off x="1191153" y="2886249"/>
              <a:ext cx="117308" cy="349244"/>
            </a:xfrm>
            <a:custGeom>
              <a:avLst/>
              <a:gdLst/>
              <a:ahLst/>
              <a:cxnLst/>
              <a:rect l="l" t="t" r="r" b="b"/>
              <a:pathLst>
                <a:path w="2889" h="8601" extrusionOk="0">
                  <a:moveTo>
                    <a:pt x="1" y="0"/>
                  </a:moveTo>
                  <a:lnTo>
                    <a:pt x="1" y="6843"/>
                  </a:lnTo>
                  <a:lnTo>
                    <a:pt x="2889" y="8600"/>
                  </a:lnTo>
                  <a:lnTo>
                    <a:pt x="2889" y="16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7">
              <a:extLst>
                <a:ext uri="{FF2B5EF4-FFF2-40B4-BE49-F238E27FC236}">
                  <a16:creationId xmlns:a16="http://schemas.microsoft.com/office/drawing/2014/main" id="{4197EDE0-BE47-7BCD-76DF-E4958B3F695A}"/>
                </a:ext>
              </a:extLst>
            </p:cNvPr>
            <p:cNvSpPr/>
            <p:nvPr/>
          </p:nvSpPr>
          <p:spPr>
            <a:xfrm>
              <a:off x="1983882" y="2083336"/>
              <a:ext cx="441011" cy="260034"/>
            </a:xfrm>
            <a:custGeom>
              <a:avLst/>
              <a:gdLst/>
              <a:ahLst/>
              <a:cxnLst/>
              <a:rect l="l" t="t" r="r" b="b"/>
              <a:pathLst>
                <a:path w="10861" h="6404" extrusionOk="0">
                  <a:moveTo>
                    <a:pt x="5462" y="0"/>
                  </a:moveTo>
                  <a:lnTo>
                    <a:pt x="1" y="3264"/>
                  </a:lnTo>
                  <a:lnTo>
                    <a:pt x="5462" y="6403"/>
                  </a:lnTo>
                  <a:lnTo>
                    <a:pt x="10861" y="3202"/>
                  </a:lnTo>
                  <a:lnTo>
                    <a:pt x="54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7">
              <a:extLst>
                <a:ext uri="{FF2B5EF4-FFF2-40B4-BE49-F238E27FC236}">
                  <a16:creationId xmlns:a16="http://schemas.microsoft.com/office/drawing/2014/main" id="{6234F12F-3AE3-E224-7D65-075920B5C7D2}"/>
                </a:ext>
              </a:extLst>
            </p:cNvPr>
            <p:cNvSpPr/>
            <p:nvPr/>
          </p:nvSpPr>
          <p:spPr>
            <a:xfrm>
              <a:off x="1983882" y="2083336"/>
              <a:ext cx="441011" cy="260034"/>
            </a:xfrm>
            <a:custGeom>
              <a:avLst/>
              <a:gdLst/>
              <a:ahLst/>
              <a:cxnLst/>
              <a:rect l="l" t="t" r="r" b="b"/>
              <a:pathLst>
                <a:path w="10861" h="6404" fill="none" extrusionOk="0">
                  <a:moveTo>
                    <a:pt x="1" y="3264"/>
                  </a:moveTo>
                  <a:lnTo>
                    <a:pt x="5462" y="6403"/>
                  </a:lnTo>
                  <a:lnTo>
                    <a:pt x="10861" y="3202"/>
                  </a:lnTo>
                  <a:lnTo>
                    <a:pt x="5462" y="0"/>
                  </a:lnTo>
                  <a:lnTo>
                    <a:pt x="1" y="3264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7">
              <a:extLst>
                <a:ext uri="{FF2B5EF4-FFF2-40B4-BE49-F238E27FC236}">
                  <a16:creationId xmlns:a16="http://schemas.microsoft.com/office/drawing/2014/main" id="{A5C5C695-C56D-4700-BD03-7EA159E3ACB4}"/>
                </a:ext>
              </a:extLst>
            </p:cNvPr>
            <p:cNvSpPr/>
            <p:nvPr/>
          </p:nvSpPr>
          <p:spPr>
            <a:xfrm>
              <a:off x="2203107" y="2213311"/>
              <a:ext cx="272784" cy="260034"/>
            </a:xfrm>
            <a:custGeom>
              <a:avLst/>
              <a:gdLst/>
              <a:ahLst/>
              <a:cxnLst/>
              <a:rect l="l" t="t" r="r" b="b"/>
              <a:pathLst>
                <a:path w="6718" h="6404" extrusionOk="0">
                  <a:moveTo>
                    <a:pt x="5462" y="1"/>
                  </a:moveTo>
                  <a:lnTo>
                    <a:pt x="63" y="3202"/>
                  </a:lnTo>
                  <a:lnTo>
                    <a:pt x="0" y="6404"/>
                  </a:lnTo>
                  <a:lnTo>
                    <a:pt x="6717" y="2386"/>
                  </a:lnTo>
                  <a:lnTo>
                    <a:pt x="5462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7">
              <a:extLst>
                <a:ext uri="{FF2B5EF4-FFF2-40B4-BE49-F238E27FC236}">
                  <a16:creationId xmlns:a16="http://schemas.microsoft.com/office/drawing/2014/main" id="{9362E0FF-823E-00BE-38EF-7D711D086B8E}"/>
                </a:ext>
              </a:extLst>
            </p:cNvPr>
            <p:cNvSpPr/>
            <p:nvPr/>
          </p:nvSpPr>
          <p:spPr>
            <a:xfrm>
              <a:off x="2203107" y="2213311"/>
              <a:ext cx="272784" cy="260034"/>
            </a:xfrm>
            <a:custGeom>
              <a:avLst/>
              <a:gdLst/>
              <a:ahLst/>
              <a:cxnLst/>
              <a:rect l="l" t="t" r="r" b="b"/>
              <a:pathLst>
                <a:path w="6718" h="6404" fill="none" extrusionOk="0">
                  <a:moveTo>
                    <a:pt x="5462" y="1"/>
                  </a:moveTo>
                  <a:lnTo>
                    <a:pt x="6717" y="2386"/>
                  </a:lnTo>
                  <a:lnTo>
                    <a:pt x="0" y="6404"/>
                  </a:lnTo>
                  <a:lnTo>
                    <a:pt x="63" y="3202"/>
                  </a:lnTo>
                  <a:lnTo>
                    <a:pt x="5462" y="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7">
              <a:extLst>
                <a:ext uri="{FF2B5EF4-FFF2-40B4-BE49-F238E27FC236}">
                  <a16:creationId xmlns:a16="http://schemas.microsoft.com/office/drawing/2014/main" id="{17BCB56C-F21D-6773-83A8-0DC200171EFC}"/>
                </a:ext>
              </a:extLst>
            </p:cNvPr>
            <p:cNvSpPr/>
            <p:nvPr/>
          </p:nvSpPr>
          <p:spPr>
            <a:xfrm>
              <a:off x="1927806" y="2215869"/>
              <a:ext cx="277901" cy="257476"/>
            </a:xfrm>
            <a:custGeom>
              <a:avLst/>
              <a:gdLst/>
              <a:ahLst/>
              <a:cxnLst/>
              <a:rect l="l" t="t" r="r" b="b"/>
              <a:pathLst>
                <a:path w="6844" h="6341" extrusionOk="0">
                  <a:moveTo>
                    <a:pt x="1382" y="0"/>
                  </a:moveTo>
                  <a:lnTo>
                    <a:pt x="1" y="2386"/>
                  </a:lnTo>
                  <a:lnTo>
                    <a:pt x="6780" y="6341"/>
                  </a:lnTo>
                  <a:lnTo>
                    <a:pt x="6843" y="3139"/>
                  </a:lnTo>
                  <a:lnTo>
                    <a:pt x="1382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7">
              <a:extLst>
                <a:ext uri="{FF2B5EF4-FFF2-40B4-BE49-F238E27FC236}">
                  <a16:creationId xmlns:a16="http://schemas.microsoft.com/office/drawing/2014/main" id="{93B13037-7BFD-6F0A-C154-7123B6BD80E1}"/>
                </a:ext>
              </a:extLst>
            </p:cNvPr>
            <p:cNvSpPr/>
            <p:nvPr/>
          </p:nvSpPr>
          <p:spPr>
            <a:xfrm>
              <a:off x="1927806" y="2215869"/>
              <a:ext cx="277901" cy="257476"/>
            </a:xfrm>
            <a:custGeom>
              <a:avLst/>
              <a:gdLst/>
              <a:ahLst/>
              <a:cxnLst/>
              <a:rect l="l" t="t" r="r" b="b"/>
              <a:pathLst>
                <a:path w="6844" h="6341" fill="none" extrusionOk="0">
                  <a:moveTo>
                    <a:pt x="6780" y="6341"/>
                  </a:moveTo>
                  <a:lnTo>
                    <a:pt x="6843" y="3139"/>
                  </a:lnTo>
                  <a:lnTo>
                    <a:pt x="1382" y="0"/>
                  </a:lnTo>
                  <a:lnTo>
                    <a:pt x="1" y="2386"/>
                  </a:lnTo>
                  <a:lnTo>
                    <a:pt x="6780" y="6341"/>
                  </a:lnTo>
                  <a:close/>
                </a:path>
              </a:pathLst>
            </a:custGeom>
            <a:solidFill>
              <a:srgbClr val="B7B7B7"/>
            </a:solidFill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7">
              <a:extLst>
                <a:ext uri="{FF2B5EF4-FFF2-40B4-BE49-F238E27FC236}">
                  <a16:creationId xmlns:a16="http://schemas.microsoft.com/office/drawing/2014/main" id="{40CBEAFC-E1B8-D7F3-B272-7B66B29B22B1}"/>
                </a:ext>
              </a:extLst>
            </p:cNvPr>
            <p:cNvSpPr/>
            <p:nvPr/>
          </p:nvSpPr>
          <p:spPr>
            <a:xfrm>
              <a:off x="2073091" y="1695888"/>
              <a:ext cx="252401" cy="583737"/>
            </a:xfrm>
            <a:custGeom>
              <a:avLst/>
              <a:gdLst/>
              <a:ahLst/>
              <a:cxnLst/>
              <a:rect l="l" t="t" r="r" b="b"/>
              <a:pathLst>
                <a:path w="6216" h="14376" extrusionOk="0">
                  <a:moveTo>
                    <a:pt x="64" y="0"/>
                  </a:moveTo>
                  <a:lnTo>
                    <a:pt x="1" y="12555"/>
                  </a:lnTo>
                  <a:lnTo>
                    <a:pt x="64" y="12869"/>
                  </a:lnTo>
                  <a:lnTo>
                    <a:pt x="252" y="13246"/>
                  </a:lnTo>
                  <a:lnTo>
                    <a:pt x="566" y="13560"/>
                  </a:lnTo>
                  <a:lnTo>
                    <a:pt x="943" y="13811"/>
                  </a:lnTo>
                  <a:lnTo>
                    <a:pt x="1382" y="14062"/>
                  </a:lnTo>
                  <a:lnTo>
                    <a:pt x="1947" y="14187"/>
                  </a:lnTo>
                  <a:lnTo>
                    <a:pt x="2512" y="14313"/>
                  </a:lnTo>
                  <a:lnTo>
                    <a:pt x="3140" y="14376"/>
                  </a:lnTo>
                  <a:lnTo>
                    <a:pt x="3767" y="14313"/>
                  </a:lnTo>
                  <a:lnTo>
                    <a:pt x="4332" y="14187"/>
                  </a:lnTo>
                  <a:lnTo>
                    <a:pt x="4835" y="14062"/>
                  </a:lnTo>
                  <a:lnTo>
                    <a:pt x="5274" y="13811"/>
                  </a:lnTo>
                  <a:lnTo>
                    <a:pt x="5651" y="13560"/>
                  </a:lnTo>
                  <a:lnTo>
                    <a:pt x="5965" y="13246"/>
                  </a:lnTo>
                  <a:lnTo>
                    <a:pt x="6153" y="12869"/>
                  </a:lnTo>
                  <a:lnTo>
                    <a:pt x="6216" y="12555"/>
                  </a:lnTo>
                  <a:lnTo>
                    <a:pt x="6216" y="1946"/>
                  </a:lnTo>
                  <a:lnTo>
                    <a:pt x="6216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7">
              <a:extLst>
                <a:ext uri="{FF2B5EF4-FFF2-40B4-BE49-F238E27FC236}">
                  <a16:creationId xmlns:a16="http://schemas.microsoft.com/office/drawing/2014/main" id="{7C965C14-7A39-6FD9-9D54-B89A7B6DEED5}"/>
                </a:ext>
              </a:extLst>
            </p:cNvPr>
            <p:cNvSpPr/>
            <p:nvPr/>
          </p:nvSpPr>
          <p:spPr>
            <a:xfrm>
              <a:off x="2073091" y="1695888"/>
              <a:ext cx="252401" cy="583737"/>
            </a:xfrm>
            <a:custGeom>
              <a:avLst/>
              <a:gdLst/>
              <a:ahLst/>
              <a:cxnLst/>
              <a:rect l="l" t="t" r="r" b="b"/>
              <a:pathLst>
                <a:path w="6216" h="14376" fill="none" extrusionOk="0">
                  <a:moveTo>
                    <a:pt x="64" y="0"/>
                  </a:moveTo>
                  <a:lnTo>
                    <a:pt x="1" y="12555"/>
                  </a:lnTo>
                  <a:lnTo>
                    <a:pt x="1" y="12555"/>
                  </a:lnTo>
                  <a:lnTo>
                    <a:pt x="64" y="12869"/>
                  </a:lnTo>
                  <a:lnTo>
                    <a:pt x="252" y="13246"/>
                  </a:lnTo>
                  <a:lnTo>
                    <a:pt x="566" y="13560"/>
                  </a:lnTo>
                  <a:lnTo>
                    <a:pt x="943" y="13811"/>
                  </a:lnTo>
                  <a:lnTo>
                    <a:pt x="1382" y="14062"/>
                  </a:lnTo>
                  <a:lnTo>
                    <a:pt x="1947" y="14187"/>
                  </a:lnTo>
                  <a:lnTo>
                    <a:pt x="2512" y="14313"/>
                  </a:lnTo>
                  <a:lnTo>
                    <a:pt x="3140" y="14376"/>
                  </a:lnTo>
                  <a:lnTo>
                    <a:pt x="3140" y="14376"/>
                  </a:lnTo>
                  <a:lnTo>
                    <a:pt x="3767" y="14313"/>
                  </a:lnTo>
                  <a:lnTo>
                    <a:pt x="4332" y="14187"/>
                  </a:lnTo>
                  <a:lnTo>
                    <a:pt x="4835" y="14062"/>
                  </a:lnTo>
                  <a:lnTo>
                    <a:pt x="5274" y="13811"/>
                  </a:lnTo>
                  <a:lnTo>
                    <a:pt x="5651" y="13560"/>
                  </a:lnTo>
                  <a:lnTo>
                    <a:pt x="5965" y="13246"/>
                  </a:lnTo>
                  <a:lnTo>
                    <a:pt x="6153" y="12869"/>
                  </a:lnTo>
                  <a:lnTo>
                    <a:pt x="6216" y="12555"/>
                  </a:lnTo>
                  <a:lnTo>
                    <a:pt x="6216" y="1946"/>
                  </a:lnTo>
                  <a:lnTo>
                    <a:pt x="621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7">
              <a:extLst>
                <a:ext uri="{FF2B5EF4-FFF2-40B4-BE49-F238E27FC236}">
                  <a16:creationId xmlns:a16="http://schemas.microsoft.com/office/drawing/2014/main" id="{D9B77CA7-A6C0-D631-DC41-148DDE6B7625}"/>
                </a:ext>
              </a:extLst>
            </p:cNvPr>
            <p:cNvSpPr/>
            <p:nvPr/>
          </p:nvSpPr>
          <p:spPr>
            <a:xfrm>
              <a:off x="2073091" y="1695888"/>
              <a:ext cx="252401" cy="583737"/>
            </a:xfrm>
            <a:custGeom>
              <a:avLst/>
              <a:gdLst/>
              <a:ahLst/>
              <a:cxnLst/>
              <a:rect l="l" t="t" r="r" b="b"/>
              <a:pathLst>
                <a:path w="6216" h="14376" fill="none" extrusionOk="0">
                  <a:moveTo>
                    <a:pt x="64" y="0"/>
                  </a:moveTo>
                  <a:lnTo>
                    <a:pt x="1" y="12555"/>
                  </a:lnTo>
                  <a:lnTo>
                    <a:pt x="1" y="12555"/>
                  </a:lnTo>
                  <a:lnTo>
                    <a:pt x="64" y="12869"/>
                  </a:lnTo>
                  <a:lnTo>
                    <a:pt x="252" y="13246"/>
                  </a:lnTo>
                  <a:lnTo>
                    <a:pt x="566" y="13560"/>
                  </a:lnTo>
                  <a:lnTo>
                    <a:pt x="943" y="13811"/>
                  </a:lnTo>
                  <a:lnTo>
                    <a:pt x="1382" y="14062"/>
                  </a:lnTo>
                  <a:lnTo>
                    <a:pt x="1947" y="14187"/>
                  </a:lnTo>
                  <a:lnTo>
                    <a:pt x="2512" y="14313"/>
                  </a:lnTo>
                  <a:lnTo>
                    <a:pt x="3140" y="14376"/>
                  </a:lnTo>
                  <a:lnTo>
                    <a:pt x="3140" y="14376"/>
                  </a:lnTo>
                  <a:lnTo>
                    <a:pt x="3767" y="14313"/>
                  </a:lnTo>
                  <a:lnTo>
                    <a:pt x="4332" y="14187"/>
                  </a:lnTo>
                  <a:lnTo>
                    <a:pt x="4835" y="14062"/>
                  </a:lnTo>
                  <a:lnTo>
                    <a:pt x="5274" y="13811"/>
                  </a:lnTo>
                  <a:lnTo>
                    <a:pt x="5651" y="13560"/>
                  </a:lnTo>
                  <a:lnTo>
                    <a:pt x="5965" y="13246"/>
                  </a:lnTo>
                  <a:lnTo>
                    <a:pt x="6153" y="12869"/>
                  </a:lnTo>
                  <a:lnTo>
                    <a:pt x="6216" y="12555"/>
                  </a:lnTo>
                  <a:lnTo>
                    <a:pt x="6216" y="1946"/>
                  </a:lnTo>
                  <a:lnTo>
                    <a:pt x="6216" y="0"/>
                  </a:lnTo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7">
              <a:extLst>
                <a:ext uri="{FF2B5EF4-FFF2-40B4-BE49-F238E27FC236}">
                  <a16:creationId xmlns:a16="http://schemas.microsoft.com/office/drawing/2014/main" id="{58B9FEBC-3754-2C0D-29FA-ED969C91E160}"/>
                </a:ext>
              </a:extLst>
            </p:cNvPr>
            <p:cNvSpPr/>
            <p:nvPr/>
          </p:nvSpPr>
          <p:spPr>
            <a:xfrm>
              <a:off x="2073091" y="1616872"/>
              <a:ext cx="252401" cy="147883"/>
            </a:xfrm>
            <a:custGeom>
              <a:avLst/>
              <a:gdLst/>
              <a:ahLst/>
              <a:cxnLst/>
              <a:rect l="l" t="t" r="r" b="b"/>
              <a:pathLst>
                <a:path w="6216" h="3642" fill="none" extrusionOk="0">
                  <a:moveTo>
                    <a:pt x="1" y="1821"/>
                  </a:moveTo>
                  <a:lnTo>
                    <a:pt x="1" y="1821"/>
                  </a:lnTo>
                  <a:lnTo>
                    <a:pt x="64" y="2198"/>
                  </a:lnTo>
                  <a:lnTo>
                    <a:pt x="252" y="2511"/>
                  </a:lnTo>
                  <a:lnTo>
                    <a:pt x="566" y="2825"/>
                  </a:lnTo>
                  <a:lnTo>
                    <a:pt x="943" y="3139"/>
                  </a:lnTo>
                  <a:lnTo>
                    <a:pt x="1382" y="3328"/>
                  </a:lnTo>
                  <a:lnTo>
                    <a:pt x="1947" y="3516"/>
                  </a:lnTo>
                  <a:lnTo>
                    <a:pt x="2512" y="3641"/>
                  </a:lnTo>
                  <a:lnTo>
                    <a:pt x="3140" y="3641"/>
                  </a:lnTo>
                  <a:lnTo>
                    <a:pt x="3140" y="3641"/>
                  </a:lnTo>
                  <a:lnTo>
                    <a:pt x="3767" y="3641"/>
                  </a:lnTo>
                  <a:lnTo>
                    <a:pt x="4332" y="3516"/>
                  </a:lnTo>
                  <a:lnTo>
                    <a:pt x="4897" y="3328"/>
                  </a:lnTo>
                  <a:lnTo>
                    <a:pt x="5337" y="3139"/>
                  </a:lnTo>
                  <a:lnTo>
                    <a:pt x="5713" y="2825"/>
                  </a:lnTo>
                  <a:lnTo>
                    <a:pt x="5965" y="2511"/>
                  </a:lnTo>
                  <a:lnTo>
                    <a:pt x="6153" y="2198"/>
                  </a:lnTo>
                  <a:lnTo>
                    <a:pt x="6216" y="1821"/>
                  </a:lnTo>
                  <a:lnTo>
                    <a:pt x="6216" y="1821"/>
                  </a:lnTo>
                  <a:lnTo>
                    <a:pt x="6153" y="1444"/>
                  </a:lnTo>
                  <a:lnTo>
                    <a:pt x="5965" y="1130"/>
                  </a:lnTo>
                  <a:lnTo>
                    <a:pt x="5713" y="817"/>
                  </a:lnTo>
                  <a:lnTo>
                    <a:pt x="5337" y="503"/>
                  </a:lnTo>
                  <a:lnTo>
                    <a:pt x="4897" y="314"/>
                  </a:lnTo>
                  <a:lnTo>
                    <a:pt x="4332" y="126"/>
                  </a:lnTo>
                  <a:lnTo>
                    <a:pt x="3767" y="0"/>
                  </a:lnTo>
                  <a:lnTo>
                    <a:pt x="3140" y="0"/>
                  </a:lnTo>
                  <a:lnTo>
                    <a:pt x="3140" y="0"/>
                  </a:lnTo>
                  <a:lnTo>
                    <a:pt x="2512" y="0"/>
                  </a:lnTo>
                  <a:lnTo>
                    <a:pt x="1947" y="126"/>
                  </a:lnTo>
                  <a:lnTo>
                    <a:pt x="1382" y="314"/>
                  </a:lnTo>
                  <a:lnTo>
                    <a:pt x="943" y="503"/>
                  </a:lnTo>
                  <a:lnTo>
                    <a:pt x="566" y="817"/>
                  </a:lnTo>
                  <a:lnTo>
                    <a:pt x="252" y="1130"/>
                  </a:lnTo>
                  <a:lnTo>
                    <a:pt x="64" y="1444"/>
                  </a:lnTo>
                  <a:lnTo>
                    <a:pt x="1" y="1821"/>
                  </a:lnTo>
                  <a:lnTo>
                    <a:pt x="1" y="182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7">
              <a:extLst>
                <a:ext uri="{FF2B5EF4-FFF2-40B4-BE49-F238E27FC236}">
                  <a16:creationId xmlns:a16="http://schemas.microsoft.com/office/drawing/2014/main" id="{70C1B17B-B720-3BA0-B8A8-0928235E8CED}"/>
                </a:ext>
              </a:extLst>
            </p:cNvPr>
            <p:cNvSpPr/>
            <p:nvPr/>
          </p:nvSpPr>
          <p:spPr>
            <a:xfrm>
              <a:off x="2032323" y="1591372"/>
              <a:ext cx="336494" cy="198883"/>
            </a:xfrm>
            <a:custGeom>
              <a:avLst/>
              <a:gdLst/>
              <a:ahLst/>
              <a:cxnLst/>
              <a:rect l="l" t="t" r="r" b="b"/>
              <a:pathLst>
                <a:path w="8287" h="4898" extrusionOk="0">
                  <a:moveTo>
                    <a:pt x="4144" y="1"/>
                  </a:moveTo>
                  <a:lnTo>
                    <a:pt x="3328" y="64"/>
                  </a:lnTo>
                  <a:lnTo>
                    <a:pt x="2512" y="189"/>
                  </a:lnTo>
                  <a:lnTo>
                    <a:pt x="1821" y="440"/>
                  </a:lnTo>
                  <a:lnTo>
                    <a:pt x="1193" y="691"/>
                  </a:lnTo>
                  <a:lnTo>
                    <a:pt x="691" y="1068"/>
                  </a:lnTo>
                  <a:lnTo>
                    <a:pt x="314" y="1507"/>
                  </a:lnTo>
                  <a:lnTo>
                    <a:pt x="189" y="1696"/>
                  </a:lnTo>
                  <a:lnTo>
                    <a:pt x="63" y="1947"/>
                  </a:lnTo>
                  <a:lnTo>
                    <a:pt x="1" y="2198"/>
                  </a:lnTo>
                  <a:lnTo>
                    <a:pt x="1" y="2449"/>
                  </a:lnTo>
                  <a:lnTo>
                    <a:pt x="1" y="2700"/>
                  </a:lnTo>
                  <a:lnTo>
                    <a:pt x="63" y="2951"/>
                  </a:lnTo>
                  <a:lnTo>
                    <a:pt x="189" y="3202"/>
                  </a:lnTo>
                  <a:lnTo>
                    <a:pt x="314" y="3391"/>
                  </a:lnTo>
                  <a:lnTo>
                    <a:pt x="691" y="3830"/>
                  </a:lnTo>
                  <a:lnTo>
                    <a:pt x="1193" y="4207"/>
                  </a:lnTo>
                  <a:lnTo>
                    <a:pt x="1821" y="4458"/>
                  </a:lnTo>
                  <a:lnTo>
                    <a:pt x="2512" y="4709"/>
                  </a:lnTo>
                  <a:lnTo>
                    <a:pt x="3328" y="4834"/>
                  </a:lnTo>
                  <a:lnTo>
                    <a:pt x="4144" y="4897"/>
                  </a:lnTo>
                  <a:lnTo>
                    <a:pt x="4960" y="4834"/>
                  </a:lnTo>
                  <a:lnTo>
                    <a:pt x="5776" y="4709"/>
                  </a:lnTo>
                  <a:lnTo>
                    <a:pt x="6466" y="4458"/>
                  </a:lnTo>
                  <a:lnTo>
                    <a:pt x="7094" y="4207"/>
                  </a:lnTo>
                  <a:lnTo>
                    <a:pt x="7596" y="3830"/>
                  </a:lnTo>
                  <a:lnTo>
                    <a:pt x="7973" y="3391"/>
                  </a:lnTo>
                  <a:lnTo>
                    <a:pt x="8099" y="3202"/>
                  </a:lnTo>
                  <a:lnTo>
                    <a:pt x="8224" y="2951"/>
                  </a:lnTo>
                  <a:lnTo>
                    <a:pt x="8287" y="2700"/>
                  </a:lnTo>
                  <a:lnTo>
                    <a:pt x="8287" y="2449"/>
                  </a:lnTo>
                  <a:lnTo>
                    <a:pt x="8287" y="2198"/>
                  </a:lnTo>
                  <a:lnTo>
                    <a:pt x="8224" y="1947"/>
                  </a:lnTo>
                  <a:lnTo>
                    <a:pt x="8099" y="1696"/>
                  </a:lnTo>
                  <a:lnTo>
                    <a:pt x="7973" y="1507"/>
                  </a:lnTo>
                  <a:lnTo>
                    <a:pt x="7596" y="1068"/>
                  </a:lnTo>
                  <a:lnTo>
                    <a:pt x="7094" y="691"/>
                  </a:lnTo>
                  <a:lnTo>
                    <a:pt x="6466" y="440"/>
                  </a:lnTo>
                  <a:lnTo>
                    <a:pt x="5776" y="189"/>
                  </a:lnTo>
                  <a:lnTo>
                    <a:pt x="4960" y="64"/>
                  </a:lnTo>
                  <a:lnTo>
                    <a:pt x="4144" y="1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7">
              <a:extLst>
                <a:ext uri="{FF2B5EF4-FFF2-40B4-BE49-F238E27FC236}">
                  <a16:creationId xmlns:a16="http://schemas.microsoft.com/office/drawing/2014/main" id="{E0107D52-D30A-28BE-1987-88CA16A25081}"/>
                </a:ext>
              </a:extLst>
            </p:cNvPr>
            <p:cNvSpPr/>
            <p:nvPr/>
          </p:nvSpPr>
          <p:spPr>
            <a:xfrm>
              <a:off x="2073091" y="1331382"/>
              <a:ext cx="252401" cy="420627"/>
            </a:xfrm>
            <a:custGeom>
              <a:avLst/>
              <a:gdLst/>
              <a:ahLst/>
              <a:cxnLst/>
              <a:rect l="l" t="t" r="r" b="b"/>
              <a:pathLst>
                <a:path w="6216" h="10359" extrusionOk="0">
                  <a:moveTo>
                    <a:pt x="64" y="1"/>
                  </a:moveTo>
                  <a:lnTo>
                    <a:pt x="1" y="8538"/>
                  </a:lnTo>
                  <a:lnTo>
                    <a:pt x="64" y="8915"/>
                  </a:lnTo>
                  <a:lnTo>
                    <a:pt x="252" y="9229"/>
                  </a:lnTo>
                  <a:lnTo>
                    <a:pt x="566" y="9542"/>
                  </a:lnTo>
                  <a:lnTo>
                    <a:pt x="943" y="9856"/>
                  </a:lnTo>
                  <a:lnTo>
                    <a:pt x="1382" y="10045"/>
                  </a:lnTo>
                  <a:lnTo>
                    <a:pt x="1947" y="10233"/>
                  </a:lnTo>
                  <a:lnTo>
                    <a:pt x="2512" y="10359"/>
                  </a:lnTo>
                  <a:lnTo>
                    <a:pt x="3767" y="10359"/>
                  </a:lnTo>
                  <a:lnTo>
                    <a:pt x="4332" y="10233"/>
                  </a:lnTo>
                  <a:lnTo>
                    <a:pt x="4835" y="10045"/>
                  </a:lnTo>
                  <a:lnTo>
                    <a:pt x="5274" y="9856"/>
                  </a:lnTo>
                  <a:lnTo>
                    <a:pt x="5651" y="9542"/>
                  </a:lnTo>
                  <a:lnTo>
                    <a:pt x="5965" y="9229"/>
                  </a:lnTo>
                  <a:lnTo>
                    <a:pt x="6153" y="8915"/>
                  </a:lnTo>
                  <a:lnTo>
                    <a:pt x="6216" y="8538"/>
                  </a:lnTo>
                  <a:lnTo>
                    <a:pt x="6216" y="1947"/>
                  </a:lnTo>
                  <a:lnTo>
                    <a:pt x="6216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7">
              <a:extLst>
                <a:ext uri="{FF2B5EF4-FFF2-40B4-BE49-F238E27FC236}">
                  <a16:creationId xmlns:a16="http://schemas.microsoft.com/office/drawing/2014/main" id="{2B9C080C-A828-D817-B11E-3B577594B10F}"/>
                </a:ext>
              </a:extLst>
            </p:cNvPr>
            <p:cNvSpPr/>
            <p:nvPr/>
          </p:nvSpPr>
          <p:spPr>
            <a:xfrm>
              <a:off x="2073091" y="1331382"/>
              <a:ext cx="252401" cy="420627"/>
            </a:xfrm>
            <a:custGeom>
              <a:avLst/>
              <a:gdLst/>
              <a:ahLst/>
              <a:cxnLst/>
              <a:rect l="l" t="t" r="r" b="b"/>
              <a:pathLst>
                <a:path w="6216" h="10359" fill="none" extrusionOk="0">
                  <a:moveTo>
                    <a:pt x="64" y="1"/>
                  </a:moveTo>
                  <a:lnTo>
                    <a:pt x="1" y="8538"/>
                  </a:lnTo>
                  <a:lnTo>
                    <a:pt x="1" y="8538"/>
                  </a:lnTo>
                  <a:lnTo>
                    <a:pt x="64" y="8915"/>
                  </a:lnTo>
                  <a:lnTo>
                    <a:pt x="252" y="9229"/>
                  </a:lnTo>
                  <a:lnTo>
                    <a:pt x="566" y="9542"/>
                  </a:lnTo>
                  <a:lnTo>
                    <a:pt x="943" y="9856"/>
                  </a:lnTo>
                  <a:lnTo>
                    <a:pt x="1382" y="10045"/>
                  </a:lnTo>
                  <a:lnTo>
                    <a:pt x="1947" y="10233"/>
                  </a:lnTo>
                  <a:lnTo>
                    <a:pt x="2512" y="10359"/>
                  </a:lnTo>
                  <a:lnTo>
                    <a:pt x="3140" y="10359"/>
                  </a:lnTo>
                  <a:lnTo>
                    <a:pt x="3140" y="10359"/>
                  </a:lnTo>
                  <a:lnTo>
                    <a:pt x="3767" y="10359"/>
                  </a:lnTo>
                  <a:lnTo>
                    <a:pt x="4332" y="10233"/>
                  </a:lnTo>
                  <a:lnTo>
                    <a:pt x="4835" y="10045"/>
                  </a:lnTo>
                  <a:lnTo>
                    <a:pt x="5274" y="9856"/>
                  </a:lnTo>
                  <a:lnTo>
                    <a:pt x="5651" y="9542"/>
                  </a:lnTo>
                  <a:lnTo>
                    <a:pt x="5965" y="9229"/>
                  </a:lnTo>
                  <a:lnTo>
                    <a:pt x="6153" y="8915"/>
                  </a:lnTo>
                  <a:lnTo>
                    <a:pt x="6216" y="8538"/>
                  </a:lnTo>
                  <a:lnTo>
                    <a:pt x="6216" y="1947"/>
                  </a:lnTo>
                  <a:lnTo>
                    <a:pt x="621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7">
              <a:extLst>
                <a:ext uri="{FF2B5EF4-FFF2-40B4-BE49-F238E27FC236}">
                  <a16:creationId xmlns:a16="http://schemas.microsoft.com/office/drawing/2014/main" id="{2AE5A4D1-2DBB-B114-77AC-156403BD356B}"/>
                </a:ext>
              </a:extLst>
            </p:cNvPr>
            <p:cNvSpPr/>
            <p:nvPr/>
          </p:nvSpPr>
          <p:spPr>
            <a:xfrm>
              <a:off x="2073091" y="1331382"/>
              <a:ext cx="252401" cy="420627"/>
            </a:xfrm>
            <a:custGeom>
              <a:avLst/>
              <a:gdLst/>
              <a:ahLst/>
              <a:cxnLst/>
              <a:rect l="l" t="t" r="r" b="b"/>
              <a:pathLst>
                <a:path w="6216" h="10359" fill="none" extrusionOk="0">
                  <a:moveTo>
                    <a:pt x="64" y="1"/>
                  </a:moveTo>
                  <a:lnTo>
                    <a:pt x="1" y="8538"/>
                  </a:lnTo>
                  <a:lnTo>
                    <a:pt x="1" y="8538"/>
                  </a:lnTo>
                  <a:lnTo>
                    <a:pt x="64" y="8915"/>
                  </a:lnTo>
                  <a:lnTo>
                    <a:pt x="252" y="9229"/>
                  </a:lnTo>
                  <a:lnTo>
                    <a:pt x="566" y="9542"/>
                  </a:lnTo>
                  <a:lnTo>
                    <a:pt x="943" y="9856"/>
                  </a:lnTo>
                  <a:lnTo>
                    <a:pt x="1382" y="10045"/>
                  </a:lnTo>
                  <a:lnTo>
                    <a:pt x="1947" y="10233"/>
                  </a:lnTo>
                  <a:lnTo>
                    <a:pt x="2512" y="10359"/>
                  </a:lnTo>
                  <a:lnTo>
                    <a:pt x="3140" y="10359"/>
                  </a:lnTo>
                  <a:lnTo>
                    <a:pt x="3140" y="10359"/>
                  </a:lnTo>
                  <a:lnTo>
                    <a:pt x="3767" y="10359"/>
                  </a:lnTo>
                  <a:lnTo>
                    <a:pt x="4332" y="10233"/>
                  </a:lnTo>
                  <a:lnTo>
                    <a:pt x="4835" y="10045"/>
                  </a:lnTo>
                  <a:lnTo>
                    <a:pt x="5274" y="9856"/>
                  </a:lnTo>
                  <a:lnTo>
                    <a:pt x="5651" y="9542"/>
                  </a:lnTo>
                  <a:lnTo>
                    <a:pt x="5965" y="9229"/>
                  </a:lnTo>
                  <a:lnTo>
                    <a:pt x="6153" y="8915"/>
                  </a:lnTo>
                  <a:lnTo>
                    <a:pt x="6216" y="8538"/>
                  </a:lnTo>
                  <a:lnTo>
                    <a:pt x="6216" y="1947"/>
                  </a:lnTo>
                  <a:lnTo>
                    <a:pt x="6216" y="1"/>
                  </a:lnTo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7">
              <a:extLst>
                <a:ext uri="{FF2B5EF4-FFF2-40B4-BE49-F238E27FC236}">
                  <a16:creationId xmlns:a16="http://schemas.microsoft.com/office/drawing/2014/main" id="{7271ED31-A1CD-6560-3DC4-23D4F3E00245}"/>
                </a:ext>
              </a:extLst>
            </p:cNvPr>
            <p:cNvSpPr/>
            <p:nvPr/>
          </p:nvSpPr>
          <p:spPr>
            <a:xfrm>
              <a:off x="2073091" y="1252365"/>
              <a:ext cx="252401" cy="147883"/>
            </a:xfrm>
            <a:custGeom>
              <a:avLst/>
              <a:gdLst/>
              <a:ahLst/>
              <a:cxnLst/>
              <a:rect l="l" t="t" r="r" b="b"/>
              <a:pathLst>
                <a:path w="6216" h="3642" fill="none" extrusionOk="0">
                  <a:moveTo>
                    <a:pt x="1" y="1821"/>
                  </a:moveTo>
                  <a:lnTo>
                    <a:pt x="1" y="1821"/>
                  </a:lnTo>
                  <a:lnTo>
                    <a:pt x="64" y="2198"/>
                  </a:lnTo>
                  <a:lnTo>
                    <a:pt x="252" y="2512"/>
                  </a:lnTo>
                  <a:lnTo>
                    <a:pt x="566" y="2826"/>
                  </a:lnTo>
                  <a:lnTo>
                    <a:pt x="943" y="3139"/>
                  </a:lnTo>
                  <a:lnTo>
                    <a:pt x="1382" y="3328"/>
                  </a:lnTo>
                  <a:lnTo>
                    <a:pt x="1947" y="3516"/>
                  </a:lnTo>
                  <a:lnTo>
                    <a:pt x="2512" y="3642"/>
                  </a:lnTo>
                  <a:lnTo>
                    <a:pt x="3140" y="3642"/>
                  </a:lnTo>
                  <a:lnTo>
                    <a:pt x="3140" y="3642"/>
                  </a:lnTo>
                  <a:lnTo>
                    <a:pt x="3767" y="3642"/>
                  </a:lnTo>
                  <a:lnTo>
                    <a:pt x="4332" y="3516"/>
                  </a:lnTo>
                  <a:lnTo>
                    <a:pt x="4897" y="3328"/>
                  </a:lnTo>
                  <a:lnTo>
                    <a:pt x="5337" y="3139"/>
                  </a:lnTo>
                  <a:lnTo>
                    <a:pt x="5713" y="2826"/>
                  </a:lnTo>
                  <a:lnTo>
                    <a:pt x="5965" y="2512"/>
                  </a:lnTo>
                  <a:lnTo>
                    <a:pt x="6153" y="2198"/>
                  </a:lnTo>
                  <a:lnTo>
                    <a:pt x="6216" y="1821"/>
                  </a:lnTo>
                  <a:lnTo>
                    <a:pt x="6216" y="1821"/>
                  </a:lnTo>
                  <a:lnTo>
                    <a:pt x="6153" y="1445"/>
                  </a:lnTo>
                  <a:lnTo>
                    <a:pt x="5965" y="1131"/>
                  </a:lnTo>
                  <a:lnTo>
                    <a:pt x="5713" y="817"/>
                  </a:lnTo>
                  <a:lnTo>
                    <a:pt x="5337" y="503"/>
                  </a:lnTo>
                  <a:lnTo>
                    <a:pt x="4897" y="315"/>
                  </a:lnTo>
                  <a:lnTo>
                    <a:pt x="4332" y="126"/>
                  </a:lnTo>
                  <a:lnTo>
                    <a:pt x="3767" y="1"/>
                  </a:lnTo>
                  <a:lnTo>
                    <a:pt x="3140" y="1"/>
                  </a:lnTo>
                  <a:lnTo>
                    <a:pt x="3140" y="1"/>
                  </a:lnTo>
                  <a:lnTo>
                    <a:pt x="2512" y="1"/>
                  </a:lnTo>
                  <a:lnTo>
                    <a:pt x="1947" y="126"/>
                  </a:lnTo>
                  <a:lnTo>
                    <a:pt x="1382" y="315"/>
                  </a:lnTo>
                  <a:lnTo>
                    <a:pt x="943" y="503"/>
                  </a:lnTo>
                  <a:lnTo>
                    <a:pt x="566" y="817"/>
                  </a:lnTo>
                  <a:lnTo>
                    <a:pt x="252" y="1131"/>
                  </a:lnTo>
                  <a:lnTo>
                    <a:pt x="64" y="1445"/>
                  </a:lnTo>
                  <a:lnTo>
                    <a:pt x="1" y="1821"/>
                  </a:lnTo>
                  <a:lnTo>
                    <a:pt x="1" y="182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7">
              <a:extLst>
                <a:ext uri="{FF2B5EF4-FFF2-40B4-BE49-F238E27FC236}">
                  <a16:creationId xmlns:a16="http://schemas.microsoft.com/office/drawing/2014/main" id="{A18211ED-C4E1-B3D6-B80F-E03029415F6C}"/>
                </a:ext>
              </a:extLst>
            </p:cNvPr>
            <p:cNvSpPr/>
            <p:nvPr/>
          </p:nvSpPr>
          <p:spPr>
            <a:xfrm>
              <a:off x="2032323" y="1226866"/>
              <a:ext cx="336494" cy="198883"/>
            </a:xfrm>
            <a:custGeom>
              <a:avLst/>
              <a:gdLst/>
              <a:ahLst/>
              <a:cxnLst/>
              <a:rect l="l" t="t" r="r" b="b"/>
              <a:pathLst>
                <a:path w="8287" h="4898" extrusionOk="0">
                  <a:moveTo>
                    <a:pt x="4144" y="1"/>
                  </a:moveTo>
                  <a:lnTo>
                    <a:pt x="3328" y="64"/>
                  </a:lnTo>
                  <a:lnTo>
                    <a:pt x="2512" y="189"/>
                  </a:lnTo>
                  <a:lnTo>
                    <a:pt x="1821" y="440"/>
                  </a:lnTo>
                  <a:lnTo>
                    <a:pt x="1193" y="692"/>
                  </a:lnTo>
                  <a:lnTo>
                    <a:pt x="691" y="1068"/>
                  </a:lnTo>
                  <a:lnTo>
                    <a:pt x="314" y="1508"/>
                  </a:lnTo>
                  <a:lnTo>
                    <a:pt x="189" y="1696"/>
                  </a:lnTo>
                  <a:lnTo>
                    <a:pt x="63" y="1947"/>
                  </a:lnTo>
                  <a:lnTo>
                    <a:pt x="1" y="2198"/>
                  </a:lnTo>
                  <a:lnTo>
                    <a:pt x="1" y="2449"/>
                  </a:lnTo>
                  <a:lnTo>
                    <a:pt x="1" y="2700"/>
                  </a:lnTo>
                  <a:lnTo>
                    <a:pt x="63" y="2951"/>
                  </a:lnTo>
                  <a:lnTo>
                    <a:pt x="189" y="3202"/>
                  </a:lnTo>
                  <a:lnTo>
                    <a:pt x="314" y="3391"/>
                  </a:lnTo>
                  <a:lnTo>
                    <a:pt x="691" y="3830"/>
                  </a:lnTo>
                  <a:lnTo>
                    <a:pt x="1193" y="4207"/>
                  </a:lnTo>
                  <a:lnTo>
                    <a:pt x="1821" y="4458"/>
                  </a:lnTo>
                  <a:lnTo>
                    <a:pt x="2512" y="4709"/>
                  </a:lnTo>
                  <a:lnTo>
                    <a:pt x="3328" y="4835"/>
                  </a:lnTo>
                  <a:lnTo>
                    <a:pt x="4144" y="4897"/>
                  </a:lnTo>
                  <a:lnTo>
                    <a:pt x="4960" y="4835"/>
                  </a:lnTo>
                  <a:lnTo>
                    <a:pt x="5776" y="4709"/>
                  </a:lnTo>
                  <a:lnTo>
                    <a:pt x="6466" y="4458"/>
                  </a:lnTo>
                  <a:lnTo>
                    <a:pt x="7094" y="4207"/>
                  </a:lnTo>
                  <a:lnTo>
                    <a:pt x="7596" y="3830"/>
                  </a:lnTo>
                  <a:lnTo>
                    <a:pt x="7973" y="3391"/>
                  </a:lnTo>
                  <a:lnTo>
                    <a:pt x="8099" y="3202"/>
                  </a:lnTo>
                  <a:lnTo>
                    <a:pt x="8224" y="2951"/>
                  </a:lnTo>
                  <a:lnTo>
                    <a:pt x="8287" y="2700"/>
                  </a:lnTo>
                  <a:lnTo>
                    <a:pt x="8287" y="2449"/>
                  </a:lnTo>
                  <a:lnTo>
                    <a:pt x="8287" y="2198"/>
                  </a:lnTo>
                  <a:lnTo>
                    <a:pt x="8224" y="1947"/>
                  </a:lnTo>
                  <a:lnTo>
                    <a:pt x="8099" y="1696"/>
                  </a:lnTo>
                  <a:lnTo>
                    <a:pt x="7973" y="1508"/>
                  </a:lnTo>
                  <a:lnTo>
                    <a:pt x="7596" y="1068"/>
                  </a:lnTo>
                  <a:lnTo>
                    <a:pt x="7094" y="692"/>
                  </a:lnTo>
                  <a:lnTo>
                    <a:pt x="6466" y="440"/>
                  </a:lnTo>
                  <a:lnTo>
                    <a:pt x="5776" y="189"/>
                  </a:lnTo>
                  <a:lnTo>
                    <a:pt x="4960" y="64"/>
                  </a:lnTo>
                  <a:lnTo>
                    <a:pt x="4144" y="1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7">
              <a:extLst>
                <a:ext uri="{FF2B5EF4-FFF2-40B4-BE49-F238E27FC236}">
                  <a16:creationId xmlns:a16="http://schemas.microsoft.com/office/drawing/2014/main" id="{8282E083-8102-274C-AE28-AE7273FACCBB}"/>
                </a:ext>
              </a:extLst>
            </p:cNvPr>
            <p:cNvSpPr/>
            <p:nvPr/>
          </p:nvSpPr>
          <p:spPr>
            <a:xfrm>
              <a:off x="2073091" y="971991"/>
              <a:ext cx="252401" cy="420627"/>
            </a:xfrm>
            <a:custGeom>
              <a:avLst/>
              <a:gdLst/>
              <a:ahLst/>
              <a:cxnLst/>
              <a:rect l="l" t="t" r="r" b="b"/>
              <a:pathLst>
                <a:path w="6216" h="10359" extrusionOk="0">
                  <a:moveTo>
                    <a:pt x="64" y="1"/>
                  </a:moveTo>
                  <a:lnTo>
                    <a:pt x="1" y="8538"/>
                  </a:lnTo>
                  <a:lnTo>
                    <a:pt x="64" y="8915"/>
                  </a:lnTo>
                  <a:lnTo>
                    <a:pt x="252" y="9228"/>
                  </a:lnTo>
                  <a:lnTo>
                    <a:pt x="566" y="9542"/>
                  </a:lnTo>
                  <a:lnTo>
                    <a:pt x="943" y="9793"/>
                  </a:lnTo>
                  <a:lnTo>
                    <a:pt x="1382" y="10044"/>
                  </a:lnTo>
                  <a:lnTo>
                    <a:pt x="1947" y="10233"/>
                  </a:lnTo>
                  <a:lnTo>
                    <a:pt x="2512" y="10296"/>
                  </a:lnTo>
                  <a:lnTo>
                    <a:pt x="3140" y="10358"/>
                  </a:lnTo>
                  <a:lnTo>
                    <a:pt x="3767" y="10296"/>
                  </a:lnTo>
                  <a:lnTo>
                    <a:pt x="4332" y="10233"/>
                  </a:lnTo>
                  <a:lnTo>
                    <a:pt x="4835" y="10044"/>
                  </a:lnTo>
                  <a:lnTo>
                    <a:pt x="5274" y="9793"/>
                  </a:lnTo>
                  <a:lnTo>
                    <a:pt x="5651" y="9542"/>
                  </a:lnTo>
                  <a:lnTo>
                    <a:pt x="5965" y="9228"/>
                  </a:lnTo>
                  <a:lnTo>
                    <a:pt x="6153" y="8915"/>
                  </a:lnTo>
                  <a:lnTo>
                    <a:pt x="6216" y="8538"/>
                  </a:lnTo>
                  <a:lnTo>
                    <a:pt x="6216" y="1947"/>
                  </a:lnTo>
                  <a:lnTo>
                    <a:pt x="6216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7">
              <a:extLst>
                <a:ext uri="{FF2B5EF4-FFF2-40B4-BE49-F238E27FC236}">
                  <a16:creationId xmlns:a16="http://schemas.microsoft.com/office/drawing/2014/main" id="{2E75CA4F-6910-2458-4377-BAF9B05E6F51}"/>
                </a:ext>
              </a:extLst>
            </p:cNvPr>
            <p:cNvSpPr/>
            <p:nvPr/>
          </p:nvSpPr>
          <p:spPr>
            <a:xfrm>
              <a:off x="2073091" y="971991"/>
              <a:ext cx="252401" cy="420627"/>
            </a:xfrm>
            <a:custGeom>
              <a:avLst/>
              <a:gdLst/>
              <a:ahLst/>
              <a:cxnLst/>
              <a:rect l="l" t="t" r="r" b="b"/>
              <a:pathLst>
                <a:path w="6216" h="10359" fill="none" extrusionOk="0">
                  <a:moveTo>
                    <a:pt x="64" y="1"/>
                  </a:moveTo>
                  <a:lnTo>
                    <a:pt x="1" y="8538"/>
                  </a:lnTo>
                  <a:lnTo>
                    <a:pt x="1" y="8538"/>
                  </a:lnTo>
                  <a:lnTo>
                    <a:pt x="64" y="8915"/>
                  </a:lnTo>
                  <a:lnTo>
                    <a:pt x="252" y="9228"/>
                  </a:lnTo>
                  <a:lnTo>
                    <a:pt x="566" y="9542"/>
                  </a:lnTo>
                  <a:lnTo>
                    <a:pt x="943" y="9793"/>
                  </a:lnTo>
                  <a:lnTo>
                    <a:pt x="1382" y="10044"/>
                  </a:lnTo>
                  <a:lnTo>
                    <a:pt x="1947" y="10233"/>
                  </a:lnTo>
                  <a:lnTo>
                    <a:pt x="2512" y="10296"/>
                  </a:lnTo>
                  <a:lnTo>
                    <a:pt x="3140" y="10358"/>
                  </a:lnTo>
                  <a:lnTo>
                    <a:pt x="3140" y="10358"/>
                  </a:lnTo>
                  <a:lnTo>
                    <a:pt x="3767" y="10296"/>
                  </a:lnTo>
                  <a:lnTo>
                    <a:pt x="4332" y="10233"/>
                  </a:lnTo>
                  <a:lnTo>
                    <a:pt x="4835" y="10044"/>
                  </a:lnTo>
                  <a:lnTo>
                    <a:pt x="5274" y="9793"/>
                  </a:lnTo>
                  <a:lnTo>
                    <a:pt x="5651" y="9542"/>
                  </a:lnTo>
                  <a:lnTo>
                    <a:pt x="5965" y="9228"/>
                  </a:lnTo>
                  <a:lnTo>
                    <a:pt x="6153" y="8915"/>
                  </a:lnTo>
                  <a:lnTo>
                    <a:pt x="6216" y="8538"/>
                  </a:lnTo>
                  <a:lnTo>
                    <a:pt x="6216" y="1947"/>
                  </a:lnTo>
                  <a:lnTo>
                    <a:pt x="621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7">
              <a:extLst>
                <a:ext uri="{FF2B5EF4-FFF2-40B4-BE49-F238E27FC236}">
                  <a16:creationId xmlns:a16="http://schemas.microsoft.com/office/drawing/2014/main" id="{710AA102-CCC7-3DB9-E36E-D270808CF8F0}"/>
                </a:ext>
              </a:extLst>
            </p:cNvPr>
            <p:cNvSpPr/>
            <p:nvPr/>
          </p:nvSpPr>
          <p:spPr>
            <a:xfrm>
              <a:off x="2073091" y="971991"/>
              <a:ext cx="252401" cy="420627"/>
            </a:xfrm>
            <a:custGeom>
              <a:avLst/>
              <a:gdLst/>
              <a:ahLst/>
              <a:cxnLst/>
              <a:rect l="l" t="t" r="r" b="b"/>
              <a:pathLst>
                <a:path w="6216" h="10359" fill="none" extrusionOk="0">
                  <a:moveTo>
                    <a:pt x="64" y="1"/>
                  </a:moveTo>
                  <a:lnTo>
                    <a:pt x="1" y="8538"/>
                  </a:lnTo>
                  <a:lnTo>
                    <a:pt x="1" y="8538"/>
                  </a:lnTo>
                  <a:lnTo>
                    <a:pt x="64" y="8915"/>
                  </a:lnTo>
                  <a:lnTo>
                    <a:pt x="252" y="9228"/>
                  </a:lnTo>
                  <a:lnTo>
                    <a:pt x="566" y="9542"/>
                  </a:lnTo>
                  <a:lnTo>
                    <a:pt x="943" y="9793"/>
                  </a:lnTo>
                  <a:lnTo>
                    <a:pt x="1382" y="10044"/>
                  </a:lnTo>
                  <a:lnTo>
                    <a:pt x="1947" y="10233"/>
                  </a:lnTo>
                  <a:lnTo>
                    <a:pt x="2512" y="10296"/>
                  </a:lnTo>
                  <a:lnTo>
                    <a:pt x="3140" y="10358"/>
                  </a:lnTo>
                  <a:lnTo>
                    <a:pt x="3140" y="10358"/>
                  </a:lnTo>
                  <a:lnTo>
                    <a:pt x="3767" y="10296"/>
                  </a:lnTo>
                  <a:lnTo>
                    <a:pt x="4332" y="10233"/>
                  </a:lnTo>
                  <a:lnTo>
                    <a:pt x="4835" y="10044"/>
                  </a:lnTo>
                  <a:lnTo>
                    <a:pt x="5274" y="9793"/>
                  </a:lnTo>
                  <a:lnTo>
                    <a:pt x="5651" y="9542"/>
                  </a:lnTo>
                  <a:lnTo>
                    <a:pt x="5965" y="9228"/>
                  </a:lnTo>
                  <a:lnTo>
                    <a:pt x="6153" y="8915"/>
                  </a:lnTo>
                  <a:lnTo>
                    <a:pt x="6216" y="8538"/>
                  </a:lnTo>
                  <a:lnTo>
                    <a:pt x="6216" y="1947"/>
                  </a:lnTo>
                  <a:lnTo>
                    <a:pt x="6216" y="1"/>
                  </a:lnTo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7">
              <a:extLst>
                <a:ext uri="{FF2B5EF4-FFF2-40B4-BE49-F238E27FC236}">
                  <a16:creationId xmlns:a16="http://schemas.microsoft.com/office/drawing/2014/main" id="{840B9243-4476-17FC-7793-E1C74F83677C}"/>
                </a:ext>
              </a:extLst>
            </p:cNvPr>
            <p:cNvSpPr/>
            <p:nvPr/>
          </p:nvSpPr>
          <p:spPr>
            <a:xfrm>
              <a:off x="2073091" y="892975"/>
              <a:ext cx="252401" cy="147883"/>
            </a:xfrm>
            <a:custGeom>
              <a:avLst/>
              <a:gdLst/>
              <a:ahLst/>
              <a:cxnLst/>
              <a:rect l="l" t="t" r="r" b="b"/>
              <a:pathLst>
                <a:path w="6216" h="3642" fill="none" extrusionOk="0">
                  <a:moveTo>
                    <a:pt x="1" y="1821"/>
                  </a:moveTo>
                  <a:lnTo>
                    <a:pt x="1" y="1821"/>
                  </a:lnTo>
                  <a:lnTo>
                    <a:pt x="64" y="2198"/>
                  </a:lnTo>
                  <a:lnTo>
                    <a:pt x="252" y="2512"/>
                  </a:lnTo>
                  <a:lnTo>
                    <a:pt x="566" y="2825"/>
                  </a:lnTo>
                  <a:lnTo>
                    <a:pt x="943" y="3076"/>
                  </a:lnTo>
                  <a:lnTo>
                    <a:pt x="1382" y="3328"/>
                  </a:lnTo>
                  <a:lnTo>
                    <a:pt x="1947" y="3516"/>
                  </a:lnTo>
                  <a:lnTo>
                    <a:pt x="2512" y="3579"/>
                  </a:lnTo>
                  <a:lnTo>
                    <a:pt x="3140" y="3641"/>
                  </a:lnTo>
                  <a:lnTo>
                    <a:pt x="3140" y="3641"/>
                  </a:lnTo>
                  <a:lnTo>
                    <a:pt x="3767" y="3579"/>
                  </a:lnTo>
                  <a:lnTo>
                    <a:pt x="4332" y="3516"/>
                  </a:lnTo>
                  <a:lnTo>
                    <a:pt x="4897" y="3328"/>
                  </a:lnTo>
                  <a:lnTo>
                    <a:pt x="5337" y="3076"/>
                  </a:lnTo>
                  <a:lnTo>
                    <a:pt x="5713" y="2825"/>
                  </a:lnTo>
                  <a:lnTo>
                    <a:pt x="5965" y="2512"/>
                  </a:lnTo>
                  <a:lnTo>
                    <a:pt x="6153" y="2198"/>
                  </a:lnTo>
                  <a:lnTo>
                    <a:pt x="6216" y="1821"/>
                  </a:lnTo>
                  <a:lnTo>
                    <a:pt x="6216" y="1821"/>
                  </a:lnTo>
                  <a:lnTo>
                    <a:pt x="6153" y="1444"/>
                  </a:lnTo>
                  <a:lnTo>
                    <a:pt x="5965" y="1068"/>
                  </a:lnTo>
                  <a:lnTo>
                    <a:pt x="5713" y="754"/>
                  </a:lnTo>
                  <a:lnTo>
                    <a:pt x="5337" y="503"/>
                  </a:lnTo>
                  <a:lnTo>
                    <a:pt x="4897" y="314"/>
                  </a:lnTo>
                  <a:lnTo>
                    <a:pt x="4332" y="126"/>
                  </a:lnTo>
                  <a:lnTo>
                    <a:pt x="3767" y="1"/>
                  </a:lnTo>
                  <a:lnTo>
                    <a:pt x="3140" y="1"/>
                  </a:lnTo>
                  <a:lnTo>
                    <a:pt x="3140" y="1"/>
                  </a:lnTo>
                  <a:lnTo>
                    <a:pt x="2512" y="1"/>
                  </a:lnTo>
                  <a:lnTo>
                    <a:pt x="1947" y="126"/>
                  </a:lnTo>
                  <a:lnTo>
                    <a:pt x="1382" y="314"/>
                  </a:lnTo>
                  <a:lnTo>
                    <a:pt x="943" y="503"/>
                  </a:lnTo>
                  <a:lnTo>
                    <a:pt x="566" y="754"/>
                  </a:lnTo>
                  <a:lnTo>
                    <a:pt x="252" y="1068"/>
                  </a:lnTo>
                  <a:lnTo>
                    <a:pt x="64" y="1444"/>
                  </a:lnTo>
                  <a:lnTo>
                    <a:pt x="1" y="1821"/>
                  </a:lnTo>
                  <a:lnTo>
                    <a:pt x="1" y="182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7">
              <a:extLst>
                <a:ext uri="{FF2B5EF4-FFF2-40B4-BE49-F238E27FC236}">
                  <a16:creationId xmlns:a16="http://schemas.microsoft.com/office/drawing/2014/main" id="{5A74BF67-0ECA-32BC-9F40-D8DE931C43BF}"/>
                </a:ext>
              </a:extLst>
            </p:cNvPr>
            <p:cNvSpPr/>
            <p:nvPr/>
          </p:nvSpPr>
          <p:spPr>
            <a:xfrm>
              <a:off x="2073091" y="892975"/>
              <a:ext cx="252401" cy="147883"/>
            </a:xfrm>
            <a:custGeom>
              <a:avLst/>
              <a:gdLst/>
              <a:ahLst/>
              <a:cxnLst/>
              <a:rect l="l" t="t" r="r" b="b"/>
              <a:pathLst>
                <a:path w="6216" h="3642" extrusionOk="0">
                  <a:moveTo>
                    <a:pt x="2512" y="1"/>
                  </a:moveTo>
                  <a:lnTo>
                    <a:pt x="1947" y="126"/>
                  </a:lnTo>
                  <a:lnTo>
                    <a:pt x="1382" y="314"/>
                  </a:lnTo>
                  <a:lnTo>
                    <a:pt x="943" y="503"/>
                  </a:lnTo>
                  <a:lnTo>
                    <a:pt x="566" y="754"/>
                  </a:lnTo>
                  <a:lnTo>
                    <a:pt x="252" y="1068"/>
                  </a:lnTo>
                  <a:lnTo>
                    <a:pt x="64" y="1444"/>
                  </a:lnTo>
                  <a:lnTo>
                    <a:pt x="1" y="1821"/>
                  </a:lnTo>
                  <a:lnTo>
                    <a:pt x="64" y="2198"/>
                  </a:lnTo>
                  <a:lnTo>
                    <a:pt x="252" y="2512"/>
                  </a:lnTo>
                  <a:lnTo>
                    <a:pt x="566" y="2825"/>
                  </a:lnTo>
                  <a:lnTo>
                    <a:pt x="943" y="3076"/>
                  </a:lnTo>
                  <a:lnTo>
                    <a:pt x="1382" y="3328"/>
                  </a:lnTo>
                  <a:lnTo>
                    <a:pt x="1947" y="3516"/>
                  </a:lnTo>
                  <a:lnTo>
                    <a:pt x="2512" y="3579"/>
                  </a:lnTo>
                  <a:lnTo>
                    <a:pt x="3140" y="3641"/>
                  </a:lnTo>
                  <a:lnTo>
                    <a:pt x="3767" y="3579"/>
                  </a:lnTo>
                  <a:lnTo>
                    <a:pt x="4332" y="3516"/>
                  </a:lnTo>
                  <a:lnTo>
                    <a:pt x="4897" y="3328"/>
                  </a:lnTo>
                  <a:lnTo>
                    <a:pt x="5337" y="3076"/>
                  </a:lnTo>
                  <a:lnTo>
                    <a:pt x="5713" y="2825"/>
                  </a:lnTo>
                  <a:lnTo>
                    <a:pt x="5965" y="2512"/>
                  </a:lnTo>
                  <a:lnTo>
                    <a:pt x="6153" y="2198"/>
                  </a:lnTo>
                  <a:lnTo>
                    <a:pt x="6216" y="1821"/>
                  </a:lnTo>
                  <a:lnTo>
                    <a:pt x="6153" y="1444"/>
                  </a:lnTo>
                  <a:lnTo>
                    <a:pt x="5965" y="1068"/>
                  </a:lnTo>
                  <a:lnTo>
                    <a:pt x="5713" y="754"/>
                  </a:lnTo>
                  <a:lnTo>
                    <a:pt x="5337" y="503"/>
                  </a:lnTo>
                  <a:lnTo>
                    <a:pt x="4897" y="314"/>
                  </a:lnTo>
                  <a:lnTo>
                    <a:pt x="4332" y="126"/>
                  </a:lnTo>
                  <a:lnTo>
                    <a:pt x="3767" y="1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7">
              <a:extLst>
                <a:ext uri="{FF2B5EF4-FFF2-40B4-BE49-F238E27FC236}">
                  <a16:creationId xmlns:a16="http://schemas.microsoft.com/office/drawing/2014/main" id="{EFE653C3-73D9-F27B-4F07-B67E405816C6}"/>
                </a:ext>
              </a:extLst>
            </p:cNvPr>
            <p:cNvSpPr/>
            <p:nvPr/>
          </p:nvSpPr>
          <p:spPr>
            <a:xfrm>
              <a:off x="2118974" y="918475"/>
              <a:ext cx="163191" cy="86692"/>
            </a:xfrm>
            <a:custGeom>
              <a:avLst/>
              <a:gdLst/>
              <a:ahLst/>
              <a:cxnLst/>
              <a:rect l="l" t="t" r="r" b="b"/>
              <a:pathLst>
                <a:path w="4019" h="2135" extrusionOk="0">
                  <a:moveTo>
                    <a:pt x="1570" y="0"/>
                  </a:moveTo>
                  <a:lnTo>
                    <a:pt x="1194" y="63"/>
                  </a:lnTo>
                  <a:lnTo>
                    <a:pt x="880" y="126"/>
                  </a:lnTo>
                  <a:lnTo>
                    <a:pt x="566" y="314"/>
                  </a:lnTo>
                  <a:lnTo>
                    <a:pt x="315" y="440"/>
                  </a:lnTo>
                  <a:lnTo>
                    <a:pt x="126" y="628"/>
                  </a:lnTo>
                  <a:lnTo>
                    <a:pt x="1" y="816"/>
                  </a:lnTo>
                  <a:lnTo>
                    <a:pt x="1" y="1067"/>
                  </a:lnTo>
                  <a:lnTo>
                    <a:pt x="1" y="1256"/>
                  </a:lnTo>
                  <a:lnTo>
                    <a:pt x="126" y="1444"/>
                  </a:lnTo>
                  <a:lnTo>
                    <a:pt x="315" y="1632"/>
                  </a:lnTo>
                  <a:lnTo>
                    <a:pt x="566" y="1821"/>
                  </a:lnTo>
                  <a:lnTo>
                    <a:pt x="880" y="1946"/>
                  </a:lnTo>
                  <a:lnTo>
                    <a:pt x="1194" y="2009"/>
                  </a:lnTo>
                  <a:lnTo>
                    <a:pt x="1570" y="2072"/>
                  </a:lnTo>
                  <a:lnTo>
                    <a:pt x="2010" y="2135"/>
                  </a:lnTo>
                  <a:lnTo>
                    <a:pt x="2386" y="2072"/>
                  </a:lnTo>
                  <a:lnTo>
                    <a:pt x="2763" y="2009"/>
                  </a:lnTo>
                  <a:lnTo>
                    <a:pt x="3140" y="1946"/>
                  </a:lnTo>
                  <a:lnTo>
                    <a:pt x="3454" y="1821"/>
                  </a:lnTo>
                  <a:lnTo>
                    <a:pt x="3705" y="1632"/>
                  </a:lnTo>
                  <a:lnTo>
                    <a:pt x="3893" y="1444"/>
                  </a:lnTo>
                  <a:lnTo>
                    <a:pt x="3956" y="1256"/>
                  </a:lnTo>
                  <a:lnTo>
                    <a:pt x="4018" y="1067"/>
                  </a:lnTo>
                  <a:lnTo>
                    <a:pt x="3956" y="816"/>
                  </a:lnTo>
                  <a:lnTo>
                    <a:pt x="3893" y="628"/>
                  </a:lnTo>
                  <a:lnTo>
                    <a:pt x="3705" y="440"/>
                  </a:lnTo>
                  <a:lnTo>
                    <a:pt x="3454" y="314"/>
                  </a:lnTo>
                  <a:lnTo>
                    <a:pt x="3140" y="126"/>
                  </a:lnTo>
                  <a:lnTo>
                    <a:pt x="2763" y="63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7">
              <a:extLst>
                <a:ext uri="{FF2B5EF4-FFF2-40B4-BE49-F238E27FC236}">
                  <a16:creationId xmlns:a16="http://schemas.microsoft.com/office/drawing/2014/main" id="{CC682DEE-031A-2B5F-0E54-FFA1329C6A4E}"/>
                </a:ext>
              </a:extLst>
            </p:cNvPr>
            <p:cNvSpPr/>
            <p:nvPr/>
          </p:nvSpPr>
          <p:spPr>
            <a:xfrm>
              <a:off x="1660180" y="2279577"/>
              <a:ext cx="441011" cy="260034"/>
            </a:xfrm>
            <a:custGeom>
              <a:avLst/>
              <a:gdLst/>
              <a:ahLst/>
              <a:cxnLst/>
              <a:rect l="l" t="t" r="r" b="b"/>
              <a:pathLst>
                <a:path w="10861" h="6404" extrusionOk="0">
                  <a:moveTo>
                    <a:pt x="5462" y="1"/>
                  </a:moveTo>
                  <a:lnTo>
                    <a:pt x="0" y="3265"/>
                  </a:lnTo>
                  <a:lnTo>
                    <a:pt x="5462" y="6404"/>
                  </a:lnTo>
                  <a:lnTo>
                    <a:pt x="10860" y="3202"/>
                  </a:lnTo>
                  <a:lnTo>
                    <a:pt x="54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7">
              <a:extLst>
                <a:ext uri="{FF2B5EF4-FFF2-40B4-BE49-F238E27FC236}">
                  <a16:creationId xmlns:a16="http://schemas.microsoft.com/office/drawing/2014/main" id="{DE1844F1-886F-C20E-86EB-21EB4065E303}"/>
                </a:ext>
              </a:extLst>
            </p:cNvPr>
            <p:cNvSpPr/>
            <p:nvPr/>
          </p:nvSpPr>
          <p:spPr>
            <a:xfrm>
              <a:off x="1660180" y="2279577"/>
              <a:ext cx="441011" cy="260034"/>
            </a:xfrm>
            <a:custGeom>
              <a:avLst/>
              <a:gdLst/>
              <a:ahLst/>
              <a:cxnLst/>
              <a:rect l="l" t="t" r="r" b="b"/>
              <a:pathLst>
                <a:path w="10861" h="6404" fill="none" extrusionOk="0">
                  <a:moveTo>
                    <a:pt x="0" y="3265"/>
                  </a:moveTo>
                  <a:lnTo>
                    <a:pt x="5462" y="6404"/>
                  </a:lnTo>
                  <a:lnTo>
                    <a:pt x="10860" y="3202"/>
                  </a:lnTo>
                  <a:lnTo>
                    <a:pt x="5462" y="1"/>
                  </a:lnTo>
                  <a:lnTo>
                    <a:pt x="0" y="3265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7">
              <a:extLst>
                <a:ext uri="{FF2B5EF4-FFF2-40B4-BE49-F238E27FC236}">
                  <a16:creationId xmlns:a16="http://schemas.microsoft.com/office/drawing/2014/main" id="{0FC950D8-769F-0D53-DC21-E3CC190D96A2}"/>
                </a:ext>
              </a:extLst>
            </p:cNvPr>
            <p:cNvSpPr/>
            <p:nvPr/>
          </p:nvSpPr>
          <p:spPr>
            <a:xfrm>
              <a:off x="1879405" y="2409593"/>
              <a:ext cx="272744" cy="260034"/>
            </a:xfrm>
            <a:custGeom>
              <a:avLst/>
              <a:gdLst/>
              <a:ahLst/>
              <a:cxnLst/>
              <a:rect l="l" t="t" r="r" b="b"/>
              <a:pathLst>
                <a:path w="6717" h="6404" extrusionOk="0">
                  <a:moveTo>
                    <a:pt x="5461" y="0"/>
                  </a:moveTo>
                  <a:lnTo>
                    <a:pt x="63" y="3202"/>
                  </a:lnTo>
                  <a:lnTo>
                    <a:pt x="0" y="6403"/>
                  </a:lnTo>
                  <a:lnTo>
                    <a:pt x="6717" y="2449"/>
                  </a:lnTo>
                  <a:lnTo>
                    <a:pt x="546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7">
              <a:extLst>
                <a:ext uri="{FF2B5EF4-FFF2-40B4-BE49-F238E27FC236}">
                  <a16:creationId xmlns:a16="http://schemas.microsoft.com/office/drawing/2014/main" id="{941281A0-075F-0489-E5B9-38C23FBB9E79}"/>
                </a:ext>
              </a:extLst>
            </p:cNvPr>
            <p:cNvSpPr/>
            <p:nvPr/>
          </p:nvSpPr>
          <p:spPr>
            <a:xfrm>
              <a:off x="1879405" y="2409593"/>
              <a:ext cx="272744" cy="260034"/>
            </a:xfrm>
            <a:custGeom>
              <a:avLst/>
              <a:gdLst/>
              <a:ahLst/>
              <a:cxnLst/>
              <a:rect l="l" t="t" r="r" b="b"/>
              <a:pathLst>
                <a:path w="6717" h="6404" fill="none" extrusionOk="0">
                  <a:moveTo>
                    <a:pt x="5461" y="0"/>
                  </a:moveTo>
                  <a:lnTo>
                    <a:pt x="6717" y="2449"/>
                  </a:lnTo>
                  <a:lnTo>
                    <a:pt x="0" y="6403"/>
                  </a:lnTo>
                  <a:lnTo>
                    <a:pt x="63" y="3202"/>
                  </a:lnTo>
                  <a:lnTo>
                    <a:pt x="5461" y="0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7">
              <a:extLst>
                <a:ext uri="{FF2B5EF4-FFF2-40B4-BE49-F238E27FC236}">
                  <a16:creationId xmlns:a16="http://schemas.microsoft.com/office/drawing/2014/main" id="{81D4DE47-2B85-EE75-7369-4EA4F037C58C}"/>
                </a:ext>
              </a:extLst>
            </p:cNvPr>
            <p:cNvSpPr/>
            <p:nvPr/>
          </p:nvSpPr>
          <p:spPr>
            <a:xfrm>
              <a:off x="1604105" y="2412151"/>
              <a:ext cx="277860" cy="257476"/>
            </a:xfrm>
            <a:custGeom>
              <a:avLst/>
              <a:gdLst/>
              <a:ahLst/>
              <a:cxnLst/>
              <a:rect l="l" t="t" r="r" b="b"/>
              <a:pathLst>
                <a:path w="6843" h="6341" extrusionOk="0">
                  <a:moveTo>
                    <a:pt x="1381" y="0"/>
                  </a:moveTo>
                  <a:lnTo>
                    <a:pt x="0" y="2386"/>
                  </a:lnTo>
                  <a:lnTo>
                    <a:pt x="6780" y="6340"/>
                  </a:lnTo>
                  <a:lnTo>
                    <a:pt x="6843" y="3139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7">
              <a:extLst>
                <a:ext uri="{FF2B5EF4-FFF2-40B4-BE49-F238E27FC236}">
                  <a16:creationId xmlns:a16="http://schemas.microsoft.com/office/drawing/2014/main" id="{257C54C5-475A-EAC9-5E9F-4FC372BBA723}"/>
                </a:ext>
              </a:extLst>
            </p:cNvPr>
            <p:cNvSpPr/>
            <p:nvPr/>
          </p:nvSpPr>
          <p:spPr>
            <a:xfrm>
              <a:off x="1604105" y="2412151"/>
              <a:ext cx="277860" cy="257476"/>
            </a:xfrm>
            <a:custGeom>
              <a:avLst/>
              <a:gdLst/>
              <a:ahLst/>
              <a:cxnLst/>
              <a:rect l="l" t="t" r="r" b="b"/>
              <a:pathLst>
                <a:path w="6843" h="6341" fill="none" extrusionOk="0">
                  <a:moveTo>
                    <a:pt x="6780" y="6340"/>
                  </a:moveTo>
                  <a:lnTo>
                    <a:pt x="6843" y="3139"/>
                  </a:lnTo>
                  <a:lnTo>
                    <a:pt x="1381" y="0"/>
                  </a:lnTo>
                  <a:lnTo>
                    <a:pt x="0" y="2386"/>
                  </a:lnTo>
                  <a:lnTo>
                    <a:pt x="6780" y="6340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7">
              <a:extLst>
                <a:ext uri="{FF2B5EF4-FFF2-40B4-BE49-F238E27FC236}">
                  <a16:creationId xmlns:a16="http://schemas.microsoft.com/office/drawing/2014/main" id="{806065A6-9F74-B490-82E3-1C259C829C3E}"/>
                </a:ext>
              </a:extLst>
            </p:cNvPr>
            <p:cNvSpPr/>
            <p:nvPr/>
          </p:nvSpPr>
          <p:spPr>
            <a:xfrm>
              <a:off x="1749389" y="1892170"/>
              <a:ext cx="252401" cy="583737"/>
            </a:xfrm>
            <a:custGeom>
              <a:avLst/>
              <a:gdLst/>
              <a:ahLst/>
              <a:cxnLst/>
              <a:rect l="l" t="t" r="r" b="b"/>
              <a:pathLst>
                <a:path w="6216" h="14376" extrusionOk="0">
                  <a:moveTo>
                    <a:pt x="6215" y="0"/>
                  </a:moveTo>
                  <a:lnTo>
                    <a:pt x="1" y="63"/>
                  </a:lnTo>
                  <a:lnTo>
                    <a:pt x="1" y="12555"/>
                  </a:lnTo>
                  <a:lnTo>
                    <a:pt x="63" y="12932"/>
                  </a:lnTo>
                  <a:lnTo>
                    <a:pt x="252" y="13246"/>
                  </a:lnTo>
                  <a:lnTo>
                    <a:pt x="566" y="13559"/>
                  </a:lnTo>
                  <a:lnTo>
                    <a:pt x="942" y="13810"/>
                  </a:lnTo>
                  <a:lnTo>
                    <a:pt x="1382" y="14062"/>
                  </a:lnTo>
                  <a:lnTo>
                    <a:pt x="1884" y="14250"/>
                  </a:lnTo>
                  <a:lnTo>
                    <a:pt x="2512" y="14313"/>
                  </a:lnTo>
                  <a:lnTo>
                    <a:pt x="3139" y="14375"/>
                  </a:lnTo>
                  <a:lnTo>
                    <a:pt x="3767" y="14313"/>
                  </a:lnTo>
                  <a:lnTo>
                    <a:pt x="4332" y="14250"/>
                  </a:lnTo>
                  <a:lnTo>
                    <a:pt x="4834" y="14062"/>
                  </a:lnTo>
                  <a:lnTo>
                    <a:pt x="5274" y="13810"/>
                  </a:lnTo>
                  <a:lnTo>
                    <a:pt x="5650" y="13559"/>
                  </a:lnTo>
                  <a:lnTo>
                    <a:pt x="5964" y="13246"/>
                  </a:lnTo>
                  <a:lnTo>
                    <a:pt x="6090" y="12932"/>
                  </a:lnTo>
                  <a:lnTo>
                    <a:pt x="6153" y="12555"/>
                  </a:lnTo>
                  <a:lnTo>
                    <a:pt x="6215" y="1946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7">
              <a:extLst>
                <a:ext uri="{FF2B5EF4-FFF2-40B4-BE49-F238E27FC236}">
                  <a16:creationId xmlns:a16="http://schemas.microsoft.com/office/drawing/2014/main" id="{95713107-585B-4E66-6025-5F72A57BEF8C}"/>
                </a:ext>
              </a:extLst>
            </p:cNvPr>
            <p:cNvSpPr/>
            <p:nvPr/>
          </p:nvSpPr>
          <p:spPr>
            <a:xfrm>
              <a:off x="1749389" y="1892170"/>
              <a:ext cx="252401" cy="583737"/>
            </a:xfrm>
            <a:custGeom>
              <a:avLst/>
              <a:gdLst/>
              <a:ahLst/>
              <a:cxnLst/>
              <a:rect l="l" t="t" r="r" b="b"/>
              <a:pathLst>
                <a:path w="6216" h="14376" fill="none" extrusionOk="0">
                  <a:moveTo>
                    <a:pt x="1" y="63"/>
                  </a:moveTo>
                  <a:lnTo>
                    <a:pt x="1" y="12555"/>
                  </a:lnTo>
                  <a:lnTo>
                    <a:pt x="1" y="12555"/>
                  </a:lnTo>
                  <a:lnTo>
                    <a:pt x="63" y="12932"/>
                  </a:lnTo>
                  <a:lnTo>
                    <a:pt x="252" y="13246"/>
                  </a:lnTo>
                  <a:lnTo>
                    <a:pt x="566" y="13559"/>
                  </a:lnTo>
                  <a:lnTo>
                    <a:pt x="942" y="13810"/>
                  </a:lnTo>
                  <a:lnTo>
                    <a:pt x="1382" y="14062"/>
                  </a:lnTo>
                  <a:lnTo>
                    <a:pt x="1884" y="14250"/>
                  </a:lnTo>
                  <a:lnTo>
                    <a:pt x="2512" y="14313"/>
                  </a:lnTo>
                  <a:lnTo>
                    <a:pt x="3139" y="14375"/>
                  </a:lnTo>
                  <a:lnTo>
                    <a:pt x="3139" y="14375"/>
                  </a:lnTo>
                  <a:lnTo>
                    <a:pt x="3767" y="14313"/>
                  </a:lnTo>
                  <a:lnTo>
                    <a:pt x="4332" y="14250"/>
                  </a:lnTo>
                  <a:lnTo>
                    <a:pt x="4834" y="14062"/>
                  </a:lnTo>
                  <a:lnTo>
                    <a:pt x="5274" y="13810"/>
                  </a:lnTo>
                  <a:lnTo>
                    <a:pt x="5650" y="13559"/>
                  </a:lnTo>
                  <a:lnTo>
                    <a:pt x="5964" y="13246"/>
                  </a:lnTo>
                  <a:lnTo>
                    <a:pt x="6090" y="12932"/>
                  </a:lnTo>
                  <a:lnTo>
                    <a:pt x="6153" y="12555"/>
                  </a:lnTo>
                  <a:lnTo>
                    <a:pt x="6215" y="1946"/>
                  </a:lnTo>
                  <a:lnTo>
                    <a:pt x="62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7">
              <a:extLst>
                <a:ext uri="{FF2B5EF4-FFF2-40B4-BE49-F238E27FC236}">
                  <a16:creationId xmlns:a16="http://schemas.microsoft.com/office/drawing/2014/main" id="{27E8DEC7-1F10-8226-3208-3FE307131ECA}"/>
                </a:ext>
              </a:extLst>
            </p:cNvPr>
            <p:cNvSpPr/>
            <p:nvPr/>
          </p:nvSpPr>
          <p:spPr>
            <a:xfrm>
              <a:off x="1749389" y="1892170"/>
              <a:ext cx="252401" cy="583737"/>
            </a:xfrm>
            <a:custGeom>
              <a:avLst/>
              <a:gdLst/>
              <a:ahLst/>
              <a:cxnLst/>
              <a:rect l="l" t="t" r="r" b="b"/>
              <a:pathLst>
                <a:path w="6216" h="14376" fill="none" extrusionOk="0">
                  <a:moveTo>
                    <a:pt x="1" y="63"/>
                  </a:moveTo>
                  <a:lnTo>
                    <a:pt x="1" y="12555"/>
                  </a:lnTo>
                  <a:lnTo>
                    <a:pt x="1" y="12555"/>
                  </a:lnTo>
                  <a:lnTo>
                    <a:pt x="63" y="12932"/>
                  </a:lnTo>
                  <a:lnTo>
                    <a:pt x="252" y="13246"/>
                  </a:lnTo>
                  <a:lnTo>
                    <a:pt x="566" y="13559"/>
                  </a:lnTo>
                  <a:lnTo>
                    <a:pt x="942" y="13810"/>
                  </a:lnTo>
                  <a:lnTo>
                    <a:pt x="1382" y="14062"/>
                  </a:lnTo>
                  <a:lnTo>
                    <a:pt x="1884" y="14250"/>
                  </a:lnTo>
                  <a:lnTo>
                    <a:pt x="2512" y="14313"/>
                  </a:lnTo>
                  <a:lnTo>
                    <a:pt x="3139" y="14375"/>
                  </a:lnTo>
                  <a:lnTo>
                    <a:pt x="3139" y="14375"/>
                  </a:lnTo>
                  <a:lnTo>
                    <a:pt x="3767" y="14313"/>
                  </a:lnTo>
                  <a:lnTo>
                    <a:pt x="4332" y="14250"/>
                  </a:lnTo>
                  <a:lnTo>
                    <a:pt x="4834" y="14062"/>
                  </a:lnTo>
                  <a:lnTo>
                    <a:pt x="5274" y="13810"/>
                  </a:lnTo>
                  <a:lnTo>
                    <a:pt x="5650" y="13559"/>
                  </a:lnTo>
                  <a:lnTo>
                    <a:pt x="5964" y="13246"/>
                  </a:lnTo>
                  <a:lnTo>
                    <a:pt x="6090" y="12932"/>
                  </a:lnTo>
                  <a:lnTo>
                    <a:pt x="6153" y="12555"/>
                  </a:lnTo>
                  <a:lnTo>
                    <a:pt x="6215" y="1946"/>
                  </a:lnTo>
                  <a:lnTo>
                    <a:pt x="6215" y="0"/>
                  </a:lnTo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7">
              <a:extLst>
                <a:ext uri="{FF2B5EF4-FFF2-40B4-BE49-F238E27FC236}">
                  <a16:creationId xmlns:a16="http://schemas.microsoft.com/office/drawing/2014/main" id="{9CF4F726-59BD-8E2E-EBA4-FE000B561582}"/>
                </a:ext>
              </a:extLst>
            </p:cNvPr>
            <p:cNvSpPr/>
            <p:nvPr/>
          </p:nvSpPr>
          <p:spPr>
            <a:xfrm>
              <a:off x="1749389" y="1813154"/>
              <a:ext cx="252401" cy="147883"/>
            </a:xfrm>
            <a:custGeom>
              <a:avLst/>
              <a:gdLst/>
              <a:ahLst/>
              <a:cxnLst/>
              <a:rect l="l" t="t" r="r" b="b"/>
              <a:pathLst>
                <a:path w="6216" h="3642" fill="none" extrusionOk="0">
                  <a:moveTo>
                    <a:pt x="1" y="1821"/>
                  </a:moveTo>
                  <a:lnTo>
                    <a:pt x="1" y="1821"/>
                  </a:lnTo>
                  <a:lnTo>
                    <a:pt x="63" y="2197"/>
                  </a:lnTo>
                  <a:lnTo>
                    <a:pt x="252" y="2574"/>
                  </a:lnTo>
                  <a:lnTo>
                    <a:pt x="566" y="2888"/>
                  </a:lnTo>
                  <a:lnTo>
                    <a:pt x="942" y="3139"/>
                  </a:lnTo>
                  <a:lnTo>
                    <a:pt x="1382" y="3327"/>
                  </a:lnTo>
                  <a:lnTo>
                    <a:pt x="1884" y="3515"/>
                  </a:lnTo>
                  <a:lnTo>
                    <a:pt x="2512" y="3641"/>
                  </a:lnTo>
                  <a:lnTo>
                    <a:pt x="3139" y="3641"/>
                  </a:lnTo>
                  <a:lnTo>
                    <a:pt x="3139" y="3641"/>
                  </a:lnTo>
                  <a:lnTo>
                    <a:pt x="3767" y="3641"/>
                  </a:lnTo>
                  <a:lnTo>
                    <a:pt x="4332" y="3515"/>
                  </a:lnTo>
                  <a:lnTo>
                    <a:pt x="4834" y="3327"/>
                  </a:lnTo>
                  <a:lnTo>
                    <a:pt x="5336" y="3139"/>
                  </a:lnTo>
                  <a:lnTo>
                    <a:pt x="5713" y="2888"/>
                  </a:lnTo>
                  <a:lnTo>
                    <a:pt x="5964" y="2574"/>
                  </a:lnTo>
                  <a:lnTo>
                    <a:pt x="6153" y="2197"/>
                  </a:lnTo>
                  <a:lnTo>
                    <a:pt x="6215" y="1821"/>
                  </a:lnTo>
                  <a:lnTo>
                    <a:pt x="6215" y="1821"/>
                  </a:lnTo>
                  <a:lnTo>
                    <a:pt x="6153" y="1444"/>
                  </a:lnTo>
                  <a:lnTo>
                    <a:pt x="5964" y="1130"/>
                  </a:lnTo>
                  <a:lnTo>
                    <a:pt x="5713" y="816"/>
                  </a:lnTo>
                  <a:lnTo>
                    <a:pt x="5336" y="565"/>
                  </a:lnTo>
                  <a:lnTo>
                    <a:pt x="4834" y="314"/>
                  </a:lnTo>
                  <a:lnTo>
                    <a:pt x="4332" y="126"/>
                  </a:lnTo>
                  <a:lnTo>
                    <a:pt x="3767" y="63"/>
                  </a:lnTo>
                  <a:lnTo>
                    <a:pt x="3139" y="0"/>
                  </a:lnTo>
                  <a:lnTo>
                    <a:pt x="3139" y="0"/>
                  </a:lnTo>
                  <a:lnTo>
                    <a:pt x="2512" y="63"/>
                  </a:lnTo>
                  <a:lnTo>
                    <a:pt x="1884" y="126"/>
                  </a:lnTo>
                  <a:lnTo>
                    <a:pt x="1382" y="314"/>
                  </a:lnTo>
                  <a:lnTo>
                    <a:pt x="942" y="565"/>
                  </a:lnTo>
                  <a:lnTo>
                    <a:pt x="566" y="816"/>
                  </a:lnTo>
                  <a:lnTo>
                    <a:pt x="252" y="1130"/>
                  </a:lnTo>
                  <a:lnTo>
                    <a:pt x="63" y="1444"/>
                  </a:lnTo>
                  <a:lnTo>
                    <a:pt x="1" y="1821"/>
                  </a:lnTo>
                  <a:lnTo>
                    <a:pt x="1" y="182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7">
              <a:extLst>
                <a:ext uri="{FF2B5EF4-FFF2-40B4-BE49-F238E27FC236}">
                  <a16:creationId xmlns:a16="http://schemas.microsoft.com/office/drawing/2014/main" id="{3B4DA7FB-40D8-EEA7-F47C-BB9B94DE706A}"/>
                </a:ext>
              </a:extLst>
            </p:cNvPr>
            <p:cNvSpPr/>
            <p:nvPr/>
          </p:nvSpPr>
          <p:spPr>
            <a:xfrm>
              <a:off x="1706063" y="1787654"/>
              <a:ext cx="339052" cy="198843"/>
            </a:xfrm>
            <a:custGeom>
              <a:avLst/>
              <a:gdLst/>
              <a:ahLst/>
              <a:cxnLst/>
              <a:rect l="l" t="t" r="r" b="b"/>
              <a:pathLst>
                <a:path w="8350" h="4897" extrusionOk="0">
                  <a:moveTo>
                    <a:pt x="4206" y="0"/>
                  </a:moveTo>
                  <a:lnTo>
                    <a:pt x="3327" y="63"/>
                  </a:lnTo>
                  <a:lnTo>
                    <a:pt x="2574" y="189"/>
                  </a:lnTo>
                  <a:lnTo>
                    <a:pt x="1884" y="440"/>
                  </a:lnTo>
                  <a:lnTo>
                    <a:pt x="1256" y="754"/>
                  </a:lnTo>
                  <a:lnTo>
                    <a:pt x="754" y="1068"/>
                  </a:lnTo>
                  <a:lnTo>
                    <a:pt x="377" y="1507"/>
                  </a:lnTo>
                  <a:lnTo>
                    <a:pt x="189" y="1758"/>
                  </a:lnTo>
                  <a:lnTo>
                    <a:pt x="126" y="1946"/>
                  </a:lnTo>
                  <a:lnTo>
                    <a:pt x="63" y="2197"/>
                  </a:lnTo>
                  <a:lnTo>
                    <a:pt x="0" y="2449"/>
                  </a:lnTo>
                  <a:lnTo>
                    <a:pt x="63" y="2700"/>
                  </a:lnTo>
                  <a:lnTo>
                    <a:pt x="126" y="2951"/>
                  </a:lnTo>
                  <a:lnTo>
                    <a:pt x="189" y="3202"/>
                  </a:lnTo>
                  <a:lnTo>
                    <a:pt x="377" y="3390"/>
                  </a:lnTo>
                  <a:lnTo>
                    <a:pt x="754" y="3830"/>
                  </a:lnTo>
                  <a:lnTo>
                    <a:pt x="1256" y="4206"/>
                  </a:lnTo>
                  <a:lnTo>
                    <a:pt x="1884" y="4520"/>
                  </a:lnTo>
                  <a:lnTo>
                    <a:pt x="2574" y="4708"/>
                  </a:lnTo>
                  <a:lnTo>
                    <a:pt x="3327" y="4834"/>
                  </a:lnTo>
                  <a:lnTo>
                    <a:pt x="4206" y="4897"/>
                  </a:lnTo>
                  <a:lnTo>
                    <a:pt x="5022" y="4834"/>
                  </a:lnTo>
                  <a:lnTo>
                    <a:pt x="5776" y="4708"/>
                  </a:lnTo>
                  <a:lnTo>
                    <a:pt x="6529" y="4520"/>
                  </a:lnTo>
                  <a:lnTo>
                    <a:pt x="7094" y="4206"/>
                  </a:lnTo>
                  <a:lnTo>
                    <a:pt x="7596" y="3830"/>
                  </a:lnTo>
                  <a:lnTo>
                    <a:pt x="8036" y="3390"/>
                  </a:lnTo>
                  <a:lnTo>
                    <a:pt x="8161" y="3202"/>
                  </a:lnTo>
                  <a:lnTo>
                    <a:pt x="8224" y="2951"/>
                  </a:lnTo>
                  <a:lnTo>
                    <a:pt x="8287" y="2700"/>
                  </a:lnTo>
                  <a:lnTo>
                    <a:pt x="8349" y="2449"/>
                  </a:lnTo>
                  <a:lnTo>
                    <a:pt x="8287" y="2197"/>
                  </a:lnTo>
                  <a:lnTo>
                    <a:pt x="8224" y="1946"/>
                  </a:lnTo>
                  <a:lnTo>
                    <a:pt x="8161" y="1758"/>
                  </a:lnTo>
                  <a:lnTo>
                    <a:pt x="8036" y="1507"/>
                  </a:lnTo>
                  <a:lnTo>
                    <a:pt x="7596" y="1068"/>
                  </a:lnTo>
                  <a:lnTo>
                    <a:pt x="7094" y="754"/>
                  </a:lnTo>
                  <a:lnTo>
                    <a:pt x="6529" y="440"/>
                  </a:lnTo>
                  <a:lnTo>
                    <a:pt x="5776" y="189"/>
                  </a:lnTo>
                  <a:lnTo>
                    <a:pt x="5022" y="63"/>
                  </a:lnTo>
                  <a:lnTo>
                    <a:pt x="4206" y="0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7">
              <a:extLst>
                <a:ext uri="{FF2B5EF4-FFF2-40B4-BE49-F238E27FC236}">
                  <a16:creationId xmlns:a16="http://schemas.microsoft.com/office/drawing/2014/main" id="{C709DD81-74B4-3AB7-FB81-E88D610C164E}"/>
                </a:ext>
              </a:extLst>
            </p:cNvPr>
            <p:cNvSpPr/>
            <p:nvPr/>
          </p:nvSpPr>
          <p:spPr>
            <a:xfrm>
              <a:off x="1749389" y="1527664"/>
              <a:ext cx="252401" cy="420627"/>
            </a:xfrm>
            <a:custGeom>
              <a:avLst/>
              <a:gdLst/>
              <a:ahLst/>
              <a:cxnLst/>
              <a:rect l="l" t="t" r="r" b="b"/>
              <a:pathLst>
                <a:path w="6216" h="10359" extrusionOk="0">
                  <a:moveTo>
                    <a:pt x="6215" y="0"/>
                  </a:moveTo>
                  <a:lnTo>
                    <a:pt x="1" y="63"/>
                  </a:lnTo>
                  <a:lnTo>
                    <a:pt x="1" y="8538"/>
                  </a:lnTo>
                  <a:lnTo>
                    <a:pt x="63" y="8914"/>
                  </a:lnTo>
                  <a:lnTo>
                    <a:pt x="252" y="9291"/>
                  </a:lnTo>
                  <a:lnTo>
                    <a:pt x="566" y="9605"/>
                  </a:lnTo>
                  <a:lnTo>
                    <a:pt x="942" y="9856"/>
                  </a:lnTo>
                  <a:lnTo>
                    <a:pt x="1382" y="10044"/>
                  </a:lnTo>
                  <a:lnTo>
                    <a:pt x="1884" y="10233"/>
                  </a:lnTo>
                  <a:lnTo>
                    <a:pt x="2512" y="10358"/>
                  </a:lnTo>
                  <a:lnTo>
                    <a:pt x="3767" y="10358"/>
                  </a:lnTo>
                  <a:lnTo>
                    <a:pt x="4332" y="10233"/>
                  </a:lnTo>
                  <a:lnTo>
                    <a:pt x="4834" y="10044"/>
                  </a:lnTo>
                  <a:lnTo>
                    <a:pt x="5274" y="9856"/>
                  </a:lnTo>
                  <a:lnTo>
                    <a:pt x="5650" y="9605"/>
                  </a:lnTo>
                  <a:lnTo>
                    <a:pt x="5964" y="9291"/>
                  </a:lnTo>
                  <a:lnTo>
                    <a:pt x="6090" y="8914"/>
                  </a:lnTo>
                  <a:lnTo>
                    <a:pt x="6153" y="8538"/>
                  </a:lnTo>
                  <a:lnTo>
                    <a:pt x="6215" y="1946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7">
              <a:extLst>
                <a:ext uri="{FF2B5EF4-FFF2-40B4-BE49-F238E27FC236}">
                  <a16:creationId xmlns:a16="http://schemas.microsoft.com/office/drawing/2014/main" id="{EB9D67AD-D838-B266-D68B-A41F0FFED21D}"/>
                </a:ext>
              </a:extLst>
            </p:cNvPr>
            <p:cNvSpPr/>
            <p:nvPr/>
          </p:nvSpPr>
          <p:spPr>
            <a:xfrm>
              <a:off x="1749389" y="1527664"/>
              <a:ext cx="252401" cy="420627"/>
            </a:xfrm>
            <a:custGeom>
              <a:avLst/>
              <a:gdLst/>
              <a:ahLst/>
              <a:cxnLst/>
              <a:rect l="l" t="t" r="r" b="b"/>
              <a:pathLst>
                <a:path w="6216" h="10359" fill="none" extrusionOk="0">
                  <a:moveTo>
                    <a:pt x="1" y="63"/>
                  </a:moveTo>
                  <a:lnTo>
                    <a:pt x="1" y="8538"/>
                  </a:lnTo>
                  <a:lnTo>
                    <a:pt x="1" y="8538"/>
                  </a:lnTo>
                  <a:lnTo>
                    <a:pt x="63" y="8914"/>
                  </a:lnTo>
                  <a:lnTo>
                    <a:pt x="252" y="9291"/>
                  </a:lnTo>
                  <a:lnTo>
                    <a:pt x="566" y="9605"/>
                  </a:lnTo>
                  <a:lnTo>
                    <a:pt x="942" y="9856"/>
                  </a:lnTo>
                  <a:lnTo>
                    <a:pt x="1382" y="10044"/>
                  </a:lnTo>
                  <a:lnTo>
                    <a:pt x="1884" y="10233"/>
                  </a:lnTo>
                  <a:lnTo>
                    <a:pt x="2512" y="10358"/>
                  </a:lnTo>
                  <a:lnTo>
                    <a:pt x="3139" y="10358"/>
                  </a:lnTo>
                  <a:lnTo>
                    <a:pt x="3139" y="10358"/>
                  </a:lnTo>
                  <a:lnTo>
                    <a:pt x="3767" y="10358"/>
                  </a:lnTo>
                  <a:lnTo>
                    <a:pt x="4332" y="10233"/>
                  </a:lnTo>
                  <a:lnTo>
                    <a:pt x="4834" y="10044"/>
                  </a:lnTo>
                  <a:lnTo>
                    <a:pt x="5274" y="9856"/>
                  </a:lnTo>
                  <a:lnTo>
                    <a:pt x="5650" y="9605"/>
                  </a:lnTo>
                  <a:lnTo>
                    <a:pt x="5964" y="9291"/>
                  </a:lnTo>
                  <a:lnTo>
                    <a:pt x="6090" y="8914"/>
                  </a:lnTo>
                  <a:lnTo>
                    <a:pt x="6153" y="8538"/>
                  </a:lnTo>
                  <a:lnTo>
                    <a:pt x="6215" y="1946"/>
                  </a:lnTo>
                  <a:lnTo>
                    <a:pt x="62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7">
              <a:extLst>
                <a:ext uri="{FF2B5EF4-FFF2-40B4-BE49-F238E27FC236}">
                  <a16:creationId xmlns:a16="http://schemas.microsoft.com/office/drawing/2014/main" id="{C8F32A72-6182-4462-61EC-EE976C49E62C}"/>
                </a:ext>
              </a:extLst>
            </p:cNvPr>
            <p:cNvSpPr/>
            <p:nvPr/>
          </p:nvSpPr>
          <p:spPr>
            <a:xfrm>
              <a:off x="1749389" y="1527664"/>
              <a:ext cx="252401" cy="420627"/>
            </a:xfrm>
            <a:custGeom>
              <a:avLst/>
              <a:gdLst/>
              <a:ahLst/>
              <a:cxnLst/>
              <a:rect l="l" t="t" r="r" b="b"/>
              <a:pathLst>
                <a:path w="6216" h="10359" fill="none" extrusionOk="0">
                  <a:moveTo>
                    <a:pt x="1" y="63"/>
                  </a:moveTo>
                  <a:lnTo>
                    <a:pt x="1" y="8538"/>
                  </a:lnTo>
                  <a:lnTo>
                    <a:pt x="1" y="8538"/>
                  </a:lnTo>
                  <a:lnTo>
                    <a:pt x="63" y="8914"/>
                  </a:lnTo>
                  <a:lnTo>
                    <a:pt x="252" y="9291"/>
                  </a:lnTo>
                  <a:lnTo>
                    <a:pt x="566" y="9605"/>
                  </a:lnTo>
                  <a:lnTo>
                    <a:pt x="942" y="9856"/>
                  </a:lnTo>
                  <a:lnTo>
                    <a:pt x="1382" y="10044"/>
                  </a:lnTo>
                  <a:lnTo>
                    <a:pt x="1884" y="10233"/>
                  </a:lnTo>
                  <a:lnTo>
                    <a:pt x="2512" y="10358"/>
                  </a:lnTo>
                  <a:lnTo>
                    <a:pt x="3139" y="10358"/>
                  </a:lnTo>
                  <a:lnTo>
                    <a:pt x="3139" y="10358"/>
                  </a:lnTo>
                  <a:lnTo>
                    <a:pt x="3767" y="10358"/>
                  </a:lnTo>
                  <a:lnTo>
                    <a:pt x="4332" y="10233"/>
                  </a:lnTo>
                  <a:lnTo>
                    <a:pt x="4834" y="10044"/>
                  </a:lnTo>
                  <a:lnTo>
                    <a:pt x="5274" y="9856"/>
                  </a:lnTo>
                  <a:lnTo>
                    <a:pt x="5650" y="9605"/>
                  </a:lnTo>
                  <a:lnTo>
                    <a:pt x="5964" y="9291"/>
                  </a:lnTo>
                  <a:lnTo>
                    <a:pt x="6090" y="8914"/>
                  </a:lnTo>
                  <a:lnTo>
                    <a:pt x="6153" y="8538"/>
                  </a:lnTo>
                  <a:lnTo>
                    <a:pt x="6215" y="1946"/>
                  </a:lnTo>
                  <a:lnTo>
                    <a:pt x="6215" y="0"/>
                  </a:lnTo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7">
              <a:extLst>
                <a:ext uri="{FF2B5EF4-FFF2-40B4-BE49-F238E27FC236}">
                  <a16:creationId xmlns:a16="http://schemas.microsoft.com/office/drawing/2014/main" id="{F63D88B1-8197-7AD8-317F-08851EEA8AA6}"/>
                </a:ext>
              </a:extLst>
            </p:cNvPr>
            <p:cNvSpPr/>
            <p:nvPr/>
          </p:nvSpPr>
          <p:spPr>
            <a:xfrm>
              <a:off x="1749389" y="1448647"/>
              <a:ext cx="252401" cy="147883"/>
            </a:xfrm>
            <a:custGeom>
              <a:avLst/>
              <a:gdLst/>
              <a:ahLst/>
              <a:cxnLst/>
              <a:rect l="l" t="t" r="r" b="b"/>
              <a:pathLst>
                <a:path w="6216" h="3642" fill="none" extrusionOk="0">
                  <a:moveTo>
                    <a:pt x="1" y="1821"/>
                  </a:moveTo>
                  <a:lnTo>
                    <a:pt x="1" y="1821"/>
                  </a:lnTo>
                  <a:lnTo>
                    <a:pt x="63" y="2197"/>
                  </a:lnTo>
                  <a:lnTo>
                    <a:pt x="252" y="2574"/>
                  </a:lnTo>
                  <a:lnTo>
                    <a:pt x="566" y="2888"/>
                  </a:lnTo>
                  <a:lnTo>
                    <a:pt x="942" y="3139"/>
                  </a:lnTo>
                  <a:lnTo>
                    <a:pt x="1382" y="3327"/>
                  </a:lnTo>
                  <a:lnTo>
                    <a:pt x="1884" y="3516"/>
                  </a:lnTo>
                  <a:lnTo>
                    <a:pt x="2512" y="3641"/>
                  </a:lnTo>
                  <a:lnTo>
                    <a:pt x="3139" y="3641"/>
                  </a:lnTo>
                  <a:lnTo>
                    <a:pt x="3139" y="3641"/>
                  </a:lnTo>
                  <a:lnTo>
                    <a:pt x="3767" y="3641"/>
                  </a:lnTo>
                  <a:lnTo>
                    <a:pt x="4332" y="3516"/>
                  </a:lnTo>
                  <a:lnTo>
                    <a:pt x="4834" y="3327"/>
                  </a:lnTo>
                  <a:lnTo>
                    <a:pt x="5336" y="3139"/>
                  </a:lnTo>
                  <a:lnTo>
                    <a:pt x="5713" y="2888"/>
                  </a:lnTo>
                  <a:lnTo>
                    <a:pt x="5964" y="2574"/>
                  </a:lnTo>
                  <a:lnTo>
                    <a:pt x="6153" y="2197"/>
                  </a:lnTo>
                  <a:lnTo>
                    <a:pt x="6215" y="1821"/>
                  </a:lnTo>
                  <a:lnTo>
                    <a:pt x="6215" y="1821"/>
                  </a:lnTo>
                  <a:lnTo>
                    <a:pt x="6153" y="1444"/>
                  </a:lnTo>
                  <a:lnTo>
                    <a:pt x="5964" y="1130"/>
                  </a:lnTo>
                  <a:lnTo>
                    <a:pt x="5713" y="816"/>
                  </a:lnTo>
                  <a:lnTo>
                    <a:pt x="5336" y="565"/>
                  </a:lnTo>
                  <a:lnTo>
                    <a:pt x="4834" y="314"/>
                  </a:lnTo>
                  <a:lnTo>
                    <a:pt x="4332" y="126"/>
                  </a:lnTo>
                  <a:lnTo>
                    <a:pt x="3767" y="63"/>
                  </a:lnTo>
                  <a:lnTo>
                    <a:pt x="3139" y="0"/>
                  </a:lnTo>
                  <a:lnTo>
                    <a:pt x="3139" y="0"/>
                  </a:lnTo>
                  <a:lnTo>
                    <a:pt x="2512" y="63"/>
                  </a:lnTo>
                  <a:lnTo>
                    <a:pt x="1884" y="126"/>
                  </a:lnTo>
                  <a:lnTo>
                    <a:pt x="1382" y="314"/>
                  </a:lnTo>
                  <a:lnTo>
                    <a:pt x="942" y="565"/>
                  </a:lnTo>
                  <a:lnTo>
                    <a:pt x="566" y="816"/>
                  </a:lnTo>
                  <a:lnTo>
                    <a:pt x="252" y="1130"/>
                  </a:lnTo>
                  <a:lnTo>
                    <a:pt x="63" y="1444"/>
                  </a:lnTo>
                  <a:lnTo>
                    <a:pt x="1" y="1821"/>
                  </a:lnTo>
                  <a:lnTo>
                    <a:pt x="1" y="182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7">
              <a:extLst>
                <a:ext uri="{FF2B5EF4-FFF2-40B4-BE49-F238E27FC236}">
                  <a16:creationId xmlns:a16="http://schemas.microsoft.com/office/drawing/2014/main" id="{BA31E3A3-E850-2116-CDD9-9118A1287728}"/>
                </a:ext>
              </a:extLst>
            </p:cNvPr>
            <p:cNvSpPr/>
            <p:nvPr/>
          </p:nvSpPr>
          <p:spPr>
            <a:xfrm>
              <a:off x="1706063" y="1423148"/>
              <a:ext cx="339052" cy="198883"/>
            </a:xfrm>
            <a:custGeom>
              <a:avLst/>
              <a:gdLst/>
              <a:ahLst/>
              <a:cxnLst/>
              <a:rect l="l" t="t" r="r" b="b"/>
              <a:pathLst>
                <a:path w="8350" h="4898" extrusionOk="0">
                  <a:moveTo>
                    <a:pt x="4206" y="1"/>
                  </a:moveTo>
                  <a:lnTo>
                    <a:pt x="3327" y="63"/>
                  </a:lnTo>
                  <a:lnTo>
                    <a:pt x="2574" y="189"/>
                  </a:lnTo>
                  <a:lnTo>
                    <a:pt x="1884" y="440"/>
                  </a:lnTo>
                  <a:lnTo>
                    <a:pt x="1256" y="754"/>
                  </a:lnTo>
                  <a:lnTo>
                    <a:pt x="754" y="1068"/>
                  </a:lnTo>
                  <a:lnTo>
                    <a:pt x="377" y="1507"/>
                  </a:lnTo>
                  <a:lnTo>
                    <a:pt x="189" y="1758"/>
                  </a:lnTo>
                  <a:lnTo>
                    <a:pt x="126" y="1947"/>
                  </a:lnTo>
                  <a:lnTo>
                    <a:pt x="63" y="2198"/>
                  </a:lnTo>
                  <a:lnTo>
                    <a:pt x="0" y="2449"/>
                  </a:lnTo>
                  <a:lnTo>
                    <a:pt x="63" y="2700"/>
                  </a:lnTo>
                  <a:lnTo>
                    <a:pt x="126" y="2951"/>
                  </a:lnTo>
                  <a:lnTo>
                    <a:pt x="189" y="3202"/>
                  </a:lnTo>
                  <a:lnTo>
                    <a:pt x="377" y="3390"/>
                  </a:lnTo>
                  <a:lnTo>
                    <a:pt x="754" y="3830"/>
                  </a:lnTo>
                  <a:lnTo>
                    <a:pt x="1256" y="4207"/>
                  </a:lnTo>
                  <a:lnTo>
                    <a:pt x="1884" y="4520"/>
                  </a:lnTo>
                  <a:lnTo>
                    <a:pt x="2574" y="4709"/>
                  </a:lnTo>
                  <a:lnTo>
                    <a:pt x="3327" y="4834"/>
                  </a:lnTo>
                  <a:lnTo>
                    <a:pt x="4206" y="4897"/>
                  </a:lnTo>
                  <a:lnTo>
                    <a:pt x="5022" y="4834"/>
                  </a:lnTo>
                  <a:lnTo>
                    <a:pt x="5776" y="4709"/>
                  </a:lnTo>
                  <a:lnTo>
                    <a:pt x="6529" y="4520"/>
                  </a:lnTo>
                  <a:lnTo>
                    <a:pt x="7094" y="4207"/>
                  </a:lnTo>
                  <a:lnTo>
                    <a:pt x="7596" y="3830"/>
                  </a:lnTo>
                  <a:lnTo>
                    <a:pt x="8036" y="3390"/>
                  </a:lnTo>
                  <a:lnTo>
                    <a:pt x="8161" y="3202"/>
                  </a:lnTo>
                  <a:lnTo>
                    <a:pt x="8224" y="2951"/>
                  </a:lnTo>
                  <a:lnTo>
                    <a:pt x="8287" y="2700"/>
                  </a:lnTo>
                  <a:lnTo>
                    <a:pt x="8349" y="2449"/>
                  </a:lnTo>
                  <a:lnTo>
                    <a:pt x="8287" y="2198"/>
                  </a:lnTo>
                  <a:lnTo>
                    <a:pt x="8224" y="1947"/>
                  </a:lnTo>
                  <a:lnTo>
                    <a:pt x="8161" y="1758"/>
                  </a:lnTo>
                  <a:lnTo>
                    <a:pt x="8036" y="1507"/>
                  </a:lnTo>
                  <a:lnTo>
                    <a:pt x="7596" y="1068"/>
                  </a:lnTo>
                  <a:lnTo>
                    <a:pt x="7094" y="754"/>
                  </a:lnTo>
                  <a:lnTo>
                    <a:pt x="6529" y="440"/>
                  </a:lnTo>
                  <a:lnTo>
                    <a:pt x="5776" y="189"/>
                  </a:lnTo>
                  <a:lnTo>
                    <a:pt x="5022" y="63"/>
                  </a:lnTo>
                  <a:lnTo>
                    <a:pt x="4206" y="1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7">
              <a:extLst>
                <a:ext uri="{FF2B5EF4-FFF2-40B4-BE49-F238E27FC236}">
                  <a16:creationId xmlns:a16="http://schemas.microsoft.com/office/drawing/2014/main" id="{BF3D9014-8D30-3797-8A7D-44CD9C3BE1E4}"/>
                </a:ext>
              </a:extLst>
            </p:cNvPr>
            <p:cNvSpPr/>
            <p:nvPr/>
          </p:nvSpPr>
          <p:spPr>
            <a:xfrm>
              <a:off x="1749389" y="1168273"/>
              <a:ext cx="252401" cy="420587"/>
            </a:xfrm>
            <a:custGeom>
              <a:avLst/>
              <a:gdLst/>
              <a:ahLst/>
              <a:cxnLst/>
              <a:rect l="l" t="t" r="r" b="b"/>
              <a:pathLst>
                <a:path w="6216" h="10358" extrusionOk="0">
                  <a:moveTo>
                    <a:pt x="1" y="0"/>
                  </a:moveTo>
                  <a:lnTo>
                    <a:pt x="1" y="8537"/>
                  </a:lnTo>
                  <a:lnTo>
                    <a:pt x="63" y="8914"/>
                  </a:lnTo>
                  <a:lnTo>
                    <a:pt x="252" y="9228"/>
                  </a:lnTo>
                  <a:lnTo>
                    <a:pt x="566" y="9542"/>
                  </a:lnTo>
                  <a:lnTo>
                    <a:pt x="942" y="9856"/>
                  </a:lnTo>
                  <a:lnTo>
                    <a:pt x="1382" y="10044"/>
                  </a:lnTo>
                  <a:lnTo>
                    <a:pt x="1884" y="10232"/>
                  </a:lnTo>
                  <a:lnTo>
                    <a:pt x="2512" y="10358"/>
                  </a:lnTo>
                  <a:lnTo>
                    <a:pt x="3767" y="10358"/>
                  </a:lnTo>
                  <a:lnTo>
                    <a:pt x="4332" y="10232"/>
                  </a:lnTo>
                  <a:lnTo>
                    <a:pt x="4834" y="10044"/>
                  </a:lnTo>
                  <a:lnTo>
                    <a:pt x="5274" y="9856"/>
                  </a:lnTo>
                  <a:lnTo>
                    <a:pt x="5650" y="9542"/>
                  </a:lnTo>
                  <a:lnTo>
                    <a:pt x="5964" y="9228"/>
                  </a:lnTo>
                  <a:lnTo>
                    <a:pt x="6090" y="8914"/>
                  </a:lnTo>
                  <a:lnTo>
                    <a:pt x="6153" y="8537"/>
                  </a:lnTo>
                  <a:lnTo>
                    <a:pt x="6215" y="1946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7">
              <a:extLst>
                <a:ext uri="{FF2B5EF4-FFF2-40B4-BE49-F238E27FC236}">
                  <a16:creationId xmlns:a16="http://schemas.microsoft.com/office/drawing/2014/main" id="{99D38045-567C-D440-7CC8-91139B7C744A}"/>
                </a:ext>
              </a:extLst>
            </p:cNvPr>
            <p:cNvSpPr/>
            <p:nvPr/>
          </p:nvSpPr>
          <p:spPr>
            <a:xfrm>
              <a:off x="1749389" y="1168273"/>
              <a:ext cx="252401" cy="420587"/>
            </a:xfrm>
            <a:custGeom>
              <a:avLst/>
              <a:gdLst/>
              <a:ahLst/>
              <a:cxnLst/>
              <a:rect l="l" t="t" r="r" b="b"/>
              <a:pathLst>
                <a:path w="6216" h="10358" fill="none" extrusionOk="0">
                  <a:moveTo>
                    <a:pt x="1" y="0"/>
                  </a:moveTo>
                  <a:lnTo>
                    <a:pt x="1" y="8537"/>
                  </a:lnTo>
                  <a:lnTo>
                    <a:pt x="1" y="8537"/>
                  </a:lnTo>
                  <a:lnTo>
                    <a:pt x="63" y="8914"/>
                  </a:lnTo>
                  <a:lnTo>
                    <a:pt x="252" y="9228"/>
                  </a:lnTo>
                  <a:lnTo>
                    <a:pt x="566" y="9542"/>
                  </a:lnTo>
                  <a:lnTo>
                    <a:pt x="942" y="9856"/>
                  </a:lnTo>
                  <a:lnTo>
                    <a:pt x="1382" y="10044"/>
                  </a:lnTo>
                  <a:lnTo>
                    <a:pt x="1884" y="10232"/>
                  </a:lnTo>
                  <a:lnTo>
                    <a:pt x="2512" y="10358"/>
                  </a:lnTo>
                  <a:lnTo>
                    <a:pt x="3139" y="10358"/>
                  </a:lnTo>
                  <a:lnTo>
                    <a:pt x="3139" y="10358"/>
                  </a:lnTo>
                  <a:lnTo>
                    <a:pt x="3767" y="10358"/>
                  </a:lnTo>
                  <a:lnTo>
                    <a:pt x="4332" y="10232"/>
                  </a:lnTo>
                  <a:lnTo>
                    <a:pt x="4834" y="10044"/>
                  </a:lnTo>
                  <a:lnTo>
                    <a:pt x="5274" y="9856"/>
                  </a:lnTo>
                  <a:lnTo>
                    <a:pt x="5650" y="9542"/>
                  </a:lnTo>
                  <a:lnTo>
                    <a:pt x="5964" y="9228"/>
                  </a:lnTo>
                  <a:lnTo>
                    <a:pt x="6090" y="8914"/>
                  </a:lnTo>
                  <a:lnTo>
                    <a:pt x="6153" y="8537"/>
                  </a:lnTo>
                  <a:lnTo>
                    <a:pt x="6215" y="1946"/>
                  </a:lnTo>
                  <a:lnTo>
                    <a:pt x="62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7">
              <a:extLst>
                <a:ext uri="{FF2B5EF4-FFF2-40B4-BE49-F238E27FC236}">
                  <a16:creationId xmlns:a16="http://schemas.microsoft.com/office/drawing/2014/main" id="{9D04898C-316F-0DA8-AE92-1AA5CABDB00B}"/>
                </a:ext>
              </a:extLst>
            </p:cNvPr>
            <p:cNvSpPr/>
            <p:nvPr/>
          </p:nvSpPr>
          <p:spPr>
            <a:xfrm>
              <a:off x="1749389" y="1168273"/>
              <a:ext cx="252401" cy="420587"/>
            </a:xfrm>
            <a:custGeom>
              <a:avLst/>
              <a:gdLst/>
              <a:ahLst/>
              <a:cxnLst/>
              <a:rect l="l" t="t" r="r" b="b"/>
              <a:pathLst>
                <a:path w="6216" h="10358" fill="none" extrusionOk="0">
                  <a:moveTo>
                    <a:pt x="1" y="0"/>
                  </a:moveTo>
                  <a:lnTo>
                    <a:pt x="1" y="8537"/>
                  </a:lnTo>
                  <a:lnTo>
                    <a:pt x="1" y="8537"/>
                  </a:lnTo>
                  <a:lnTo>
                    <a:pt x="63" y="8914"/>
                  </a:lnTo>
                  <a:lnTo>
                    <a:pt x="252" y="9228"/>
                  </a:lnTo>
                  <a:lnTo>
                    <a:pt x="566" y="9542"/>
                  </a:lnTo>
                  <a:lnTo>
                    <a:pt x="942" y="9856"/>
                  </a:lnTo>
                  <a:lnTo>
                    <a:pt x="1382" y="10044"/>
                  </a:lnTo>
                  <a:lnTo>
                    <a:pt x="1884" y="10232"/>
                  </a:lnTo>
                  <a:lnTo>
                    <a:pt x="2512" y="10358"/>
                  </a:lnTo>
                  <a:lnTo>
                    <a:pt x="3139" y="10358"/>
                  </a:lnTo>
                  <a:lnTo>
                    <a:pt x="3139" y="10358"/>
                  </a:lnTo>
                  <a:lnTo>
                    <a:pt x="3767" y="10358"/>
                  </a:lnTo>
                  <a:lnTo>
                    <a:pt x="4332" y="10232"/>
                  </a:lnTo>
                  <a:lnTo>
                    <a:pt x="4834" y="10044"/>
                  </a:lnTo>
                  <a:lnTo>
                    <a:pt x="5274" y="9856"/>
                  </a:lnTo>
                  <a:lnTo>
                    <a:pt x="5650" y="9542"/>
                  </a:lnTo>
                  <a:lnTo>
                    <a:pt x="5964" y="9228"/>
                  </a:lnTo>
                  <a:lnTo>
                    <a:pt x="6090" y="8914"/>
                  </a:lnTo>
                  <a:lnTo>
                    <a:pt x="6153" y="8537"/>
                  </a:lnTo>
                  <a:lnTo>
                    <a:pt x="6215" y="1946"/>
                  </a:lnTo>
                  <a:lnTo>
                    <a:pt x="6215" y="0"/>
                  </a:lnTo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7">
              <a:extLst>
                <a:ext uri="{FF2B5EF4-FFF2-40B4-BE49-F238E27FC236}">
                  <a16:creationId xmlns:a16="http://schemas.microsoft.com/office/drawing/2014/main" id="{EF1546B4-04BC-F7DC-D14A-4B4C9CCD7C38}"/>
                </a:ext>
              </a:extLst>
            </p:cNvPr>
            <p:cNvSpPr/>
            <p:nvPr/>
          </p:nvSpPr>
          <p:spPr>
            <a:xfrm>
              <a:off x="1749389" y="1089257"/>
              <a:ext cx="252401" cy="147883"/>
            </a:xfrm>
            <a:custGeom>
              <a:avLst/>
              <a:gdLst/>
              <a:ahLst/>
              <a:cxnLst/>
              <a:rect l="l" t="t" r="r" b="b"/>
              <a:pathLst>
                <a:path w="6216" h="3642" fill="none" extrusionOk="0">
                  <a:moveTo>
                    <a:pt x="1" y="1821"/>
                  </a:moveTo>
                  <a:lnTo>
                    <a:pt x="1" y="1821"/>
                  </a:lnTo>
                  <a:lnTo>
                    <a:pt x="63" y="2197"/>
                  </a:lnTo>
                  <a:lnTo>
                    <a:pt x="252" y="2511"/>
                  </a:lnTo>
                  <a:lnTo>
                    <a:pt x="566" y="2825"/>
                  </a:lnTo>
                  <a:lnTo>
                    <a:pt x="942" y="3139"/>
                  </a:lnTo>
                  <a:lnTo>
                    <a:pt x="1382" y="3327"/>
                  </a:lnTo>
                  <a:lnTo>
                    <a:pt x="1884" y="3516"/>
                  </a:lnTo>
                  <a:lnTo>
                    <a:pt x="2512" y="3641"/>
                  </a:lnTo>
                  <a:lnTo>
                    <a:pt x="3139" y="3641"/>
                  </a:lnTo>
                  <a:lnTo>
                    <a:pt x="3139" y="3641"/>
                  </a:lnTo>
                  <a:lnTo>
                    <a:pt x="3767" y="3641"/>
                  </a:lnTo>
                  <a:lnTo>
                    <a:pt x="4332" y="3516"/>
                  </a:lnTo>
                  <a:lnTo>
                    <a:pt x="4834" y="3327"/>
                  </a:lnTo>
                  <a:lnTo>
                    <a:pt x="5336" y="3139"/>
                  </a:lnTo>
                  <a:lnTo>
                    <a:pt x="5713" y="2825"/>
                  </a:lnTo>
                  <a:lnTo>
                    <a:pt x="5964" y="2511"/>
                  </a:lnTo>
                  <a:lnTo>
                    <a:pt x="6153" y="2197"/>
                  </a:lnTo>
                  <a:lnTo>
                    <a:pt x="6215" y="1821"/>
                  </a:lnTo>
                  <a:lnTo>
                    <a:pt x="6215" y="1821"/>
                  </a:lnTo>
                  <a:lnTo>
                    <a:pt x="6153" y="1444"/>
                  </a:lnTo>
                  <a:lnTo>
                    <a:pt x="5964" y="1130"/>
                  </a:lnTo>
                  <a:lnTo>
                    <a:pt x="5713" y="816"/>
                  </a:lnTo>
                  <a:lnTo>
                    <a:pt x="5336" y="502"/>
                  </a:lnTo>
                  <a:lnTo>
                    <a:pt x="4834" y="314"/>
                  </a:lnTo>
                  <a:lnTo>
                    <a:pt x="4332" y="126"/>
                  </a:lnTo>
                  <a:lnTo>
                    <a:pt x="3767" y="0"/>
                  </a:lnTo>
                  <a:lnTo>
                    <a:pt x="3139" y="0"/>
                  </a:lnTo>
                  <a:lnTo>
                    <a:pt x="3139" y="0"/>
                  </a:lnTo>
                  <a:lnTo>
                    <a:pt x="2512" y="0"/>
                  </a:lnTo>
                  <a:lnTo>
                    <a:pt x="1884" y="126"/>
                  </a:lnTo>
                  <a:lnTo>
                    <a:pt x="1382" y="314"/>
                  </a:lnTo>
                  <a:lnTo>
                    <a:pt x="942" y="502"/>
                  </a:lnTo>
                  <a:lnTo>
                    <a:pt x="566" y="816"/>
                  </a:lnTo>
                  <a:lnTo>
                    <a:pt x="252" y="1130"/>
                  </a:lnTo>
                  <a:lnTo>
                    <a:pt x="63" y="1444"/>
                  </a:lnTo>
                  <a:lnTo>
                    <a:pt x="1" y="1821"/>
                  </a:lnTo>
                  <a:lnTo>
                    <a:pt x="1" y="182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7">
              <a:extLst>
                <a:ext uri="{FF2B5EF4-FFF2-40B4-BE49-F238E27FC236}">
                  <a16:creationId xmlns:a16="http://schemas.microsoft.com/office/drawing/2014/main" id="{22417AF3-04FA-0F1F-B9E9-C77C579C4A37}"/>
                </a:ext>
              </a:extLst>
            </p:cNvPr>
            <p:cNvSpPr/>
            <p:nvPr/>
          </p:nvSpPr>
          <p:spPr>
            <a:xfrm>
              <a:off x="1749389" y="1089257"/>
              <a:ext cx="252401" cy="147883"/>
            </a:xfrm>
            <a:custGeom>
              <a:avLst/>
              <a:gdLst/>
              <a:ahLst/>
              <a:cxnLst/>
              <a:rect l="l" t="t" r="r" b="b"/>
              <a:pathLst>
                <a:path w="6216" h="3642" extrusionOk="0">
                  <a:moveTo>
                    <a:pt x="2512" y="0"/>
                  </a:moveTo>
                  <a:lnTo>
                    <a:pt x="1884" y="126"/>
                  </a:lnTo>
                  <a:lnTo>
                    <a:pt x="1382" y="314"/>
                  </a:lnTo>
                  <a:lnTo>
                    <a:pt x="942" y="502"/>
                  </a:lnTo>
                  <a:lnTo>
                    <a:pt x="566" y="816"/>
                  </a:lnTo>
                  <a:lnTo>
                    <a:pt x="252" y="1130"/>
                  </a:lnTo>
                  <a:lnTo>
                    <a:pt x="63" y="1444"/>
                  </a:lnTo>
                  <a:lnTo>
                    <a:pt x="1" y="1821"/>
                  </a:lnTo>
                  <a:lnTo>
                    <a:pt x="63" y="2197"/>
                  </a:lnTo>
                  <a:lnTo>
                    <a:pt x="252" y="2511"/>
                  </a:lnTo>
                  <a:lnTo>
                    <a:pt x="566" y="2825"/>
                  </a:lnTo>
                  <a:lnTo>
                    <a:pt x="942" y="3139"/>
                  </a:lnTo>
                  <a:lnTo>
                    <a:pt x="1382" y="3327"/>
                  </a:lnTo>
                  <a:lnTo>
                    <a:pt x="1884" y="3516"/>
                  </a:lnTo>
                  <a:lnTo>
                    <a:pt x="2512" y="3641"/>
                  </a:lnTo>
                  <a:lnTo>
                    <a:pt x="3767" y="3641"/>
                  </a:lnTo>
                  <a:lnTo>
                    <a:pt x="4332" y="3516"/>
                  </a:lnTo>
                  <a:lnTo>
                    <a:pt x="4834" y="3327"/>
                  </a:lnTo>
                  <a:lnTo>
                    <a:pt x="5336" y="3139"/>
                  </a:lnTo>
                  <a:lnTo>
                    <a:pt x="5713" y="2825"/>
                  </a:lnTo>
                  <a:lnTo>
                    <a:pt x="5964" y="2511"/>
                  </a:lnTo>
                  <a:lnTo>
                    <a:pt x="6153" y="2197"/>
                  </a:lnTo>
                  <a:lnTo>
                    <a:pt x="6215" y="1821"/>
                  </a:lnTo>
                  <a:lnTo>
                    <a:pt x="6153" y="1444"/>
                  </a:lnTo>
                  <a:lnTo>
                    <a:pt x="5964" y="1130"/>
                  </a:lnTo>
                  <a:lnTo>
                    <a:pt x="5713" y="816"/>
                  </a:lnTo>
                  <a:lnTo>
                    <a:pt x="5336" y="502"/>
                  </a:lnTo>
                  <a:lnTo>
                    <a:pt x="4834" y="314"/>
                  </a:lnTo>
                  <a:lnTo>
                    <a:pt x="4332" y="126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7">
              <a:extLst>
                <a:ext uri="{FF2B5EF4-FFF2-40B4-BE49-F238E27FC236}">
                  <a16:creationId xmlns:a16="http://schemas.microsoft.com/office/drawing/2014/main" id="{0C5E2BCA-280C-439D-387B-99608267D91F}"/>
                </a:ext>
              </a:extLst>
            </p:cNvPr>
            <p:cNvSpPr/>
            <p:nvPr/>
          </p:nvSpPr>
          <p:spPr>
            <a:xfrm>
              <a:off x="1795272" y="1114716"/>
              <a:ext cx="163191" cy="86732"/>
            </a:xfrm>
            <a:custGeom>
              <a:avLst/>
              <a:gdLst/>
              <a:ahLst/>
              <a:cxnLst/>
              <a:rect l="l" t="t" r="r" b="b"/>
              <a:pathLst>
                <a:path w="4019" h="2136" extrusionOk="0">
                  <a:moveTo>
                    <a:pt x="1570" y="1"/>
                  </a:moveTo>
                  <a:lnTo>
                    <a:pt x="1193" y="64"/>
                  </a:lnTo>
                  <a:lnTo>
                    <a:pt x="879" y="189"/>
                  </a:lnTo>
                  <a:lnTo>
                    <a:pt x="566" y="315"/>
                  </a:lnTo>
                  <a:lnTo>
                    <a:pt x="314" y="440"/>
                  </a:lnTo>
                  <a:lnTo>
                    <a:pt x="126" y="629"/>
                  </a:lnTo>
                  <a:lnTo>
                    <a:pt x="1" y="817"/>
                  </a:lnTo>
                  <a:lnTo>
                    <a:pt x="1" y="1068"/>
                  </a:lnTo>
                  <a:lnTo>
                    <a:pt x="1" y="1256"/>
                  </a:lnTo>
                  <a:lnTo>
                    <a:pt x="126" y="1507"/>
                  </a:lnTo>
                  <a:lnTo>
                    <a:pt x="314" y="1633"/>
                  </a:lnTo>
                  <a:lnTo>
                    <a:pt x="566" y="1821"/>
                  </a:lnTo>
                  <a:lnTo>
                    <a:pt x="879" y="1947"/>
                  </a:lnTo>
                  <a:lnTo>
                    <a:pt x="1193" y="2072"/>
                  </a:lnTo>
                  <a:lnTo>
                    <a:pt x="1570" y="2135"/>
                  </a:lnTo>
                  <a:lnTo>
                    <a:pt x="2386" y="2135"/>
                  </a:lnTo>
                  <a:lnTo>
                    <a:pt x="2763" y="2072"/>
                  </a:lnTo>
                  <a:lnTo>
                    <a:pt x="3139" y="1947"/>
                  </a:lnTo>
                  <a:lnTo>
                    <a:pt x="3390" y="1821"/>
                  </a:lnTo>
                  <a:lnTo>
                    <a:pt x="3641" y="1633"/>
                  </a:lnTo>
                  <a:lnTo>
                    <a:pt x="3830" y="1507"/>
                  </a:lnTo>
                  <a:lnTo>
                    <a:pt x="3955" y="1256"/>
                  </a:lnTo>
                  <a:lnTo>
                    <a:pt x="4018" y="1068"/>
                  </a:lnTo>
                  <a:lnTo>
                    <a:pt x="3955" y="817"/>
                  </a:lnTo>
                  <a:lnTo>
                    <a:pt x="3830" y="629"/>
                  </a:lnTo>
                  <a:lnTo>
                    <a:pt x="3641" y="440"/>
                  </a:lnTo>
                  <a:lnTo>
                    <a:pt x="3390" y="315"/>
                  </a:lnTo>
                  <a:lnTo>
                    <a:pt x="3139" y="189"/>
                  </a:lnTo>
                  <a:lnTo>
                    <a:pt x="2763" y="64"/>
                  </a:lnTo>
                  <a:lnTo>
                    <a:pt x="23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7">
              <a:extLst>
                <a:ext uri="{FF2B5EF4-FFF2-40B4-BE49-F238E27FC236}">
                  <a16:creationId xmlns:a16="http://schemas.microsoft.com/office/drawing/2014/main" id="{8AA2CE5A-13E9-5649-EDED-29F9D28B15EA}"/>
                </a:ext>
              </a:extLst>
            </p:cNvPr>
            <p:cNvSpPr/>
            <p:nvPr/>
          </p:nvSpPr>
          <p:spPr>
            <a:xfrm>
              <a:off x="2345833" y="1963512"/>
              <a:ext cx="616912" cy="2309409"/>
            </a:xfrm>
            <a:custGeom>
              <a:avLst/>
              <a:gdLst/>
              <a:ahLst/>
              <a:cxnLst/>
              <a:rect l="l" t="t" r="r" b="b"/>
              <a:pathLst>
                <a:path w="15193" h="56875" extrusionOk="0">
                  <a:moveTo>
                    <a:pt x="1" y="1"/>
                  </a:moveTo>
                  <a:lnTo>
                    <a:pt x="1" y="48023"/>
                  </a:lnTo>
                  <a:lnTo>
                    <a:pt x="15067" y="56874"/>
                  </a:lnTo>
                  <a:lnTo>
                    <a:pt x="15192" y="89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7">
              <a:extLst>
                <a:ext uri="{FF2B5EF4-FFF2-40B4-BE49-F238E27FC236}">
                  <a16:creationId xmlns:a16="http://schemas.microsoft.com/office/drawing/2014/main" id="{563527B1-D66E-AB3D-CB93-EB3AD1B27CD6}"/>
                </a:ext>
              </a:extLst>
            </p:cNvPr>
            <p:cNvSpPr/>
            <p:nvPr/>
          </p:nvSpPr>
          <p:spPr>
            <a:xfrm>
              <a:off x="2345833" y="1963512"/>
              <a:ext cx="616912" cy="2309409"/>
            </a:xfrm>
            <a:custGeom>
              <a:avLst/>
              <a:gdLst/>
              <a:ahLst/>
              <a:cxnLst/>
              <a:rect l="l" t="t" r="r" b="b"/>
              <a:pathLst>
                <a:path w="15193" h="56875" fill="none" extrusionOk="0">
                  <a:moveTo>
                    <a:pt x="1" y="1"/>
                  </a:moveTo>
                  <a:lnTo>
                    <a:pt x="1" y="48023"/>
                  </a:lnTo>
                  <a:lnTo>
                    <a:pt x="15067" y="56874"/>
                  </a:lnTo>
                  <a:lnTo>
                    <a:pt x="15192" y="8915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7">
              <a:extLst>
                <a:ext uri="{FF2B5EF4-FFF2-40B4-BE49-F238E27FC236}">
                  <a16:creationId xmlns:a16="http://schemas.microsoft.com/office/drawing/2014/main" id="{620FE5A8-4488-2694-6B4C-1073AF29A7F2}"/>
                </a:ext>
              </a:extLst>
            </p:cNvPr>
            <p:cNvSpPr/>
            <p:nvPr/>
          </p:nvSpPr>
          <p:spPr>
            <a:xfrm>
              <a:off x="2960144" y="1741771"/>
              <a:ext cx="994132" cy="2531153"/>
            </a:xfrm>
            <a:custGeom>
              <a:avLst/>
              <a:gdLst/>
              <a:ahLst/>
              <a:cxnLst/>
              <a:rect l="l" t="t" r="r" b="b"/>
              <a:pathLst>
                <a:path w="24483" h="62336" extrusionOk="0">
                  <a:moveTo>
                    <a:pt x="24483" y="0"/>
                  </a:moveTo>
                  <a:lnTo>
                    <a:pt x="63" y="14376"/>
                  </a:lnTo>
                  <a:lnTo>
                    <a:pt x="1" y="62335"/>
                  </a:lnTo>
                  <a:lnTo>
                    <a:pt x="24483" y="48148"/>
                  </a:lnTo>
                  <a:lnTo>
                    <a:pt x="24483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7">
              <a:extLst>
                <a:ext uri="{FF2B5EF4-FFF2-40B4-BE49-F238E27FC236}">
                  <a16:creationId xmlns:a16="http://schemas.microsoft.com/office/drawing/2014/main" id="{452BD5E7-FB3F-F91A-55AA-6165A32E27A0}"/>
                </a:ext>
              </a:extLst>
            </p:cNvPr>
            <p:cNvSpPr/>
            <p:nvPr/>
          </p:nvSpPr>
          <p:spPr>
            <a:xfrm>
              <a:off x="2960144" y="1741771"/>
              <a:ext cx="994132" cy="2531153"/>
            </a:xfrm>
            <a:custGeom>
              <a:avLst/>
              <a:gdLst/>
              <a:ahLst/>
              <a:cxnLst/>
              <a:rect l="l" t="t" r="r" b="b"/>
              <a:pathLst>
                <a:path w="24483" h="62336" fill="none" extrusionOk="0">
                  <a:moveTo>
                    <a:pt x="63" y="14376"/>
                  </a:moveTo>
                  <a:lnTo>
                    <a:pt x="24483" y="0"/>
                  </a:lnTo>
                  <a:lnTo>
                    <a:pt x="24483" y="48148"/>
                  </a:lnTo>
                  <a:lnTo>
                    <a:pt x="1" y="62335"/>
                  </a:lnTo>
                  <a:lnTo>
                    <a:pt x="63" y="14376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7">
              <a:extLst>
                <a:ext uri="{FF2B5EF4-FFF2-40B4-BE49-F238E27FC236}">
                  <a16:creationId xmlns:a16="http://schemas.microsoft.com/office/drawing/2014/main" id="{9C20DFEC-7BCA-A51E-60EC-D254429B327A}"/>
                </a:ext>
              </a:extLst>
            </p:cNvPr>
            <p:cNvSpPr/>
            <p:nvPr/>
          </p:nvSpPr>
          <p:spPr>
            <a:xfrm>
              <a:off x="2348391" y="1379823"/>
              <a:ext cx="1605887" cy="945690"/>
            </a:xfrm>
            <a:custGeom>
              <a:avLst/>
              <a:gdLst/>
              <a:ahLst/>
              <a:cxnLst/>
              <a:rect l="l" t="t" r="r" b="b"/>
              <a:pathLst>
                <a:path w="39549" h="23290" extrusionOk="0">
                  <a:moveTo>
                    <a:pt x="24169" y="0"/>
                  </a:moveTo>
                  <a:lnTo>
                    <a:pt x="1" y="14376"/>
                  </a:lnTo>
                  <a:lnTo>
                    <a:pt x="15129" y="23290"/>
                  </a:lnTo>
                  <a:lnTo>
                    <a:pt x="39549" y="8914"/>
                  </a:lnTo>
                  <a:lnTo>
                    <a:pt x="24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7">
              <a:extLst>
                <a:ext uri="{FF2B5EF4-FFF2-40B4-BE49-F238E27FC236}">
                  <a16:creationId xmlns:a16="http://schemas.microsoft.com/office/drawing/2014/main" id="{628C0C21-DB5B-9C79-19FF-FB34381BF113}"/>
                </a:ext>
              </a:extLst>
            </p:cNvPr>
            <p:cNvSpPr/>
            <p:nvPr/>
          </p:nvSpPr>
          <p:spPr>
            <a:xfrm>
              <a:off x="2348391" y="1379823"/>
              <a:ext cx="1605887" cy="945690"/>
            </a:xfrm>
            <a:custGeom>
              <a:avLst/>
              <a:gdLst/>
              <a:ahLst/>
              <a:cxnLst/>
              <a:rect l="l" t="t" r="r" b="b"/>
              <a:pathLst>
                <a:path w="39549" h="23290" fill="none" extrusionOk="0">
                  <a:moveTo>
                    <a:pt x="39549" y="8914"/>
                  </a:moveTo>
                  <a:lnTo>
                    <a:pt x="24169" y="0"/>
                  </a:lnTo>
                  <a:lnTo>
                    <a:pt x="1" y="14376"/>
                  </a:lnTo>
                  <a:lnTo>
                    <a:pt x="15129" y="23290"/>
                  </a:lnTo>
                  <a:lnTo>
                    <a:pt x="39549" y="8914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7">
              <a:extLst>
                <a:ext uri="{FF2B5EF4-FFF2-40B4-BE49-F238E27FC236}">
                  <a16:creationId xmlns:a16="http://schemas.microsoft.com/office/drawing/2014/main" id="{76C28058-B6F9-D861-0569-FE4F82D7C690}"/>
                </a:ext>
              </a:extLst>
            </p:cNvPr>
            <p:cNvSpPr/>
            <p:nvPr/>
          </p:nvSpPr>
          <p:spPr>
            <a:xfrm>
              <a:off x="3113102" y="2249002"/>
              <a:ext cx="124901" cy="285534"/>
            </a:xfrm>
            <a:custGeom>
              <a:avLst/>
              <a:gdLst/>
              <a:ahLst/>
              <a:cxnLst/>
              <a:rect l="l" t="t" r="r" b="b"/>
              <a:pathLst>
                <a:path w="3076" h="7032" extrusionOk="0">
                  <a:moveTo>
                    <a:pt x="3076" y="1"/>
                  </a:moveTo>
                  <a:lnTo>
                    <a:pt x="0" y="1758"/>
                  </a:lnTo>
                  <a:lnTo>
                    <a:pt x="0" y="7031"/>
                  </a:lnTo>
                  <a:lnTo>
                    <a:pt x="3076" y="5274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7">
              <a:extLst>
                <a:ext uri="{FF2B5EF4-FFF2-40B4-BE49-F238E27FC236}">
                  <a16:creationId xmlns:a16="http://schemas.microsoft.com/office/drawing/2014/main" id="{C9D5D79E-ECC6-33B2-16E4-81617BDBC6C0}"/>
                </a:ext>
              </a:extLst>
            </p:cNvPr>
            <p:cNvSpPr/>
            <p:nvPr/>
          </p:nvSpPr>
          <p:spPr>
            <a:xfrm>
              <a:off x="3314462" y="2129219"/>
              <a:ext cx="124942" cy="288052"/>
            </a:xfrm>
            <a:custGeom>
              <a:avLst/>
              <a:gdLst/>
              <a:ahLst/>
              <a:cxnLst/>
              <a:rect l="l" t="t" r="r" b="b"/>
              <a:pathLst>
                <a:path w="3077" h="7094" extrusionOk="0">
                  <a:moveTo>
                    <a:pt x="3076" y="0"/>
                  </a:moveTo>
                  <a:lnTo>
                    <a:pt x="0" y="1821"/>
                  </a:lnTo>
                  <a:lnTo>
                    <a:pt x="63" y="7094"/>
                  </a:lnTo>
                  <a:lnTo>
                    <a:pt x="3076" y="5336"/>
                  </a:lnTo>
                  <a:lnTo>
                    <a:pt x="30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7">
              <a:extLst>
                <a:ext uri="{FF2B5EF4-FFF2-40B4-BE49-F238E27FC236}">
                  <a16:creationId xmlns:a16="http://schemas.microsoft.com/office/drawing/2014/main" id="{09CB8979-FA1D-08CA-E8A4-70BB7375A113}"/>
                </a:ext>
              </a:extLst>
            </p:cNvPr>
            <p:cNvSpPr/>
            <p:nvPr/>
          </p:nvSpPr>
          <p:spPr>
            <a:xfrm>
              <a:off x="3518379" y="2011953"/>
              <a:ext cx="122383" cy="285534"/>
            </a:xfrm>
            <a:custGeom>
              <a:avLst/>
              <a:gdLst/>
              <a:ahLst/>
              <a:cxnLst/>
              <a:rect l="l" t="t" r="r" b="b"/>
              <a:pathLst>
                <a:path w="3014" h="7032" extrusionOk="0">
                  <a:moveTo>
                    <a:pt x="3013" y="1"/>
                  </a:moveTo>
                  <a:lnTo>
                    <a:pt x="0" y="1758"/>
                  </a:lnTo>
                  <a:lnTo>
                    <a:pt x="0" y="7031"/>
                  </a:lnTo>
                  <a:lnTo>
                    <a:pt x="3013" y="5274"/>
                  </a:lnTo>
                  <a:lnTo>
                    <a:pt x="30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7">
              <a:extLst>
                <a:ext uri="{FF2B5EF4-FFF2-40B4-BE49-F238E27FC236}">
                  <a16:creationId xmlns:a16="http://schemas.microsoft.com/office/drawing/2014/main" id="{64C31716-082D-F3D2-03E0-E20C39879580}"/>
                </a:ext>
              </a:extLst>
            </p:cNvPr>
            <p:cNvSpPr/>
            <p:nvPr/>
          </p:nvSpPr>
          <p:spPr>
            <a:xfrm>
              <a:off x="3719739" y="1892170"/>
              <a:ext cx="124942" cy="285494"/>
            </a:xfrm>
            <a:custGeom>
              <a:avLst/>
              <a:gdLst/>
              <a:ahLst/>
              <a:cxnLst/>
              <a:rect l="l" t="t" r="r" b="b"/>
              <a:pathLst>
                <a:path w="3077" h="7031" extrusionOk="0">
                  <a:moveTo>
                    <a:pt x="3076" y="0"/>
                  </a:moveTo>
                  <a:lnTo>
                    <a:pt x="0" y="1758"/>
                  </a:lnTo>
                  <a:lnTo>
                    <a:pt x="63" y="7031"/>
                  </a:lnTo>
                  <a:lnTo>
                    <a:pt x="3076" y="5273"/>
                  </a:lnTo>
                  <a:lnTo>
                    <a:pt x="30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7">
              <a:extLst>
                <a:ext uri="{FF2B5EF4-FFF2-40B4-BE49-F238E27FC236}">
                  <a16:creationId xmlns:a16="http://schemas.microsoft.com/office/drawing/2014/main" id="{F03B8D6F-0C23-0A80-6B69-B2980CD921AE}"/>
                </a:ext>
              </a:extLst>
            </p:cNvPr>
            <p:cNvSpPr/>
            <p:nvPr/>
          </p:nvSpPr>
          <p:spPr>
            <a:xfrm>
              <a:off x="3113102" y="2562509"/>
              <a:ext cx="124901" cy="288092"/>
            </a:xfrm>
            <a:custGeom>
              <a:avLst/>
              <a:gdLst/>
              <a:ahLst/>
              <a:cxnLst/>
              <a:rect l="l" t="t" r="r" b="b"/>
              <a:pathLst>
                <a:path w="3076" h="7095" extrusionOk="0">
                  <a:moveTo>
                    <a:pt x="3076" y="1"/>
                  </a:moveTo>
                  <a:lnTo>
                    <a:pt x="0" y="1758"/>
                  </a:lnTo>
                  <a:lnTo>
                    <a:pt x="0" y="7094"/>
                  </a:lnTo>
                  <a:lnTo>
                    <a:pt x="3076" y="5337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7">
              <a:extLst>
                <a:ext uri="{FF2B5EF4-FFF2-40B4-BE49-F238E27FC236}">
                  <a16:creationId xmlns:a16="http://schemas.microsoft.com/office/drawing/2014/main" id="{08EBF23D-F228-8DB3-38D7-F30D8E7C7E5B}"/>
                </a:ext>
              </a:extLst>
            </p:cNvPr>
            <p:cNvSpPr/>
            <p:nvPr/>
          </p:nvSpPr>
          <p:spPr>
            <a:xfrm>
              <a:off x="3314462" y="2442726"/>
              <a:ext cx="124942" cy="288052"/>
            </a:xfrm>
            <a:custGeom>
              <a:avLst/>
              <a:gdLst/>
              <a:ahLst/>
              <a:cxnLst/>
              <a:rect l="l" t="t" r="r" b="b"/>
              <a:pathLst>
                <a:path w="3077" h="7094" extrusionOk="0">
                  <a:moveTo>
                    <a:pt x="3076" y="0"/>
                  </a:moveTo>
                  <a:lnTo>
                    <a:pt x="0" y="1821"/>
                  </a:lnTo>
                  <a:lnTo>
                    <a:pt x="63" y="7094"/>
                  </a:lnTo>
                  <a:lnTo>
                    <a:pt x="3076" y="5336"/>
                  </a:lnTo>
                  <a:lnTo>
                    <a:pt x="30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7">
              <a:extLst>
                <a:ext uri="{FF2B5EF4-FFF2-40B4-BE49-F238E27FC236}">
                  <a16:creationId xmlns:a16="http://schemas.microsoft.com/office/drawing/2014/main" id="{433EE109-D100-06B2-F72C-0CA19C5233B1}"/>
                </a:ext>
              </a:extLst>
            </p:cNvPr>
            <p:cNvSpPr/>
            <p:nvPr/>
          </p:nvSpPr>
          <p:spPr>
            <a:xfrm>
              <a:off x="3518379" y="2325460"/>
              <a:ext cx="122383" cy="285534"/>
            </a:xfrm>
            <a:custGeom>
              <a:avLst/>
              <a:gdLst/>
              <a:ahLst/>
              <a:cxnLst/>
              <a:rect l="l" t="t" r="r" b="b"/>
              <a:pathLst>
                <a:path w="3014" h="7032" extrusionOk="0">
                  <a:moveTo>
                    <a:pt x="3013" y="1"/>
                  </a:moveTo>
                  <a:lnTo>
                    <a:pt x="0" y="1758"/>
                  </a:lnTo>
                  <a:lnTo>
                    <a:pt x="0" y="7031"/>
                  </a:lnTo>
                  <a:lnTo>
                    <a:pt x="3013" y="5274"/>
                  </a:lnTo>
                  <a:lnTo>
                    <a:pt x="30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7">
              <a:extLst>
                <a:ext uri="{FF2B5EF4-FFF2-40B4-BE49-F238E27FC236}">
                  <a16:creationId xmlns:a16="http://schemas.microsoft.com/office/drawing/2014/main" id="{4BF4AC6A-5A06-18E3-E0CB-7588A9BB3D7E}"/>
                </a:ext>
              </a:extLst>
            </p:cNvPr>
            <p:cNvSpPr/>
            <p:nvPr/>
          </p:nvSpPr>
          <p:spPr>
            <a:xfrm>
              <a:off x="3719739" y="2205677"/>
              <a:ext cx="124942" cy="288052"/>
            </a:xfrm>
            <a:custGeom>
              <a:avLst/>
              <a:gdLst/>
              <a:ahLst/>
              <a:cxnLst/>
              <a:rect l="l" t="t" r="r" b="b"/>
              <a:pathLst>
                <a:path w="3077" h="7094" extrusionOk="0">
                  <a:moveTo>
                    <a:pt x="3076" y="0"/>
                  </a:moveTo>
                  <a:lnTo>
                    <a:pt x="0" y="1758"/>
                  </a:lnTo>
                  <a:lnTo>
                    <a:pt x="63" y="7094"/>
                  </a:lnTo>
                  <a:lnTo>
                    <a:pt x="3076" y="5336"/>
                  </a:lnTo>
                  <a:lnTo>
                    <a:pt x="30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7">
              <a:extLst>
                <a:ext uri="{FF2B5EF4-FFF2-40B4-BE49-F238E27FC236}">
                  <a16:creationId xmlns:a16="http://schemas.microsoft.com/office/drawing/2014/main" id="{A6CCB3E1-65A2-8106-63BE-5741F39B1212}"/>
                </a:ext>
              </a:extLst>
            </p:cNvPr>
            <p:cNvSpPr/>
            <p:nvPr/>
          </p:nvSpPr>
          <p:spPr>
            <a:xfrm>
              <a:off x="3113102" y="2876057"/>
              <a:ext cx="124901" cy="288052"/>
            </a:xfrm>
            <a:custGeom>
              <a:avLst/>
              <a:gdLst/>
              <a:ahLst/>
              <a:cxnLst/>
              <a:rect l="l" t="t" r="r" b="b"/>
              <a:pathLst>
                <a:path w="3076" h="7094" extrusionOk="0">
                  <a:moveTo>
                    <a:pt x="3076" y="0"/>
                  </a:moveTo>
                  <a:lnTo>
                    <a:pt x="0" y="1758"/>
                  </a:lnTo>
                  <a:lnTo>
                    <a:pt x="0" y="7094"/>
                  </a:lnTo>
                  <a:lnTo>
                    <a:pt x="3076" y="5336"/>
                  </a:lnTo>
                  <a:lnTo>
                    <a:pt x="30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7">
              <a:extLst>
                <a:ext uri="{FF2B5EF4-FFF2-40B4-BE49-F238E27FC236}">
                  <a16:creationId xmlns:a16="http://schemas.microsoft.com/office/drawing/2014/main" id="{0FB1F57E-EAE7-1DFC-4A61-4D84C3FB74DD}"/>
                </a:ext>
              </a:extLst>
            </p:cNvPr>
            <p:cNvSpPr/>
            <p:nvPr/>
          </p:nvSpPr>
          <p:spPr>
            <a:xfrm>
              <a:off x="3314462" y="2756233"/>
              <a:ext cx="124942" cy="288092"/>
            </a:xfrm>
            <a:custGeom>
              <a:avLst/>
              <a:gdLst/>
              <a:ahLst/>
              <a:cxnLst/>
              <a:rect l="l" t="t" r="r" b="b"/>
              <a:pathLst>
                <a:path w="3077" h="7095" extrusionOk="0">
                  <a:moveTo>
                    <a:pt x="3076" y="1"/>
                  </a:moveTo>
                  <a:lnTo>
                    <a:pt x="0" y="1821"/>
                  </a:lnTo>
                  <a:lnTo>
                    <a:pt x="63" y="7094"/>
                  </a:lnTo>
                  <a:lnTo>
                    <a:pt x="3076" y="5336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7">
              <a:extLst>
                <a:ext uri="{FF2B5EF4-FFF2-40B4-BE49-F238E27FC236}">
                  <a16:creationId xmlns:a16="http://schemas.microsoft.com/office/drawing/2014/main" id="{F2E12A27-1293-4DB0-35AB-9A67EBE7A244}"/>
                </a:ext>
              </a:extLst>
            </p:cNvPr>
            <p:cNvSpPr/>
            <p:nvPr/>
          </p:nvSpPr>
          <p:spPr>
            <a:xfrm>
              <a:off x="3518379" y="2639008"/>
              <a:ext cx="122383" cy="288052"/>
            </a:xfrm>
            <a:custGeom>
              <a:avLst/>
              <a:gdLst/>
              <a:ahLst/>
              <a:cxnLst/>
              <a:rect l="l" t="t" r="r" b="b"/>
              <a:pathLst>
                <a:path w="3014" h="7094" extrusionOk="0">
                  <a:moveTo>
                    <a:pt x="3013" y="0"/>
                  </a:moveTo>
                  <a:lnTo>
                    <a:pt x="0" y="1758"/>
                  </a:lnTo>
                  <a:lnTo>
                    <a:pt x="0" y="7094"/>
                  </a:lnTo>
                  <a:lnTo>
                    <a:pt x="3013" y="5336"/>
                  </a:lnTo>
                  <a:lnTo>
                    <a:pt x="30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7">
              <a:extLst>
                <a:ext uri="{FF2B5EF4-FFF2-40B4-BE49-F238E27FC236}">
                  <a16:creationId xmlns:a16="http://schemas.microsoft.com/office/drawing/2014/main" id="{93229565-64F3-ACAB-5393-E9E3B8C941F7}"/>
                </a:ext>
              </a:extLst>
            </p:cNvPr>
            <p:cNvSpPr/>
            <p:nvPr/>
          </p:nvSpPr>
          <p:spPr>
            <a:xfrm>
              <a:off x="3719739" y="2519184"/>
              <a:ext cx="124942" cy="288092"/>
            </a:xfrm>
            <a:custGeom>
              <a:avLst/>
              <a:gdLst/>
              <a:ahLst/>
              <a:cxnLst/>
              <a:rect l="l" t="t" r="r" b="b"/>
              <a:pathLst>
                <a:path w="3077" h="7095" extrusionOk="0">
                  <a:moveTo>
                    <a:pt x="3076" y="1"/>
                  </a:moveTo>
                  <a:lnTo>
                    <a:pt x="0" y="1758"/>
                  </a:lnTo>
                  <a:lnTo>
                    <a:pt x="63" y="7094"/>
                  </a:lnTo>
                  <a:lnTo>
                    <a:pt x="3076" y="5336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7">
              <a:extLst>
                <a:ext uri="{FF2B5EF4-FFF2-40B4-BE49-F238E27FC236}">
                  <a16:creationId xmlns:a16="http://schemas.microsoft.com/office/drawing/2014/main" id="{45A4F020-6A4A-EBD0-6C98-B6DAFC489FEA}"/>
                </a:ext>
              </a:extLst>
            </p:cNvPr>
            <p:cNvSpPr/>
            <p:nvPr/>
          </p:nvSpPr>
          <p:spPr>
            <a:xfrm>
              <a:off x="3113102" y="3189564"/>
              <a:ext cx="124901" cy="288052"/>
            </a:xfrm>
            <a:custGeom>
              <a:avLst/>
              <a:gdLst/>
              <a:ahLst/>
              <a:cxnLst/>
              <a:rect l="l" t="t" r="r" b="b"/>
              <a:pathLst>
                <a:path w="3076" h="7094" extrusionOk="0">
                  <a:moveTo>
                    <a:pt x="3076" y="0"/>
                  </a:moveTo>
                  <a:lnTo>
                    <a:pt x="0" y="1821"/>
                  </a:lnTo>
                  <a:lnTo>
                    <a:pt x="0" y="7094"/>
                  </a:lnTo>
                  <a:lnTo>
                    <a:pt x="3076" y="5336"/>
                  </a:lnTo>
                  <a:lnTo>
                    <a:pt x="30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7">
              <a:extLst>
                <a:ext uri="{FF2B5EF4-FFF2-40B4-BE49-F238E27FC236}">
                  <a16:creationId xmlns:a16="http://schemas.microsoft.com/office/drawing/2014/main" id="{4C270AAD-AF7E-5A44-FBBB-22A701AC9870}"/>
                </a:ext>
              </a:extLst>
            </p:cNvPr>
            <p:cNvSpPr/>
            <p:nvPr/>
          </p:nvSpPr>
          <p:spPr>
            <a:xfrm>
              <a:off x="3314462" y="3072298"/>
              <a:ext cx="124942" cy="285534"/>
            </a:xfrm>
            <a:custGeom>
              <a:avLst/>
              <a:gdLst/>
              <a:ahLst/>
              <a:cxnLst/>
              <a:rect l="l" t="t" r="r" b="b"/>
              <a:pathLst>
                <a:path w="3077" h="7032" extrusionOk="0">
                  <a:moveTo>
                    <a:pt x="3076" y="1"/>
                  </a:moveTo>
                  <a:lnTo>
                    <a:pt x="0" y="1758"/>
                  </a:lnTo>
                  <a:lnTo>
                    <a:pt x="63" y="7031"/>
                  </a:lnTo>
                  <a:lnTo>
                    <a:pt x="3076" y="5274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7">
              <a:extLst>
                <a:ext uri="{FF2B5EF4-FFF2-40B4-BE49-F238E27FC236}">
                  <a16:creationId xmlns:a16="http://schemas.microsoft.com/office/drawing/2014/main" id="{1B9AB92E-2E9A-0A53-F645-C60F0996DC43}"/>
                </a:ext>
              </a:extLst>
            </p:cNvPr>
            <p:cNvSpPr/>
            <p:nvPr/>
          </p:nvSpPr>
          <p:spPr>
            <a:xfrm>
              <a:off x="3518379" y="2952515"/>
              <a:ext cx="122383" cy="288052"/>
            </a:xfrm>
            <a:custGeom>
              <a:avLst/>
              <a:gdLst/>
              <a:ahLst/>
              <a:cxnLst/>
              <a:rect l="l" t="t" r="r" b="b"/>
              <a:pathLst>
                <a:path w="3014" h="7094" extrusionOk="0">
                  <a:moveTo>
                    <a:pt x="3013" y="0"/>
                  </a:moveTo>
                  <a:lnTo>
                    <a:pt x="0" y="1758"/>
                  </a:lnTo>
                  <a:lnTo>
                    <a:pt x="0" y="7094"/>
                  </a:lnTo>
                  <a:lnTo>
                    <a:pt x="3013" y="5336"/>
                  </a:lnTo>
                  <a:lnTo>
                    <a:pt x="30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7">
              <a:extLst>
                <a:ext uri="{FF2B5EF4-FFF2-40B4-BE49-F238E27FC236}">
                  <a16:creationId xmlns:a16="http://schemas.microsoft.com/office/drawing/2014/main" id="{41B44F83-6DEB-7516-2D93-98B45E6DC52A}"/>
                </a:ext>
              </a:extLst>
            </p:cNvPr>
            <p:cNvSpPr/>
            <p:nvPr/>
          </p:nvSpPr>
          <p:spPr>
            <a:xfrm>
              <a:off x="3719739" y="2832691"/>
              <a:ext cx="124942" cy="288092"/>
            </a:xfrm>
            <a:custGeom>
              <a:avLst/>
              <a:gdLst/>
              <a:ahLst/>
              <a:cxnLst/>
              <a:rect l="l" t="t" r="r" b="b"/>
              <a:pathLst>
                <a:path w="3077" h="7095" extrusionOk="0">
                  <a:moveTo>
                    <a:pt x="3076" y="1"/>
                  </a:moveTo>
                  <a:lnTo>
                    <a:pt x="0" y="1821"/>
                  </a:lnTo>
                  <a:lnTo>
                    <a:pt x="63" y="7094"/>
                  </a:lnTo>
                  <a:lnTo>
                    <a:pt x="3076" y="5337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7">
              <a:extLst>
                <a:ext uri="{FF2B5EF4-FFF2-40B4-BE49-F238E27FC236}">
                  <a16:creationId xmlns:a16="http://schemas.microsoft.com/office/drawing/2014/main" id="{3508D5C3-E538-B059-E751-F8E20437FC59}"/>
                </a:ext>
              </a:extLst>
            </p:cNvPr>
            <p:cNvSpPr/>
            <p:nvPr/>
          </p:nvSpPr>
          <p:spPr>
            <a:xfrm>
              <a:off x="3113102" y="3497996"/>
              <a:ext cx="124901" cy="288052"/>
            </a:xfrm>
            <a:custGeom>
              <a:avLst/>
              <a:gdLst/>
              <a:ahLst/>
              <a:cxnLst/>
              <a:rect l="l" t="t" r="r" b="b"/>
              <a:pathLst>
                <a:path w="3076" h="7094" extrusionOk="0">
                  <a:moveTo>
                    <a:pt x="3076" y="0"/>
                  </a:moveTo>
                  <a:lnTo>
                    <a:pt x="0" y="1758"/>
                  </a:lnTo>
                  <a:lnTo>
                    <a:pt x="0" y="7094"/>
                  </a:lnTo>
                  <a:lnTo>
                    <a:pt x="3076" y="5336"/>
                  </a:lnTo>
                  <a:lnTo>
                    <a:pt x="30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7">
              <a:extLst>
                <a:ext uri="{FF2B5EF4-FFF2-40B4-BE49-F238E27FC236}">
                  <a16:creationId xmlns:a16="http://schemas.microsoft.com/office/drawing/2014/main" id="{DEEDC919-6889-F20C-0A01-5E26D4596FCD}"/>
                </a:ext>
              </a:extLst>
            </p:cNvPr>
            <p:cNvSpPr/>
            <p:nvPr/>
          </p:nvSpPr>
          <p:spPr>
            <a:xfrm>
              <a:off x="3314462" y="3380730"/>
              <a:ext cx="124942" cy="285534"/>
            </a:xfrm>
            <a:custGeom>
              <a:avLst/>
              <a:gdLst/>
              <a:ahLst/>
              <a:cxnLst/>
              <a:rect l="l" t="t" r="r" b="b"/>
              <a:pathLst>
                <a:path w="3077" h="7032" extrusionOk="0">
                  <a:moveTo>
                    <a:pt x="3076" y="0"/>
                  </a:moveTo>
                  <a:lnTo>
                    <a:pt x="0" y="1758"/>
                  </a:lnTo>
                  <a:lnTo>
                    <a:pt x="63" y="7031"/>
                  </a:lnTo>
                  <a:lnTo>
                    <a:pt x="3076" y="5273"/>
                  </a:lnTo>
                  <a:lnTo>
                    <a:pt x="30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7">
              <a:extLst>
                <a:ext uri="{FF2B5EF4-FFF2-40B4-BE49-F238E27FC236}">
                  <a16:creationId xmlns:a16="http://schemas.microsoft.com/office/drawing/2014/main" id="{97A20278-E459-6746-C7D1-3B0711FE38BB}"/>
                </a:ext>
              </a:extLst>
            </p:cNvPr>
            <p:cNvSpPr/>
            <p:nvPr/>
          </p:nvSpPr>
          <p:spPr>
            <a:xfrm>
              <a:off x="3518379" y="3260906"/>
              <a:ext cx="122383" cy="288092"/>
            </a:xfrm>
            <a:custGeom>
              <a:avLst/>
              <a:gdLst/>
              <a:ahLst/>
              <a:cxnLst/>
              <a:rect l="l" t="t" r="r" b="b"/>
              <a:pathLst>
                <a:path w="3014" h="7095" extrusionOk="0">
                  <a:moveTo>
                    <a:pt x="3013" y="1"/>
                  </a:moveTo>
                  <a:lnTo>
                    <a:pt x="0" y="1759"/>
                  </a:lnTo>
                  <a:lnTo>
                    <a:pt x="0" y="7094"/>
                  </a:lnTo>
                  <a:lnTo>
                    <a:pt x="3013" y="5337"/>
                  </a:lnTo>
                  <a:lnTo>
                    <a:pt x="30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7">
              <a:extLst>
                <a:ext uri="{FF2B5EF4-FFF2-40B4-BE49-F238E27FC236}">
                  <a16:creationId xmlns:a16="http://schemas.microsoft.com/office/drawing/2014/main" id="{F518A479-7ADB-6FA7-86D3-94DC80EFF5CA}"/>
                </a:ext>
              </a:extLst>
            </p:cNvPr>
            <p:cNvSpPr/>
            <p:nvPr/>
          </p:nvSpPr>
          <p:spPr>
            <a:xfrm>
              <a:off x="3719739" y="3141123"/>
              <a:ext cx="124942" cy="288092"/>
            </a:xfrm>
            <a:custGeom>
              <a:avLst/>
              <a:gdLst/>
              <a:ahLst/>
              <a:cxnLst/>
              <a:rect l="l" t="t" r="r" b="b"/>
              <a:pathLst>
                <a:path w="3077" h="7095" extrusionOk="0">
                  <a:moveTo>
                    <a:pt x="3076" y="1"/>
                  </a:moveTo>
                  <a:lnTo>
                    <a:pt x="0" y="1758"/>
                  </a:lnTo>
                  <a:lnTo>
                    <a:pt x="63" y="7094"/>
                  </a:lnTo>
                  <a:lnTo>
                    <a:pt x="3076" y="5336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7">
              <a:extLst>
                <a:ext uri="{FF2B5EF4-FFF2-40B4-BE49-F238E27FC236}">
                  <a16:creationId xmlns:a16="http://schemas.microsoft.com/office/drawing/2014/main" id="{97010195-3611-A65E-6C32-BAF8CB0A8B29}"/>
                </a:ext>
              </a:extLst>
            </p:cNvPr>
            <p:cNvSpPr/>
            <p:nvPr/>
          </p:nvSpPr>
          <p:spPr>
            <a:xfrm>
              <a:off x="3355229" y="3735044"/>
              <a:ext cx="267668" cy="305877"/>
            </a:xfrm>
            <a:custGeom>
              <a:avLst/>
              <a:gdLst/>
              <a:ahLst/>
              <a:cxnLst/>
              <a:rect l="l" t="t" r="r" b="b"/>
              <a:pathLst>
                <a:path w="6592" h="7533" extrusionOk="0">
                  <a:moveTo>
                    <a:pt x="6592" y="0"/>
                  </a:moveTo>
                  <a:lnTo>
                    <a:pt x="1" y="3829"/>
                  </a:lnTo>
                  <a:lnTo>
                    <a:pt x="1" y="7533"/>
                  </a:lnTo>
                  <a:lnTo>
                    <a:pt x="6592" y="3578"/>
                  </a:lnTo>
                  <a:lnTo>
                    <a:pt x="6592" y="0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7">
              <a:extLst>
                <a:ext uri="{FF2B5EF4-FFF2-40B4-BE49-F238E27FC236}">
                  <a16:creationId xmlns:a16="http://schemas.microsoft.com/office/drawing/2014/main" id="{8C17EDE3-8F31-F477-136B-8093CFB9CFE3}"/>
                </a:ext>
              </a:extLst>
            </p:cNvPr>
            <p:cNvSpPr/>
            <p:nvPr/>
          </p:nvSpPr>
          <p:spPr>
            <a:xfrm>
              <a:off x="3355229" y="3735044"/>
              <a:ext cx="267668" cy="305877"/>
            </a:xfrm>
            <a:custGeom>
              <a:avLst/>
              <a:gdLst/>
              <a:ahLst/>
              <a:cxnLst/>
              <a:rect l="l" t="t" r="r" b="b"/>
              <a:pathLst>
                <a:path w="6592" h="7533" fill="none" extrusionOk="0">
                  <a:moveTo>
                    <a:pt x="6592" y="0"/>
                  </a:moveTo>
                  <a:lnTo>
                    <a:pt x="6592" y="3578"/>
                  </a:lnTo>
                  <a:lnTo>
                    <a:pt x="1" y="7533"/>
                  </a:lnTo>
                  <a:lnTo>
                    <a:pt x="1" y="3829"/>
                  </a:lnTo>
                  <a:lnTo>
                    <a:pt x="6592" y="0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7">
              <a:extLst>
                <a:ext uri="{FF2B5EF4-FFF2-40B4-BE49-F238E27FC236}">
                  <a16:creationId xmlns:a16="http://schemas.microsoft.com/office/drawing/2014/main" id="{0646CB2C-5B8B-DB19-FF8D-60498820BBC5}"/>
                </a:ext>
              </a:extLst>
            </p:cNvPr>
            <p:cNvSpPr/>
            <p:nvPr/>
          </p:nvSpPr>
          <p:spPr>
            <a:xfrm>
              <a:off x="2957586" y="3383288"/>
              <a:ext cx="994132" cy="578621"/>
            </a:xfrm>
            <a:custGeom>
              <a:avLst/>
              <a:gdLst/>
              <a:ahLst/>
              <a:cxnLst/>
              <a:rect l="l" t="t" r="r" b="b"/>
              <a:pathLst>
                <a:path w="24483" h="14250" fill="none" extrusionOk="0">
                  <a:moveTo>
                    <a:pt x="1" y="14250"/>
                  </a:moveTo>
                  <a:lnTo>
                    <a:pt x="24483" y="0"/>
                  </a:lnTo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7">
              <a:extLst>
                <a:ext uri="{FF2B5EF4-FFF2-40B4-BE49-F238E27FC236}">
                  <a16:creationId xmlns:a16="http://schemas.microsoft.com/office/drawing/2014/main" id="{D36C73CC-8965-F13D-D044-FA03E8C46958}"/>
                </a:ext>
              </a:extLst>
            </p:cNvPr>
            <p:cNvSpPr/>
            <p:nvPr/>
          </p:nvSpPr>
          <p:spPr>
            <a:xfrm>
              <a:off x="2371333" y="2315268"/>
              <a:ext cx="435935" cy="390052"/>
            </a:xfrm>
            <a:custGeom>
              <a:avLst/>
              <a:gdLst/>
              <a:ahLst/>
              <a:cxnLst/>
              <a:rect l="l" t="t" r="r" b="b"/>
              <a:pathLst>
                <a:path w="10736" h="9606" extrusionOk="0">
                  <a:moveTo>
                    <a:pt x="1" y="1"/>
                  </a:moveTo>
                  <a:lnTo>
                    <a:pt x="63" y="3390"/>
                  </a:lnTo>
                  <a:lnTo>
                    <a:pt x="10735" y="9605"/>
                  </a:lnTo>
                  <a:lnTo>
                    <a:pt x="10735" y="640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7">
              <a:extLst>
                <a:ext uri="{FF2B5EF4-FFF2-40B4-BE49-F238E27FC236}">
                  <a16:creationId xmlns:a16="http://schemas.microsoft.com/office/drawing/2014/main" id="{CB860C9B-1DBD-BEA7-8546-937B80B72E8B}"/>
                </a:ext>
              </a:extLst>
            </p:cNvPr>
            <p:cNvSpPr/>
            <p:nvPr/>
          </p:nvSpPr>
          <p:spPr>
            <a:xfrm>
              <a:off x="2371333" y="2315268"/>
              <a:ext cx="435935" cy="390052"/>
            </a:xfrm>
            <a:custGeom>
              <a:avLst/>
              <a:gdLst/>
              <a:ahLst/>
              <a:cxnLst/>
              <a:rect l="l" t="t" r="r" b="b"/>
              <a:pathLst>
                <a:path w="10736" h="9606" fill="none" extrusionOk="0">
                  <a:moveTo>
                    <a:pt x="10735" y="6404"/>
                  </a:moveTo>
                  <a:lnTo>
                    <a:pt x="10735" y="9605"/>
                  </a:lnTo>
                  <a:lnTo>
                    <a:pt x="63" y="3390"/>
                  </a:lnTo>
                  <a:lnTo>
                    <a:pt x="1" y="1"/>
                  </a:lnTo>
                  <a:lnTo>
                    <a:pt x="10735" y="6404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7">
              <a:extLst>
                <a:ext uri="{FF2B5EF4-FFF2-40B4-BE49-F238E27FC236}">
                  <a16:creationId xmlns:a16="http://schemas.microsoft.com/office/drawing/2014/main" id="{6899FDA8-777F-D050-7F03-B7C43FF2E1D8}"/>
                </a:ext>
              </a:extLst>
            </p:cNvPr>
            <p:cNvSpPr/>
            <p:nvPr/>
          </p:nvSpPr>
          <p:spPr>
            <a:xfrm>
              <a:off x="2371333" y="2254118"/>
              <a:ext cx="542970" cy="321186"/>
            </a:xfrm>
            <a:custGeom>
              <a:avLst/>
              <a:gdLst/>
              <a:ahLst/>
              <a:cxnLst/>
              <a:rect l="l" t="t" r="r" b="b"/>
              <a:pathLst>
                <a:path w="13372" h="7910" extrusionOk="0">
                  <a:moveTo>
                    <a:pt x="2700" y="0"/>
                  </a:moveTo>
                  <a:lnTo>
                    <a:pt x="1" y="1507"/>
                  </a:lnTo>
                  <a:lnTo>
                    <a:pt x="10735" y="7910"/>
                  </a:lnTo>
                  <a:lnTo>
                    <a:pt x="13372" y="6278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7">
              <a:extLst>
                <a:ext uri="{FF2B5EF4-FFF2-40B4-BE49-F238E27FC236}">
                  <a16:creationId xmlns:a16="http://schemas.microsoft.com/office/drawing/2014/main" id="{F34C83C9-1C8D-84AB-073B-FC1A5A465C47}"/>
                </a:ext>
              </a:extLst>
            </p:cNvPr>
            <p:cNvSpPr/>
            <p:nvPr/>
          </p:nvSpPr>
          <p:spPr>
            <a:xfrm>
              <a:off x="2371333" y="2254118"/>
              <a:ext cx="542970" cy="321186"/>
            </a:xfrm>
            <a:custGeom>
              <a:avLst/>
              <a:gdLst/>
              <a:ahLst/>
              <a:cxnLst/>
              <a:rect l="l" t="t" r="r" b="b"/>
              <a:pathLst>
                <a:path w="13372" h="7910" fill="none" extrusionOk="0">
                  <a:moveTo>
                    <a:pt x="10735" y="7910"/>
                  </a:moveTo>
                  <a:lnTo>
                    <a:pt x="13372" y="6278"/>
                  </a:lnTo>
                  <a:lnTo>
                    <a:pt x="2700" y="0"/>
                  </a:lnTo>
                  <a:lnTo>
                    <a:pt x="1" y="1507"/>
                  </a:lnTo>
                  <a:lnTo>
                    <a:pt x="10735" y="7910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7">
              <a:extLst>
                <a:ext uri="{FF2B5EF4-FFF2-40B4-BE49-F238E27FC236}">
                  <a16:creationId xmlns:a16="http://schemas.microsoft.com/office/drawing/2014/main" id="{E1E1603B-CA4E-F2C7-7CEE-756B2181DCB8}"/>
                </a:ext>
              </a:extLst>
            </p:cNvPr>
            <p:cNvSpPr/>
            <p:nvPr/>
          </p:nvSpPr>
          <p:spPr>
            <a:xfrm>
              <a:off x="2807226" y="2508992"/>
              <a:ext cx="109633" cy="196325"/>
            </a:xfrm>
            <a:custGeom>
              <a:avLst/>
              <a:gdLst/>
              <a:ahLst/>
              <a:cxnLst/>
              <a:rect l="l" t="t" r="r" b="b"/>
              <a:pathLst>
                <a:path w="2700" h="4835" extrusionOk="0">
                  <a:moveTo>
                    <a:pt x="2637" y="1"/>
                  </a:moveTo>
                  <a:lnTo>
                    <a:pt x="0" y="1633"/>
                  </a:lnTo>
                  <a:lnTo>
                    <a:pt x="0" y="4834"/>
                  </a:lnTo>
                  <a:lnTo>
                    <a:pt x="2699" y="3328"/>
                  </a:lnTo>
                  <a:lnTo>
                    <a:pt x="263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7">
              <a:extLst>
                <a:ext uri="{FF2B5EF4-FFF2-40B4-BE49-F238E27FC236}">
                  <a16:creationId xmlns:a16="http://schemas.microsoft.com/office/drawing/2014/main" id="{4F3A4B8A-FB2C-332E-0FC6-80C8D8555303}"/>
                </a:ext>
              </a:extLst>
            </p:cNvPr>
            <p:cNvSpPr/>
            <p:nvPr/>
          </p:nvSpPr>
          <p:spPr>
            <a:xfrm>
              <a:off x="2807226" y="2508992"/>
              <a:ext cx="109633" cy="196325"/>
            </a:xfrm>
            <a:custGeom>
              <a:avLst/>
              <a:gdLst/>
              <a:ahLst/>
              <a:cxnLst/>
              <a:rect l="l" t="t" r="r" b="b"/>
              <a:pathLst>
                <a:path w="2700" h="4835" fill="none" extrusionOk="0">
                  <a:moveTo>
                    <a:pt x="0" y="4834"/>
                  </a:moveTo>
                  <a:lnTo>
                    <a:pt x="2699" y="3328"/>
                  </a:lnTo>
                  <a:lnTo>
                    <a:pt x="2637" y="1"/>
                  </a:lnTo>
                  <a:lnTo>
                    <a:pt x="0" y="1633"/>
                  </a:lnTo>
                  <a:lnTo>
                    <a:pt x="0" y="4834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7">
              <a:extLst>
                <a:ext uri="{FF2B5EF4-FFF2-40B4-BE49-F238E27FC236}">
                  <a16:creationId xmlns:a16="http://schemas.microsoft.com/office/drawing/2014/main" id="{F68432F8-B85F-CAD8-64B1-1BAF722C62B1}"/>
                </a:ext>
              </a:extLst>
            </p:cNvPr>
            <p:cNvSpPr/>
            <p:nvPr/>
          </p:nvSpPr>
          <p:spPr>
            <a:xfrm>
              <a:off x="2371333" y="2626258"/>
              <a:ext cx="435935" cy="390011"/>
            </a:xfrm>
            <a:custGeom>
              <a:avLst/>
              <a:gdLst/>
              <a:ahLst/>
              <a:cxnLst/>
              <a:rect l="l" t="t" r="r" b="b"/>
              <a:pathLst>
                <a:path w="10736" h="9605" extrusionOk="0">
                  <a:moveTo>
                    <a:pt x="1" y="0"/>
                  </a:moveTo>
                  <a:lnTo>
                    <a:pt x="63" y="3327"/>
                  </a:lnTo>
                  <a:lnTo>
                    <a:pt x="10735" y="9605"/>
                  </a:lnTo>
                  <a:lnTo>
                    <a:pt x="10735" y="640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7">
              <a:extLst>
                <a:ext uri="{FF2B5EF4-FFF2-40B4-BE49-F238E27FC236}">
                  <a16:creationId xmlns:a16="http://schemas.microsoft.com/office/drawing/2014/main" id="{61AFA68E-C3E8-DFE2-FC86-F44A8D7515FC}"/>
                </a:ext>
              </a:extLst>
            </p:cNvPr>
            <p:cNvSpPr/>
            <p:nvPr/>
          </p:nvSpPr>
          <p:spPr>
            <a:xfrm>
              <a:off x="2371333" y="2626258"/>
              <a:ext cx="435935" cy="390011"/>
            </a:xfrm>
            <a:custGeom>
              <a:avLst/>
              <a:gdLst/>
              <a:ahLst/>
              <a:cxnLst/>
              <a:rect l="l" t="t" r="r" b="b"/>
              <a:pathLst>
                <a:path w="10736" h="9605" fill="none" extrusionOk="0">
                  <a:moveTo>
                    <a:pt x="10735" y="6403"/>
                  </a:moveTo>
                  <a:lnTo>
                    <a:pt x="10735" y="9605"/>
                  </a:lnTo>
                  <a:lnTo>
                    <a:pt x="63" y="3327"/>
                  </a:lnTo>
                  <a:lnTo>
                    <a:pt x="1" y="0"/>
                  </a:lnTo>
                  <a:lnTo>
                    <a:pt x="10735" y="6403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7">
              <a:extLst>
                <a:ext uri="{FF2B5EF4-FFF2-40B4-BE49-F238E27FC236}">
                  <a16:creationId xmlns:a16="http://schemas.microsoft.com/office/drawing/2014/main" id="{F6BF7618-170F-9B1C-5330-8F173C3B6964}"/>
                </a:ext>
              </a:extLst>
            </p:cNvPr>
            <p:cNvSpPr/>
            <p:nvPr/>
          </p:nvSpPr>
          <p:spPr>
            <a:xfrm>
              <a:off x="2371333" y="2562509"/>
              <a:ext cx="542970" cy="323784"/>
            </a:xfrm>
            <a:custGeom>
              <a:avLst/>
              <a:gdLst/>
              <a:ahLst/>
              <a:cxnLst/>
              <a:rect l="l" t="t" r="r" b="b"/>
              <a:pathLst>
                <a:path w="13372" h="7974" extrusionOk="0">
                  <a:moveTo>
                    <a:pt x="2700" y="1"/>
                  </a:moveTo>
                  <a:lnTo>
                    <a:pt x="1" y="1507"/>
                  </a:lnTo>
                  <a:lnTo>
                    <a:pt x="10735" y="7973"/>
                  </a:lnTo>
                  <a:lnTo>
                    <a:pt x="13372" y="6341"/>
                  </a:lnTo>
                  <a:lnTo>
                    <a:pt x="27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7">
              <a:extLst>
                <a:ext uri="{FF2B5EF4-FFF2-40B4-BE49-F238E27FC236}">
                  <a16:creationId xmlns:a16="http://schemas.microsoft.com/office/drawing/2014/main" id="{E285F4B3-32A6-6168-A2A3-509D5475BA18}"/>
                </a:ext>
              </a:extLst>
            </p:cNvPr>
            <p:cNvSpPr/>
            <p:nvPr/>
          </p:nvSpPr>
          <p:spPr>
            <a:xfrm>
              <a:off x="2371333" y="2562509"/>
              <a:ext cx="542970" cy="323784"/>
            </a:xfrm>
            <a:custGeom>
              <a:avLst/>
              <a:gdLst/>
              <a:ahLst/>
              <a:cxnLst/>
              <a:rect l="l" t="t" r="r" b="b"/>
              <a:pathLst>
                <a:path w="13372" h="7974" fill="none" extrusionOk="0">
                  <a:moveTo>
                    <a:pt x="10735" y="7973"/>
                  </a:moveTo>
                  <a:lnTo>
                    <a:pt x="13372" y="6341"/>
                  </a:lnTo>
                  <a:lnTo>
                    <a:pt x="2700" y="1"/>
                  </a:lnTo>
                  <a:lnTo>
                    <a:pt x="1" y="1507"/>
                  </a:lnTo>
                  <a:lnTo>
                    <a:pt x="10735" y="7973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7">
              <a:extLst>
                <a:ext uri="{FF2B5EF4-FFF2-40B4-BE49-F238E27FC236}">
                  <a16:creationId xmlns:a16="http://schemas.microsoft.com/office/drawing/2014/main" id="{41D4E3A7-CA12-606B-2543-BA5BFAE9BC7C}"/>
                </a:ext>
              </a:extLst>
            </p:cNvPr>
            <p:cNvSpPr/>
            <p:nvPr/>
          </p:nvSpPr>
          <p:spPr>
            <a:xfrm>
              <a:off x="2807226" y="2819982"/>
              <a:ext cx="109633" cy="196285"/>
            </a:xfrm>
            <a:custGeom>
              <a:avLst/>
              <a:gdLst/>
              <a:ahLst/>
              <a:cxnLst/>
              <a:rect l="l" t="t" r="r" b="b"/>
              <a:pathLst>
                <a:path w="2700" h="4834" extrusionOk="0">
                  <a:moveTo>
                    <a:pt x="2637" y="0"/>
                  </a:moveTo>
                  <a:lnTo>
                    <a:pt x="0" y="1632"/>
                  </a:lnTo>
                  <a:lnTo>
                    <a:pt x="0" y="4834"/>
                  </a:lnTo>
                  <a:lnTo>
                    <a:pt x="2699" y="3264"/>
                  </a:lnTo>
                  <a:lnTo>
                    <a:pt x="2637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7">
              <a:extLst>
                <a:ext uri="{FF2B5EF4-FFF2-40B4-BE49-F238E27FC236}">
                  <a16:creationId xmlns:a16="http://schemas.microsoft.com/office/drawing/2014/main" id="{515C2133-BB7D-6FA2-5E59-B140331EF90D}"/>
                </a:ext>
              </a:extLst>
            </p:cNvPr>
            <p:cNvSpPr/>
            <p:nvPr/>
          </p:nvSpPr>
          <p:spPr>
            <a:xfrm>
              <a:off x="2807226" y="2819982"/>
              <a:ext cx="109633" cy="196285"/>
            </a:xfrm>
            <a:custGeom>
              <a:avLst/>
              <a:gdLst/>
              <a:ahLst/>
              <a:cxnLst/>
              <a:rect l="l" t="t" r="r" b="b"/>
              <a:pathLst>
                <a:path w="2700" h="4834" fill="none" extrusionOk="0">
                  <a:moveTo>
                    <a:pt x="0" y="4834"/>
                  </a:moveTo>
                  <a:lnTo>
                    <a:pt x="2699" y="3264"/>
                  </a:lnTo>
                  <a:lnTo>
                    <a:pt x="2637" y="0"/>
                  </a:lnTo>
                  <a:lnTo>
                    <a:pt x="0" y="1632"/>
                  </a:lnTo>
                  <a:lnTo>
                    <a:pt x="0" y="4834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7">
              <a:extLst>
                <a:ext uri="{FF2B5EF4-FFF2-40B4-BE49-F238E27FC236}">
                  <a16:creationId xmlns:a16="http://schemas.microsoft.com/office/drawing/2014/main" id="{84F4DF34-7869-A877-0050-BE8104CDEBE3}"/>
                </a:ext>
              </a:extLst>
            </p:cNvPr>
            <p:cNvSpPr/>
            <p:nvPr/>
          </p:nvSpPr>
          <p:spPr>
            <a:xfrm>
              <a:off x="2980528" y="1469031"/>
              <a:ext cx="627104" cy="670429"/>
            </a:xfrm>
            <a:custGeom>
              <a:avLst/>
              <a:gdLst/>
              <a:ahLst/>
              <a:cxnLst/>
              <a:rect l="l" t="t" r="r" b="b"/>
              <a:pathLst>
                <a:path w="15444" h="16511" extrusionOk="0">
                  <a:moveTo>
                    <a:pt x="15443" y="1"/>
                  </a:moveTo>
                  <a:lnTo>
                    <a:pt x="1" y="9291"/>
                  </a:lnTo>
                  <a:lnTo>
                    <a:pt x="1" y="16510"/>
                  </a:lnTo>
                  <a:lnTo>
                    <a:pt x="15381" y="7345"/>
                  </a:lnTo>
                  <a:lnTo>
                    <a:pt x="15443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7">
              <a:extLst>
                <a:ext uri="{FF2B5EF4-FFF2-40B4-BE49-F238E27FC236}">
                  <a16:creationId xmlns:a16="http://schemas.microsoft.com/office/drawing/2014/main" id="{8EFE9B24-8F55-0F09-7D25-4E6ED6D17A94}"/>
                </a:ext>
              </a:extLst>
            </p:cNvPr>
            <p:cNvSpPr/>
            <p:nvPr/>
          </p:nvSpPr>
          <p:spPr>
            <a:xfrm>
              <a:off x="2980528" y="1469031"/>
              <a:ext cx="627104" cy="670429"/>
            </a:xfrm>
            <a:custGeom>
              <a:avLst/>
              <a:gdLst/>
              <a:ahLst/>
              <a:cxnLst/>
              <a:rect l="l" t="t" r="r" b="b"/>
              <a:pathLst>
                <a:path w="15444" h="16511" fill="none" extrusionOk="0">
                  <a:moveTo>
                    <a:pt x="1" y="9291"/>
                  </a:moveTo>
                  <a:lnTo>
                    <a:pt x="1" y="16510"/>
                  </a:lnTo>
                  <a:lnTo>
                    <a:pt x="15381" y="7345"/>
                  </a:lnTo>
                  <a:lnTo>
                    <a:pt x="15443" y="1"/>
                  </a:lnTo>
                  <a:lnTo>
                    <a:pt x="1" y="929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7">
              <a:extLst>
                <a:ext uri="{FF2B5EF4-FFF2-40B4-BE49-F238E27FC236}">
                  <a16:creationId xmlns:a16="http://schemas.microsoft.com/office/drawing/2014/main" id="{36749190-A90A-1E24-ED6C-62FDB61F8CAF}"/>
                </a:ext>
              </a:extLst>
            </p:cNvPr>
            <p:cNvSpPr/>
            <p:nvPr/>
          </p:nvSpPr>
          <p:spPr>
            <a:xfrm>
              <a:off x="2870935" y="1407840"/>
              <a:ext cx="736697" cy="438493"/>
            </a:xfrm>
            <a:custGeom>
              <a:avLst/>
              <a:gdLst/>
              <a:ahLst/>
              <a:cxnLst/>
              <a:rect l="l" t="t" r="r" b="b"/>
              <a:pathLst>
                <a:path w="18143" h="10799" extrusionOk="0">
                  <a:moveTo>
                    <a:pt x="15443" y="1"/>
                  </a:moveTo>
                  <a:lnTo>
                    <a:pt x="0" y="9166"/>
                  </a:lnTo>
                  <a:lnTo>
                    <a:pt x="2700" y="10798"/>
                  </a:lnTo>
                  <a:lnTo>
                    <a:pt x="18142" y="1508"/>
                  </a:lnTo>
                  <a:lnTo>
                    <a:pt x="154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7">
              <a:extLst>
                <a:ext uri="{FF2B5EF4-FFF2-40B4-BE49-F238E27FC236}">
                  <a16:creationId xmlns:a16="http://schemas.microsoft.com/office/drawing/2014/main" id="{4CB24294-C001-F859-D255-D75D24C6D7D9}"/>
                </a:ext>
              </a:extLst>
            </p:cNvPr>
            <p:cNvSpPr/>
            <p:nvPr/>
          </p:nvSpPr>
          <p:spPr>
            <a:xfrm>
              <a:off x="2870935" y="1407840"/>
              <a:ext cx="736697" cy="438493"/>
            </a:xfrm>
            <a:custGeom>
              <a:avLst/>
              <a:gdLst/>
              <a:ahLst/>
              <a:cxnLst/>
              <a:rect l="l" t="t" r="r" b="b"/>
              <a:pathLst>
                <a:path w="18143" h="10799" fill="none" extrusionOk="0">
                  <a:moveTo>
                    <a:pt x="2700" y="10798"/>
                  </a:moveTo>
                  <a:lnTo>
                    <a:pt x="0" y="9166"/>
                  </a:lnTo>
                  <a:lnTo>
                    <a:pt x="15443" y="1"/>
                  </a:lnTo>
                  <a:lnTo>
                    <a:pt x="18142" y="1508"/>
                  </a:lnTo>
                  <a:lnTo>
                    <a:pt x="2700" y="10798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7">
              <a:extLst>
                <a:ext uri="{FF2B5EF4-FFF2-40B4-BE49-F238E27FC236}">
                  <a16:creationId xmlns:a16="http://schemas.microsoft.com/office/drawing/2014/main" id="{35B512A3-939C-6C17-D376-A23EE5887049}"/>
                </a:ext>
              </a:extLst>
            </p:cNvPr>
            <p:cNvSpPr/>
            <p:nvPr/>
          </p:nvSpPr>
          <p:spPr>
            <a:xfrm>
              <a:off x="2870935" y="1780020"/>
              <a:ext cx="109633" cy="359435"/>
            </a:xfrm>
            <a:custGeom>
              <a:avLst/>
              <a:gdLst/>
              <a:ahLst/>
              <a:cxnLst/>
              <a:rect l="l" t="t" r="r" b="b"/>
              <a:pathLst>
                <a:path w="2700" h="8852" extrusionOk="0">
                  <a:moveTo>
                    <a:pt x="0" y="0"/>
                  </a:moveTo>
                  <a:lnTo>
                    <a:pt x="0" y="7282"/>
                  </a:lnTo>
                  <a:lnTo>
                    <a:pt x="2700" y="8851"/>
                  </a:lnTo>
                  <a:lnTo>
                    <a:pt x="2700" y="1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7">
              <a:extLst>
                <a:ext uri="{FF2B5EF4-FFF2-40B4-BE49-F238E27FC236}">
                  <a16:creationId xmlns:a16="http://schemas.microsoft.com/office/drawing/2014/main" id="{DFAC1850-1AB9-1869-995B-B766E0247AC0}"/>
                </a:ext>
              </a:extLst>
            </p:cNvPr>
            <p:cNvSpPr/>
            <p:nvPr/>
          </p:nvSpPr>
          <p:spPr>
            <a:xfrm>
              <a:off x="2870935" y="1780020"/>
              <a:ext cx="109633" cy="359435"/>
            </a:xfrm>
            <a:custGeom>
              <a:avLst/>
              <a:gdLst/>
              <a:ahLst/>
              <a:cxnLst/>
              <a:rect l="l" t="t" r="r" b="b"/>
              <a:pathLst>
                <a:path w="2700" h="8852" fill="none" extrusionOk="0">
                  <a:moveTo>
                    <a:pt x="2700" y="8851"/>
                  </a:moveTo>
                  <a:lnTo>
                    <a:pt x="0" y="7282"/>
                  </a:lnTo>
                  <a:lnTo>
                    <a:pt x="0" y="0"/>
                  </a:lnTo>
                  <a:lnTo>
                    <a:pt x="2700" y="1632"/>
                  </a:lnTo>
                  <a:lnTo>
                    <a:pt x="2700" y="885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7">
              <a:extLst>
                <a:ext uri="{FF2B5EF4-FFF2-40B4-BE49-F238E27FC236}">
                  <a16:creationId xmlns:a16="http://schemas.microsoft.com/office/drawing/2014/main" id="{35DE1549-C1C6-F1C3-2560-DD5D7F3CB575}"/>
                </a:ext>
              </a:extLst>
            </p:cNvPr>
            <p:cNvSpPr/>
            <p:nvPr/>
          </p:nvSpPr>
          <p:spPr>
            <a:xfrm>
              <a:off x="2037440" y="4295792"/>
              <a:ext cx="249843" cy="420627"/>
            </a:xfrm>
            <a:custGeom>
              <a:avLst/>
              <a:gdLst/>
              <a:ahLst/>
              <a:cxnLst/>
              <a:rect l="l" t="t" r="r" b="b"/>
              <a:pathLst>
                <a:path w="6153" h="10359" extrusionOk="0">
                  <a:moveTo>
                    <a:pt x="0" y="0"/>
                  </a:moveTo>
                  <a:lnTo>
                    <a:pt x="0" y="8475"/>
                  </a:lnTo>
                  <a:lnTo>
                    <a:pt x="63" y="8852"/>
                  </a:lnTo>
                  <a:lnTo>
                    <a:pt x="251" y="9228"/>
                  </a:lnTo>
                  <a:lnTo>
                    <a:pt x="502" y="9542"/>
                  </a:lnTo>
                  <a:lnTo>
                    <a:pt x="879" y="9793"/>
                  </a:lnTo>
                  <a:lnTo>
                    <a:pt x="1318" y="10044"/>
                  </a:lnTo>
                  <a:lnTo>
                    <a:pt x="1883" y="10170"/>
                  </a:lnTo>
                  <a:lnTo>
                    <a:pt x="2448" y="10295"/>
                  </a:lnTo>
                  <a:lnTo>
                    <a:pt x="3076" y="10358"/>
                  </a:lnTo>
                  <a:lnTo>
                    <a:pt x="3704" y="10295"/>
                  </a:lnTo>
                  <a:lnTo>
                    <a:pt x="4269" y="10170"/>
                  </a:lnTo>
                  <a:lnTo>
                    <a:pt x="4834" y="10044"/>
                  </a:lnTo>
                  <a:lnTo>
                    <a:pt x="5273" y="9793"/>
                  </a:lnTo>
                  <a:lnTo>
                    <a:pt x="5650" y="9542"/>
                  </a:lnTo>
                  <a:lnTo>
                    <a:pt x="5901" y="9228"/>
                  </a:lnTo>
                  <a:lnTo>
                    <a:pt x="6089" y="8852"/>
                  </a:lnTo>
                  <a:lnTo>
                    <a:pt x="6152" y="8475"/>
                  </a:lnTo>
                  <a:lnTo>
                    <a:pt x="6152" y="1884"/>
                  </a:lnTo>
                  <a:lnTo>
                    <a:pt x="6152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7">
              <a:extLst>
                <a:ext uri="{FF2B5EF4-FFF2-40B4-BE49-F238E27FC236}">
                  <a16:creationId xmlns:a16="http://schemas.microsoft.com/office/drawing/2014/main" id="{398B6E09-4BB9-F8EE-2965-77C03CE1782E}"/>
                </a:ext>
              </a:extLst>
            </p:cNvPr>
            <p:cNvSpPr/>
            <p:nvPr/>
          </p:nvSpPr>
          <p:spPr>
            <a:xfrm>
              <a:off x="2037440" y="4295792"/>
              <a:ext cx="249843" cy="420627"/>
            </a:xfrm>
            <a:custGeom>
              <a:avLst/>
              <a:gdLst/>
              <a:ahLst/>
              <a:cxnLst/>
              <a:rect l="l" t="t" r="r" b="b"/>
              <a:pathLst>
                <a:path w="6153" h="10359" fill="none" extrusionOk="0">
                  <a:moveTo>
                    <a:pt x="0" y="0"/>
                  </a:moveTo>
                  <a:lnTo>
                    <a:pt x="0" y="8475"/>
                  </a:lnTo>
                  <a:lnTo>
                    <a:pt x="0" y="8475"/>
                  </a:lnTo>
                  <a:lnTo>
                    <a:pt x="63" y="8852"/>
                  </a:lnTo>
                  <a:lnTo>
                    <a:pt x="251" y="9228"/>
                  </a:lnTo>
                  <a:lnTo>
                    <a:pt x="502" y="9542"/>
                  </a:lnTo>
                  <a:lnTo>
                    <a:pt x="879" y="9793"/>
                  </a:lnTo>
                  <a:lnTo>
                    <a:pt x="1318" y="10044"/>
                  </a:lnTo>
                  <a:lnTo>
                    <a:pt x="1883" y="10170"/>
                  </a:lnTo>
                  <a:lnTo>
                    <a:pt x="2448" y="10295"/>
                  </a:lnTo>
                  <a:lnTo>
                    <a:pt x="3076" y="10358"/>
                  </a:lnTo>
                  <a:lnTo>
                    <a:pt x="3076" y="10358"/>
                  </a:lnTo>
                  <a:lnTo>
                    <a:pt x="3704" y="10295"/>
                  </a:lnTo>
                  <a:lnTo>
                    <a:pt x="4269" y="10170"/>
                  </a:lnTo>
                  <a:lnTo>
                    <a:pt x="4834" y="10044"/>
                  </a:lnTo>
                  <a:lnTo>
                    <a:pt x="5273" y="9793"/>
                  </a:lnTo>
                  <a:lnTo>
                    <a:pt x="5650" y="9542"/>
                  </a:lnTo>
                  <a:lnTo>
                    <a:pt x="5901" y="9228"/>
                  </a:lnTo>
                  <a:lnTo>
                    <a:pt x="6089" y="8852"/>
                  </a:lnTo>
                  <a:lnTo>
                    <a:pt x="6152" y="8475"/>
                  </a:lnTo>
                  <a:lnTo>
                    <a:pt x="6152" y="1884"/>
                  </a:lnTo>
                  <a:lnTo>
                    <a:pt x="615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7">
              <a:extLst>
                <a:ext uri="{FF2B5EF4-FFF2-40B4-BE49-F238E27FC236}">
                  <a16:creationId xmlns:a16="http://schemas.microsoft.com/office/drawing/2014/main" id="{C9B4E2F9-5682-7324-A188-B373094B5773}"/>
                </a:ext>
              </a:extLst>
            </p:cNvPr>
            <p:cNvSpPr/>
            <p:nvPr/>
          </p:nvSpPr>
          <p:spPr>
            <a:xfrm>
              <a:off x="2037440" y="4295792"/>
              <a:ext cx="249843" cy="420627"/>
            </a:xfrm>
            <a:custGeom>
              <a:avLst/>
              <a:gdLst/>
              <a:ahLst/>
              <a:cxnLst/>
              <a:rect l="l" t="t" r="r" b="b"/>
              <a:pathLst>
                <a:path w="6153" h="10359" fill="none" extrusionOk="0">
                  <a:moveTo>
                    <a:pt x="0" y="0"/>
                  </a:moveTo>
                  <a:lnTo>
                    <a:pt x="0" y="8475"/>
                  </a:lnTo>
                  <a:lnTo>
                    <a:pt x="0" y="8475"/>
                  </a:lnTo>
                  <a:lnTo>
                    <a:pt x="63" y="8852"/>
                  </a:lnTo>
                  <a:lnTo>
                    <a:pt x="251" y="9228"/>
                  </a:lnTo>
                  <a:lnTo>
                    <a:pt x="502" y="9542"/>
                  </a:lnTo>
                  <a:lnTo>
                    <a:pt x="879" y="9793"/>
                  </a:lnTo>
                  <a:lnTo>
                    <a:pt x="1318" y="10044"/>
                  </a:lnTo>
                  <a:lnTo>
                    <a:pt x="1883" y="10170"/>
                  </a:lnTo>
                  <a:lnTo>
                    <a:pt x="2448" y="10295"/>
                  </a:lnTo>
                  <a:lnTo>
                    <a:pt x="3076" y="10358"/>
                  </a:lnTo>
                  <a:lnTo>
                    <a:pt x="3076" y="10358"/>
                  </a:lnTo>
                  <a:lnTo>
                    <a:pt x="3704" y="10295"/>
                  </a:lnTo>
                  <a:lnTo>
                    <a:pt x="4269" y="10170"/>
                  </a:lnTo>
                  <a:lnTo>
                    <a:pt x="4834" y="10044"/>
                  </a:lnTo>
                  <a:lnTo>
                    <a:pt x="5273" y="9793"/>
                  </a:lnTo>
                  <a:lnTo>
                    <a:pt x="5650" y="9542"/>
                  </a:lnTo>
                  <a:lnTo>
                    <a:pt x="5901" y="9228"/>
                  </a:lnTo>
                  <a:lnTo>
                    <a:pt x="6089" y="8852"/>
                  </a:lnTo>
                  <a:lnTo>
                    <a:pt x="6152" y="8475"/>
                  </a:lnTo>
                  <a:lnTo>
                    <a:pt x="6152" y="1884"/>
                  </a:lnTo>
                  <a:lnTo>
                    <a:pt x="6152" y="0"/>
                  </a:lnTo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7">
              <a:extLst>
                <a:ext uri="{FF2B5EF4-FFF2-40B4-BE49-F238E27FC236}">
                  <a16:creationId xmlns:a16="http://schemas.microsoft.com/office/drawing/2014/main" id="{C84351CF-FC57-DE32-DDDE-6147E8C72D17}"/>
                </a:ext>
              </a:extLst>
            </p:cNvPr>
            <p:cNvSpPr/>
            <p:nvPr/>
          </p:nvSpPr>
          <p:spPr>
            <a:xfrm>
              <a:off x="2037440" y="4214218"/>
              <a:ext cx="252360" cy="150442"/>
            </a:xfrm>
            <a:custGeom>
              <a:avLst/>
              <a:gdLst/>
              <a:ahLst/>
              <a:cxnLst/>
              <a:rect l="l" t="t" r="r" b="b"/>
              <a:pathLst>
                <a:path w="6215" h="3705" fill="none" extrusionOk="0">
                  <a:moveTo>
                    <a:pt x="0" y="1821"/>
                  </a:moveTo>
                  <a:lnTo>
                    <a:pt x="0" y="1821"/>
                  </a:lnTo>
                  <a:lnTo>
                    <a:pt x="63" y="2198"/>
                  </a:lnTo>
                  <a:lnTo>
                    <a:pt x="251" y="2574"/>
                  </a:lnTo>
                  <a:lnTo>
                    <a:pt x="502" y="2888"/>
                  </a:lnTo>
                  <a:lnTo>
                    <a:pt x="879" y="3139"/>
                  </a:lnTo>
                  <a:lnTo>
                    <a:pt x="1318" y="3390"/>
                  </a:lnTo>
                  <a:lnTo>
                    <a:pt x="1883" y="3516"/>
                  </a:lnTo>
                  <a:lnTo>
                    <a:pt x="2448" y="3642"/>
                  </a:lnTo>
                  <a:lnTo>
                    <a:pt x="3076" y="3704"/>
                  </a:lnTo>
                  <a:lnTo>
                    <a:pt x="3076" y="3704"/>
                  </a:lnTo>
                  <a:lnTo>
                    <a:pt x="3704" y="3642"/>
                  </a:lnTo>
                  <a:lnTo>
                    <a:pt x="4269" y="3516"/>
                  </a:lnTo>
                  <a:lnTo>
                    <a:pt x="4834" y="3390"/>
                  </a:lnTo>
                  <a:lnTo>
                    <a:pt x="5273" y="3139"/>
                  </a:lnTo>
                  <a:lnTo>
                    <a:pt x="5650" y="2888"/>
                  </a:lnTo>
                  <a:lnTo>
                    <a:pt x="5964" y="2574"/>
                  </a:lnTo>
                  <a:lnTo>
                    <a:pt x="6152" y="2198"/>
                  </a:lnTo>
                  <a:lnTo>
                    <a:pt x="6215" y="1821"/>
                  </a:lnTo>
                  <a:lnTo>
                    <a:pt x="6215" y="1821"/>
                  </a:lnTo>
                  <a:lnTo>
                    <a:pt x="6152" y="1507"/>
                  </a:lnTo>
                  <a:lnTo>
                    <a:pt x="5964" y="1131"/>
                  </a:lnTo>
                  <a:lnTo>
                    <a:pt x="5650" y="817"/>
                  </a:lnTo>
                  <a:lnTo>
                    <a:pt x="5273" y="566"/>
                  </a:lnTo>
                  <a:lnTo>
                    <a:pt x="4834" y="314"/>
                  </a:lnTo>
                  <a:lnTo>
                    <a:pt x="4269" y="189"/>
                  </a:lnTo>
                  <a:lnTo>
                    <a:pt x="3704" y="63"/>
                  </a:lnTo>
                  <a:lnTo>
                    <a:pt x="3076" y="1"/>
                  </a:lnTo>
                  <a:lnTo>
                    <a:pt x="3076" y="1"/>
                  </a:lnTo>
                  <a:lnTo>
                    <a:pt x="2448" y="63"/>
                  </a:lnTo>
                  <a:lnTo>
                    <a:pt x="1883" y="189"/>
                  </a:lnTo>
                  <a:lnTo>
                    <a:pt x="1318" y="314"/>
                  </a:lnTo>
                  <a:lnTo>
                    <a:pt x="879" y="566"/>
                  </a:lnTo>
                  <a:lnTo>
                    <a:pt x="502" y="817"/>
                  </a:lnTo>
                  <a:lnTo>
                    <a:pt x="251" y="1131"/>
                  </a:lnTo>
                  <a:lnTo>
                    <a:pt x="63" y="1507"/>
                  </a:lnTo>
                  <a:lnTo>
                    <a:pt x="0" y="1821"/>
                  </a:lnTo>
                  <a:lnTo>
                    <a:pt x="0" y="182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7">
              <a:extLst>
                <a:ext uri="{FF2B5EF4-FFF2-40B4-BE49-F238E27FC236}">
                  <a16:creationId xmlns:a16="http://schemas.microsoft.com/office/drawing/2014/main" id="{58AD59D6-2F92-7EC6-19EC-2F59DF6E5787}"/>
                </a:ext>
              </a:extLst>
            </p:cNvPr>
            <p:cNvSpPr/>
            <p:nvPr/>
          </p:nvSpPr>
          <p:spPr>
            <a:xfrm>
              <a:off x="2037440" y="4214218"/>
              <a:ext cx="252360" cy="150442"/>
            </a:xfrm>
            <a:custGeom>
              <a:avLst/>
              <a:gdLst/>
              <a:ahLst/>
              <a:cxnLst/>
              <a:rect l="l" t="t" r="r" b="b"/>
              <a:pathLst>
                <a:path w="6215" h="3705" extrusionOk="0">
                  <a:moveTo>
                    <a:pt x="3076" y="1"/>
                  </a:moveTo>
                  <a:lnTo>
                    <a:pt x="2448" y="63"/>
                  </a:lnTo>
                  <a:lnTo>
                    <a:pt x="1883" y="189"/>
                  </a:lnTo>
                  <a:lnTo>
                    <a:pt x="1318" y="314"/>
                  </a:lnTo>
                  <a:lnTo>
                    <a:pt x="879" y="566"/>
                  </a:lnTo>
                  <a:lnTo>
                    <a:pt x="502" y="817"/>
                  </a:lnTo>
                  <a:lnTo>
                    <a:pt x="251" y="1131"/>
                  </a:lnTo>
                  <a:lnTo>
                    <a:pt x="63" y="1507"/>
                  </a:lnTo>
                  <a:lnTo>
                    <a:pt x="0" y="1821"/>
                  </a:lnTo>
                  <a:lnTo>
                    <a:pt x="63" y="2198"/>
                  </a:lnTo>
                  <a:lnTo>
                    <a:pt x="251" y="2574"/>
                  </a:lnTo>
                  <a:lnTo>
                    <a:pt x="502" y="2888"/>
                  </a:lnTo>
                  <a:lnTo>
                    <a:pt x="879" y="3139"/>
                  </a:lnTo>
                  <a:lnTo>
                    <a:pt x="1318" y="3390"/>
                  </a:lnTo>
                  <a:lnTo>
                    <a:pt x="1883" y="3516"/>
                  </a:lnTo>
                  <a:lnTo>
                    <a:pt x="2448" y="3642"/>
                  </a:lnTo>
                  <a:lnTo>
                    <a:pt x="3076" y="3704"/>
                  </a:lnTo>
                  <a:lnTo>
                    <a:pt x="3704" y="3642"/>
                  </a:lnTo>
                  <a:lnTo>
                    <a:pt x="4269" y="3516"/>
                  </a:lnTo>
                  <a:lnTo>
                    <a:pt x="4834" y="3390"/>
                  </a:lnTo>
                  <a:lnTo>
                    <a:pt x="5273" y="3139"/>
                  </a:lnTo>
                  <a:lnTo>
                    <a:pt x="5650" y="2888"/>
                  </a:lnTo>
                  <a:lnTo>
                    <a:pt x="5964" y="2574"/>
                  </a:lnTo>
                  <a:lnTo>
                    <a:pt x="6152" y="2198"/>
                  </a:lnTo>
                  <a:lnTo>
                    <a:pt x="6215" y="1821"/>
                  </a:lnTo>
                  <a:lnTo>
                    <a:pt x="6152" y="1507"/>
                  </a:lnTo>
                  <a:lnTo>
                    <a:pt x="5964" y="1131"/>
                  </a:lnTo>
                  <a:lnTo>
                    <a:pt x="5650" y="817"/>
                  </a:lnTo>
                  <a:lnTo>
                    <a:pt x="5273" y="566"/>
                  </a:lnTo>
                  <a:lnTo>
                    <a:pt x="4834" y="314"/>
                  </a:lnTo>
                  <a:lnTo>
                    <a:pt x="4269" y="189"/>
                  </a:lnTo>
                  <a:lnTo>
                    <a:pt x="3704" y="63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7">
              <a:extLst>
                <a:ext uri="{FF2B5EF4-FFF2-40B4-BE49-F238E27FC236}">
                  <a16:creationId xmlns:a16="http://schemas.microsoft.com/office/drawing/2014/main" id="{39C515E3-555A-3880-BB1B-D50703AA563A}"/>
                </a:ext>
              </a:extLst>
            </p:cNvPr>
            <p:cNvSpPr/>
            <p:nvPr/>
          </p:nvSpPr>
          <p:spPr>
            <a:xfrm>
              <a:off x="1382362" y="3921094"/>
              <a:ext cx="249802" cy="420627"/>
            </a:xfrm>
            <a:custGeom>
              <a:avLst/>
              <a:gdLst/>
              <a:ahLst/>
              <a:cxnLst/>
              <a:rect l="l" t="t" r="r" b="b"/>
              <a:pathLst>
                <a:path w="6152" h="10359" extrusionOk="0">
                  <a:moveTo>
                    <a:pt x="6152" y="1"/>
                  </a:moveTo>
                  <a:lnTo>
                    <a:pt x="0" y="63"/>
                  </a:lnTo>
                  <a:lnTo>
                    <a:pt x="0" y="8538"/>
                  </a:lnTo>
                  <a:lnTo>
                    <a:pt x="63" y="8915"/>
                  </a:lnTo>
                  <a:lnTo>
                    <a:pt x="251" y="9228"/>
                  </a:lnTo>
                  <a:lnTo>
                    <a:pt x="502" y="9542"/>
                  </a:lnTo>
                  <a:lnTo>
                    <a:pt x="879" y="9856"/>
                  </a:lnTo>
                  <a:lnTo>
                    <a:pt x="1381" y="10044"/>
                  </a:lnTo>
                  <a:lnTo>
                    <a:pt x="1883" y="10233"/>
                  </a:lnTo>
                  <a:lnTo>
                    <a:pt x="2448" y="10358"/>
                  </a:lnTo>
                  <a:lnTo>
                    <a:pt x="3704" y="10358"/>
                  </a:lnTo>
                  <a:lnTo>
                    <a:pt x="4269" y="10233"/>
                  </a:lnTo>
                  <a:lnTo>
                    <a:pt x="4834" y="10044"/>
                  </a:lnTo>
                  <a:lnTo>
                    <a:pt x="5273" y="9856"/>
                  </a:lnTo>
                  <a:lnTo>
                    <a:pt x="5650" y="9542"/>
                  </a:lnTo>
                  <a:lnTo>
                    <a:pt x="5901" y="9228"/>
                  </a:lnTo>
                  <a:lnTo>
                    <a:pt x="6089" y="8915"/>
                  </a:lnTo>
                  <a:lnTo>
                    <a:pt x="6152" y="8538"/>
                  </a:lnTo>
                  <a:lnTo>
                    <a:pt x="6152" y="1947"/>
                  </a:lnTo>
                  <a:lnTo>
                    <a:pt x="6152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7">
              <a:extLst>
                <a:ext uri="{FF2B5EF4-FFF2-40B4-BE49-F238E27FC236}">
                  <a16:creationId xmlns:a16="http://schemas.microsoft.com/office/drawing/2014/main" id="{D01FF407-885A-A2D8-22C4-32C33FD8B74F}"/>
                </a:ext>
              </a:extLst>
            </p:cNvPr>
            <p:cNvSpPr/>
            <p:nvPr/>
          </p:nvSpPr>
          <p:spPr>
            <a:xfrm>
              <a:off x="1382362" y="3921094"/>
              <a:ext cx="249802" cy="420627"/>
            </a:xfrm>
            <a:custGeom>
              <a:avLst/>
              <a:gdLst/>
              <a:ahLst/>
              <a:cxnLst/>
              <a:rect l="l" t="t" r="r" b="b"/>
              <a:pathLst>
                <a:path w="6152" h="10359" fill="none" extrusionOk="0">
                  <a:moveTo>
                    <a:pt x="0" y="63"/>
                  </a:moveTo>
                  <a:lnTo>
                    <a:pt x="0" y="8538"/>
                  </a:lnTo>
                  <a:lnTo>
                    <a:pt x="0" y="8538"/>
                  </a:lnTo>
                  <a:lnTo>
                    <a:pt x="63" y="8915"/>
                  </a:lnTo>
                  <a:lnTo>
                    <a:pt x="251" y="9228"/>
                  </a:lnTo>
                  <a:lnTo>
                    <a:pt x="502" y="9542"/>
                  </a:lnTo>
                  <a:lnTo>
                    <a:pt x="879" y="9856"/>
                  </a:lnTo>
                  <a:lnTo>
                    <a:pt x="1381" y="10044"/>
                  </a:lnTo>
                  <a:lnTo>
                    <a:pt x="1883" y="10233"/>
                  </a:lnTo>
                  <a:lnTo>
                    <a:pt x="2448" y="10358"/>
                  </a:lnTo>
                  <a:lnTo>
                    <a:pt x="3076" y="10358"/>
                  </a:lnTo>
                  <a:lnTo>
                    <a:pt x="3076" y="10358"/>
                  </a:lnTo>
                  <a:lnTo>
                    <a:pt x="3704" y="10358"/>
                  </a:lnTo>
                  <a:lnTo>
                    <a:pt x="4269" y="10233"/>
                  </a:lnTo>
                  <a:lnTo>
                    <a:pt x="4834" y="10044"/>
                  </a:lnTo>
                  <a:lnTo>
                    <a:pt x="5273" y="9856"/>
                  </a:lnTo>
                  <a:lnTo>
                    <a:pt x="5650" y="9542"/>
                  </a:lnTo>
                  <a:lnTo>
                    <a:pt x="5901" y="9228"/>
                  </a:lnTo>
                  <a:lnTo>
                    <a:pt x="6089" y="8915"/>
                  </a:lnTo>
                  <a:lnTo>
                    <a:pt x="6152" y="8538"/>
                  </a:lnTo>
                  <a:lnTo>
                    <a:pt x="6152" y="1947"/>
                  </a:lnTo>
                  <a:lnTo>
                    <a:pt x="615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7">
              <a:extLst>
                <a:ext uri="{FF2B5EF4-FFF2-40B4-BE49-F238E27FC236}">
                  <a16:creationId xmlns:a16="http://schemas.microsoft.com/office/drawing/2014/main" id="{5FF07321-5DFE-D844-B3BE-40C28D1447DA}"/>
                </a:ext>
              </a:extLst>
            </p:cNvPr>
            <p:cNvSpPr/>
            <p:nvPr/>
          </p:nvSpPr>
          <p:spPr>
            <a:xfrm>
              <a:off x="1382362" y="3921094"/>
              <a:ext cx="249802" cy="420627"/>
            </a:xfrm>
            <a:custGeom>
              <a:avLst/>
              <a:gdLst/>
              <a:ahLst/>
              <a:cxnLst/>
              <a:rect l="l" t="t" r="r" b="b"/>
              <a:pathLst>
                <a:path w="6152" h="10359" fill="none" extrusionOk="0">
                  <a:moveTo>
                    <a:pt x="0" y="63"/>
                  </a:moveTo>
                  <a:lnTo>
                    <a:pt x="0" y="8538"/>
                  </a:lnTo>
                  <a:lnTo>
                    <a:pt x="0" y="8538"/>
                  </a:lnTo>
                  <a:lnTo>
                    <a:pt x="63" y="8915"/>
                  </a:lnTo>
                  <a:lnTo>
                    <a:pt x="251" y="9228"/>
                  </a:lnTo>
                  <a:lnTo>
                    <a:pt x="502" y="9542"/>
                  </a:lnTo>
                  <a:lnTo>
                    <a:pt x="879" y="9856"/>
                  </a:lnTo>
                  <a:lnTo>
                    <a:pt x="1381" y="10044"/>
                  </a:lnTo>
                  <a:lnTo>
                    <a:pt x="1883" y="10233"/>
                  </a:lnTo>
                  <a:lnTo>
                    <a:pt x="2448" y="10358"/>
                  </a:lnTo>
                  <a:lnTo>
                    <a:pt x="3076" y="10358"/>
                  </a:lnTo>
                  <a:lnTo>
                    <a:pt x="3076" y="10358"/>
                  </a:lnTo>
                  <a:lnTo>
                    <a:pt x="3704" y="10358"/>
                  </a:lnTo>
                  <a:lnTo>
                    <a:pt x="4269" y="10233"/>
                  </a:lnTo>
                  <a:lnTo>
                    <a:pt x="4834" y="10044"/>
                  </a:lnTo>
                  <a:lnTo>
                    <a:pt x="5273" y="9856"/>
                  </a:lnTo>
                  <a:lnTo>
                    <a:pt x="5650" y="9542"/>
                  </a:lnTo>
                  <a:lnTo>
                    <a:pt x="5901" y="9228"/>
                  </a:lnTo>
                  <a:lnTo>
                    <a:pt x="6089" y="8915"/>
                  </a:lnTo>
                  <a:lnTo>
                    <a:pt x="6152" y="8538"/>
                  </a:lnTo>
                  <a:lnTo>
                    <a:pt x="6152" y="1947"/>
                  </a:lnTo>
                  <a:lnTo>
                    <a:pt x="6152" y="1"/>
                  </a:lnTo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7">
              <a:extLst>
                <a:ext uri="{FF2B5EF4-FFF2-40B4-BE49-F238E27FC236}">
                  <a16:creationId xmlns:a16="http://schemas.microsoft.com/office/drawing/2014/main" id="{30CB3FB9-E140-76BC-8196-DED89895361F}"/>
                </a:ext>
              </a:extLst>
            </p:cNvPr>
            <p:cNvSpPr/>
            <p:nvPr/>
          </p:nvSpPr>
          <p:spPr>
            <a:xfrm>
              <a:off x="1382362" y="3842078"/>
              <a:ext cx="252360" cy="147883"/>
            </a:xfrm>
            <a:custGeom>
              <a:avLst/>
              <a:gdLst/>
              <a:ahLst/>
              <a:cxnLst/>
              <a:rect l="l" t="t" r="r" b="b"/>
              <a:pathLst>
                <a:path w="6215" h="3642" fill="none" extrusionOk="0">
                  <a:moveTo>
                    <a:pt x="0" y="1821"/>
                  </a:moveTo>
                  <a:lnTo>
                    <a:pt x="0" y="1821"/>
                  </a:lnTo>
                  <a:lnTo>
                    <a:pt x="63" y="2198"/>
                  </a:lnTo>
                  <a:lnTo>
                    <a:pt x="251" y="2512"/>
                  </a:lnTo>
                  <a:lnTo>
                    <a:pt x="502" y="2825"/>
                  </a:lnTo>
                  <a:lnTo>
                    <a:pt x="879" y="3139"/>
                  </a:lnTo>
                  <a:lnTo>
                    <a:pt x="1381" y="3328"/>
                  </a:lnTo>
                  <a:lnTo>
                    <a:pt x="1883" y="3516"/>
                  </a:lnTo>
                  <a:lnTo>
                    <a:pt x="2448" y="3641"/>
                  </a:lnTo>
                  <a:lnTo>
                    <a:pt x="3076" y="3641"/>
                  </a:lnTo>
                  <a:lnTo>
                    <a:pt x="3076" y="3641"/>
                  </a:lnTo>
                  <a:lnTo>
                    <a:pt x="3704" y="3641"/>
                  </a:lnTo>
                  <a:lnTo>
                    <a:pt x="4269" y="3516"/>
                  </a:lnTo>
                  <a:lnTo>
                    <a:pt x="4834" y="3328"/>
                  </a:lnTo>
                  <a:lnTo>
                    <a:pt x="5273" y="3139"/>
                  </a:lnTo>
                  <a:lnTo>
                    <a:pt x="5650" y="2825"/>
                  </a:lnTo>
                  <a:lnTo>
                    <a:pt x="5964" y="2512"/>
                  </a:lnTo>
                  <a:lnTo>
                    <a:pt x="6152" y="2198"/>
                  </a:lnTo>
                  <a:lnTo>
                    <a:pt x="6215" y="1821"/>
                  </a:lnTo>
                  <a:lnTo>
                    <a:pt x="6215" y="1821"/>
                  </a:lnTo>
                  <a:lnTo>
                    <a:pt x="6152" y="1444"/>
                  </a:lnTo>
                  <a:lnTo>
                    <a:pt x="5964" y="1130"/>
                  </a:lnTo>
                  <a:lnTo>
                    <a:pt x="5650" y="817"/>
                  </a:lnTo>
                  <a:lnTo>
                    <a:pt x="5273" y="566"/>
                  </a:lnTo>
                  <a:lnTo>
                    <a:pt x="4834" y="314"/>
                  </a:lnTo>
                  <a:lnTo>
                    <a:pt x="4269" y="126"/>
                  </a:lnTo>
                  <a:lnTo>
                    <a:pt x="3704" y="63"/>
                  </a:lnTo>
                  <a:lnTo>
                    <a:pt x="3076" y="1"/>
                  </a:lnTo>
                  <a:lnTo>
                    <a:pt x="3076" y="1"/>
                  </a:lnTo>
                  <a:lnTo>
                    <a:pt x="2448" y="63"/>
                  </a:lnTo>
                  <a:lnTo>
                    <a:pt x="1883" y="126"/>
                  </a:lnTo>
                  <a:lnTo>
                    <a:pt x="1381" y="314"/>
                  </a:lnTo>
                  <a:lnTo>
                    <a:pt x="879" y="566"/>
                  </a:lnTo>
                  <a:lnTo>
                    <a:pt x="502" y="817"/>
                  </a:lnTo>
                  <a:lnTo>
                    <a:pt x="251" y="1130"/>
                  </a:lnTo>
                  <a:lnTo>
                    <a:pt x="63" y="1444"/>
                  </a:lnTo>
                  <a:lnTo>
                    <a:pt x="0" y="1821"/>
                  </a:lnTo>
                  <a:lnTo>
                    <a:pt x="0" y="182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7">
              <a:extLst>
                <a:ext uri="{FF2B5EF4-FFF2-40B4-BE49-F238E27FC236}">
                  <a16:creationId xmlns:a16="http://schemas.microsoft.com/office/drawing/2014/main" id="{028664F9-CE2E-0779-5BCD-96D3F50C893D}"/>
                </a:ext>
              </a:extLst>
            </p:cNvPr>
            <p:cNvSpPr/>
            <p:nvPr/>
          </p:nvSpPr>
          <p:spPr>
            <a:xfrm>
              <a:off x="1382362" y="3842078"/>
              <a:ext cx="252360" cy="147883"/>
            </a:xfrm>
            <a:custGeom>
              <a:avLst/>
              <a:gdLst/>
              <a:ahLst/>
              <a:cxnLst/>
              <a:rect l="l" t="t" r="r" b="b"/>
              <a:pathLst>
                <a:path w="6215" h="3642" extrusionOk="0">
                  <a:moveTo>
                    <a:pt x="3076" y="1"/>
                  </a:moveTo>
                  <a:lnTo>
                    <a:pt x="2448" y="63"/>
                  </a:lnTo>
                  <a:lnTo>
                    <a:pt x="1883" y="126"/>
                  </a:lnTo>
                  <a:lnTo>
                    <a:pt x="1381" y="314"/>
                  </a:lnTo>
                  <a:lnTo>
                    <a:pt x="879" y="566"/>
                  </a:lnTo>
                  <a:lnTo>
                    <a:pt x="502" y="817"/>
                  </a:lnTo>
                  <a:lnTo>
                    <a:pt x="251" y="1130"/>
                  </a:lnTo>
                  <a:lnTo>
                    <a:pt x="63" y="1444"/>
                  </a:lnTo>
                  <a:lnTo>
                    <a:pt x="0" y="1821"/>
                  </a:lnTo>
                  <a:lnTo>
                    <a:pt x="63" y="2198"/>
                  </a:lnTo>
                  <a:lnTo>
                    <a:pt x="251" y="2512"/>
                  </a:lnTo>
                  <a:lnTo>
                    <a:pt x="502" y="2825"/>
                  </a:lnTo>
                  <a:lnTo>
                    <a:pt x="879" y="3139"/>
                  </a:lnTo>
                  <a:lnTo>
                    <a:pt x="1381" y="3328"/>
                  </a:lnTo>
                  <a:lnTo>
                    <a:pt x="1883" y="3516"/>
                  </a:lnTo>
                  <a:lnTo>
                    <a:pt x="2448" y="3641"/>
                  </a:lnTo>
                  <a:lnTo>
                    <a:pt x="3704" y="3641"/>
                  </a:lnTo>
                  <a:lnTo>
                    <a:pt x="4269" y="3516"/>
                  </a:lnTo>
                  <a:lnTo>
                    <a:pt x="4834" y="3328"/>
                  </a:lnTo>
                  <a:lnTo>
                    <a:pt x="5273" y="3139"/>
                  </a:lnTo>
                  <a:lnTo>
                    <a:pt x="5650" y="2825"/>
                  </a:lnTo>
                  <a:lnTo>
                    <a:pt x="5964" y="2512"/>
                  </a:lnTo>
                  <a:lnTo>
                    <a:pt x="6152" y="2198"/>
                  </a:lnTo>
                  <a:lnTo>
                    <a:pt x="6215" y="1821"/>
                  </a:lnTo>
                  <a:lnTo>
                    <a:pt x="6152" y="1444"/>
                  </a:lnTo>
                  <a:lnTo>
                    <a:pt x="5964" y="1130"/>
                  </a:lnTo>
                  <a:lnTo>
                    <a:pt x="5650" y="817"/>
                  </a:lnTo>
                  <a:lnTo>
                    <a:pt x="5273" y="566"/>
                  </a:lnTo>
                  <a:lnTo>
                    <a:pt x="4834" y="314"/>
                  </a:lnTo>
                  <a:lnTo>
                    <a:pt x="4269" y="126"/>
                  </a:lnTo>
                  <a:lnTo>
                    <a:pt x="3704" y="63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7">
              <a:extLst>
                <a:ext uri="{FF2B5EF4-FFF2-40B4-BE49-F238E27FC236}">
                  <a16:creationId xmlns:a16="http://schemas.microsoft.com/office/drawing/2014/main" id="{DD6B34B6-5442-69BE-B002-D351656F2C67}"/>
                </a:ext>
              </a:extLst>
            </p:cNvPr>
            <p:cNvSpPr/>
            <p:nvPr/>
          </p:nvSpPr>
          <p:spPr>
            <a:xfrm>
              <a:off x="1349187" y="3416421"/>
              <a:ext cx="616912" cy="1121551"/>
            </a:xfrm>
            <a:custGeom>
              <a:avLst/>
              <a:gdLst/>
              <a:ahLst/>
              <a:cxnLst/>
              <a:rect l="l" t="t" r="r" b="b"/>
              <a:pathLst>
                <a:path w="15193" h="27621" extrusionOk="0">
                  <a:moveTo>
                    <a:pt x="1" y="0"/>
                  </a:moveTo>
                  <a:lnTo>
                    <a:pt x="1" y="18770"/>
                  </a:lnTo>
                  <a:lnTo>
                    <a:pt x="15130" y="27621"/>
                  </a:lnTo>
                  <a:lnTo>
                    <a:pt x="15192" y="891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7">
              <a:extLst>
                <a:ext uri="{FF2B5EF4-FFF2-40B4-BE49-F238E27FC236}">
                  <a16:creationId xmlns:a16="http://schemas.microsoft.com/office/drawing/2014/main" id="{8B46D694-8744-37D2-B7FB-6774D29E0582}"/>
                </a:ext>
              </a:extLst>
            </p:cNvPr>
            <p:cNvSpPr/>
            <p:nvPr/>
          </p:nvSpPr>
          <p:spPr>
            <a:xfrm>
              <a:off x="1349187" y="3416421"/>
              <a:ext cx="616912" cy="1121551"/>
            </a:xfrm>
            <a:custGeom>
              <a:avLst/>
              <a:gdLst/>
              <a:ahLst/>
              <a:cxnLst/>
              <a:rect l="l" t="t" r="r" b="b"/>
              <a:pathLst>
                <a:path w="15193" h="27621" fill="none" extrusionOk="0">
                  <a:moveTo>
                    <a:pt x="1" y="0"/>
                  </a:moveTo>
                  <a:lnTo>
                    <a:pt x="1" y="18770"/>
                  </a:lnTo>
                  <a:lnTo>
                    <a:pt x="15130" y="27621"/>
                  </a:lnTo>
                  <a:lnTo>
                    <a:pt x="15192" y="8914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7">
              <a:extLst>
                <a:ext uri="{FF2B5EF4-FFF2-40B4-BE49-F238E27FC236}">
                  <a16:creationId xmlns:a16="http://schemas.microsoft.com/office/drawing/2014/main" id="{B6A9F7DD-0EDC-C544-FFB3-6A0E0B4214CF}"/>
                </a:ext>
              </a:extLst>
            </p:cNvPr>
            <p:cNvSpPr/>
            <p:nvPr/>
          </p:nvSpPr>
          <p:spPr>
            <a:xfrm>
              <a:off x="1963498" y="3194640"/>
              <a:ext cx="994132" cy="1343335"/>
            </a:xfrm>
            <a:custGeom>
              <a:avLst/>
              <a:gdLst/>
              <a:ahLst/>
              <a:cxnLst/>
              <a:rect l="l" t="t" r="r" b="b"/>
              <a:pathLst>
                <a:path w="24483" h="33083" extrusionOk="0">
                  <a:moveTo>
                    <a:pt x="24483" y="1"/>
                  </a:moveTo>
                  <a:lnTo>
                    <a:pt x="126" y="14376"/>
                  </a:lnTo>
                  <a:lnTo>
                    <a:pt x="1" y="33083"/>
                  </a:lnTo>
                  <a:lnTo>
                    <a:pt x="24483" y="18896"/>
                  </a:lnTo>
                  <a:lnTo>
                    <a:pt x="24483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7">
              <a:extLst>
                <a:ext uri="{FF2B5EF4-FFF2-40B4-BE49-F238E27FC236}">
                  <a16:creationId xmlns:a16="http://schemas.microsoft.com/office/drawing/2014/main" id="{69B67A04-7A38-390C-0A65-C1557BADFA61}"/>
                </a:ext>
              </a:extLst>
            </p:cNvPr>
            <p:cNvSpPr/>
            <p:nvPr/>
          </p:nvSpPr>
          <p:spPr>
            <a:xfrm>
              <a:off x="1963498" y="3194640"/>
              <a:ext cx="994132" cy="1343335"/>
            </a:xfrm>
            <a:custGeom>
              <a:avLst/>
              <a:gdLst/>
              <a:ahLst/>
              <a:cxnLst/>
              <a:rect l="l" t="t" r="r" b="b"/>
              <a:pathLst>
                <a:path w="24483" h="33083" fill="none" extrusionOk="0">
                  <a:moveTo>
                    <a:pt x="126" y="14376"/>
                  </a:moveTo>
                  <a:lnTo>
                    <a:pt x="24483" y="1"/>
                  </a:lnTo>
                  <a:lnTo>
                    <a:pt x="24483" y="18896"/>
                  </a:lnTo>
                  <a:lnTo>
                    <a:pt x="1" y="33083"/>
                  </a:lnTo>
                  <a:lnTo>
                    <a:pt x="126" y="14376"/>
                  </a:lnTo>
                  <a:close/>
                </a:path>
              </a:pathLst>
            </a:custGeom>
            <a:solidFill>
              <a:schemeClr val="accent6"/>
            </a:solidFill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7">
              <a:extLst>
                <a:ext uri="{FF2B5EF4-FFF2-40B4-BE49-F238E27FC236}">
                  <a16:creationId xmlns:a16="http://schemas.microsoft.com/office/drawing/2014/main" id="{891F101B-F221-E274-2C8C-EEC08F7D5DE4}"/>
                </a:ext>
              </a:extLst>
            </p:cNvPr>
            <p:cNvSpPr/>
            <p:nvPr/>
          </p:nvSpPr>
          <p:spPr>
            <a:xfrm>
              <a:off x="1351746" y="2832691"/>
              <a:ext cx="1605887" cy="945731"/>
            </a:xfrm>
            <a:custGeom>
              <a:avLst/>
              <a:gdLst/>
              <a:ahLst/>
              <a:cxnLst/>
              <a:rect l="l" t="t" r="r" b="b"/>
              <a:pathLst>
                <a:path w="39549" h="23291" extrusionOk="0">
                  <a:moveTo>
                    <a:pt x="24232" y="1"/>
                  </a:moveTo>
                  <a:lnTo>
                    <a:pt x="1" y="14376"/>
                  </a:lnTo>
                  <a:lnTo>
                    <a:pt x="15192" y="23290"/>
                  </a:lnTo>
                  <a:lnTo>
                    <a:pt x="39549" y="8915"/>
                  </a:lnTo>
                  <a:lnTo>
                    <a:pt x="2423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7">
              <a:extLst>
                <a:ext uri="{FF2B5EF4-FFF2-40B4-BE49-F238E27FC236}">
                  <a16:creationId xmlns:a16="http://schemas.microsoft.com/office/drawing/2014/main" id="{5FAB71DD-8353-C3FA-E5DD-9E62E4E430C3}"/>
                </a:ext>
              </a:extLst>
            </p:cNvPr>
            <p:cNvSpPr/>
            <p:nvPr/>
          </p:nvSpPr>
          <p:spPr>
            <a:xfrm>
              <a:off x="1351746" y="2832691"/>
              <a:ext cx="1605887" cy="945731"/>
            </a:xfrm>
            <a:custGeom>
              <a:avLst/>
              <a:gdLst/>
              <a:ahLst/>
              <a:cxnLst/>
              <a:rect l="l" t="t" r="r" b="b"/>
              <a:pathLst>
                <a:path w="39549" h="23291" fill="none" extrusionOk="0">
                  <a:moveTo>
                    <a:pt x="39549" y="8915"/>
                  </a:moveTo>
                  <a:lnTo>
                    <a:pt x="24232" y="1"/>
                  </a:lnTo>
                  <a:lnTo>
                    <a:pt x="1" y="14376"/>
                  </a:lnTo>
                  <a:lnTo>
                    <a:pt x="15192" y="23290"/>
                  </a:lnTo>
                  <a:lnTo>
                    <a:pt x="39549" y="8915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7">
              <a:extLst>
                <a:ext uri="{FF2B5EF4-FFF2-40B4-BE49-F238E27FC236}">
                  <a16:creationId xmlns:a16="http://schemas.microsoft.com/office/drawing/2014/main" id="{888EEBFA-E750-E2C6-AED1-4DFD1761B7A6}"/>
                </a:ext>
              </a:extLst>
            </p:cNvPr>
            <p:cNvSpPr/>
            <p:nvPr/>
          </p:nvSpPr>
          <p:spPr>
            <a:xfrm>
              <a:off x="2062899" y="3373096"/>
              <a:ext cx="823388" cy="703522"/>
            </a:xfrm>
            <a:custGeom>
              <a:avLst/>
              <a:gdLst/>
              <a:ahLst/>
              <a:cxnLst/>
              <a:rect l="l" t="t" r="r" b="b"/>
              <a:pathLst>
                <a:path w="20278" h="17326" extrusionOk="0">
                  <a:moveTo>
                    <a:pt x="20277" y="0"/>
                  </a:moveTo>
                  <a:lnTo>
                    <a:pt x="1" y="11802"/>
                  </a:lnTo>
                  <a:lnTo>
                    <a:pt x="1" y="17326"/>
                  </a:lnTo>
                  <a:lnTo>
                    <a:pt x="20277" y="5524"/>
                  </a:lnTo>
                  <a:lnTo>
                    <a:pt x="202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7">
              <a:extLst>
                <a:ext uri="{FF2B5EF4-FFF2-40B4-BE49-F238E27FC236}">
                  <a16:creationId xmlns:a16="http://schemas.microsoft.com/office/drawing/2014/main" id="{B19C6EB8-BF93-FA34-69D3-726A67B5949C}"/>
                </a:ext>
              </a:extLst>
            </p:cNvPr>
            <p:cNvSpPr/>
            <p:nvPr/>
          </p:nvSpPr>
          <p:spPr>
            <a:xfrm>
              <a:off x="2062899" y="3653470"/>
              <a:ext cx="823388" cy="703522"/>
            </a:xfrm>
            <a:custGeom>
              <a:avLst/>
              <a:gdLst/>
              <a:ahLst/>
              <a:cxnLst/>
              <a:rect l="l" t="t" r="r" b="b"/>
              <a:pathLst>
                <a:path w="20278" h="17326" extrusionOk="0">
                  <a:moveTo>
                    <a:pt x="20277" y="0"/>
                  </a:moveTo>
                  <a:lnTo>
                    <a:pt x="1" y="11802"/>
                  </a:lnTo>
                  <a:lnTo>
                    <a:pt x="1" y="17326"/>
                  </a:lnTo>
                  <a:lnTo>
                    <a:pt x="20277" y="5524"/>
                  </a:lnTo>
                  <a:lnTo>
                    <a:pt x="202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Google Shape;235;p27">
            <a:extLst>
              <a:ext uri="{FF2B5EF4-FFF2-40B4-BE49-F238E27FC236}">
                <a16:creationId xmlns:a16="http://schemas.microsoft.com/office/drawing/2014/main" id="{4BEEA2E8-322E-1B58-9143-6C18E8D4219A}"/>
              </a:ext>
            </a:extLst>
          </p:cNvPr>
          <p:cNvSpPr/>
          <p:nvPr/>
        </p:nvSpPr>
        <p:spPr>
          <a:xfrm>
            <a:off x="7329250" y="411463"/>
            <a:ext cx="608400" cy="608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6" name="Google Shape;236;p27">
            <a:extLst>
              <a:ext uri="{FF2B5EF4-FFF2-40B4-BE49-F238E27FC236}">
                <a16:creationId xmlns:a16="http://schemas.microsoft.com/office/drawing/2014/main" id="{FF3E977C-CE54-B973-523A-953041D973EB}"/>
              </a:ext>
            </a:extLst>
          </p:cNvPr>
          <p:cNvCxnSpPr>
            <a:stCxn id="235" idx="2"/>
          </p:cNvCxnSpPr>
          <p:nvPr/>
        </p:nvCxnSpPr>
        <p:spPr>
          <a:xfrm rot="10800000">
            <a:off x="6166450" y="715663"/>
            <a:ext cx="11628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237" name="Google Shape;237;p27">
            <a:extLst>
              <a:ext uri="{FF2B5EF4-FFF2-40B4-BE49-F238E27FC236}">
                <a16:creationId xmlns:a16="http://schemas.microsoft.com/office/drawing/2014/main" id="{B160721F-7C8C-AAF3-3BD9-2100A10170F2}"/>
              </a:ext>
            </a:extLst>
          </p:cNvPr>
          <p:cNvGrpSpPr/>
          <p:nvPr/>
        </p:nvGrpSpPr>
        <p:grpSpPr>
          <a:xfrm>
            <a:off x="7464271" y="546511"/>
            <a:ext cx="338342" cy="338327"/>
            <a:chOff x="-59470075" y="3308975"/>
            <a:chExt cx="318200" cy="316075"/>
          </a:xfrm>
        </p:grpSpPr>
        <p:sp>
          <p:nvSpPr>
            <p:cNvPr id="238" name="Google Shape;238;p27">
              <a:extLst>
                <a:ext uri="{FF2B5EF4-FFF2-40B4-BE49-F238E27FC236}">
                  <a16:creationId xmlns:a16="http://schemas.microsoft.com/office/drawing/2014/main" id="{6345C157-8709-41A3-443E-7DF1CC748EFC}"/>
                </a:ext>
              </a:extLst>
            </p:cNvPr>
            <p:cNvSpPr/>
            <p:nvPr/>
          </p:nvSpPr>
          <p:spPr>
            <a:xfrm>
              <a:off x="-59403925" y="3522625"/>
              <a:ext cx="21275" cy="20500"/>
            </a:xfrm>
            <a:custGeom>
              <a:avLst/>
              <a:gdLst/>
              <a:ahLst/>
              <a:cxnLst/>
              <a:rect l="l" t="t" r="r" b="b"/>
              <a:pathLst>
                <a:path w="851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51" y="820"/>
                  </a:lnTo>
                  <a:lnTo>
                    <a:pt x="8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7">
              <a:extLst>
                <a:ext uri="{FF2B5EF4-FFF2-40B4-BE49-F238E27FC236}">
                  <a16:creationId xmlns:a16="http://schemas.microsoft.com/office/drawing/2014/main" id="{DCD4BD73-FB02-F1A1-7287-E98416BD52EE}"/>
                </a:ext>
              </a:extLst>
            </p:cNvPr>
            <p:cNvSpPr/>
            <p:nvPr/>
          </p:nvSpPr>
          <p:spPr>
            <a:xfrm>
              <a:off x="-5936217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19" y="820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7">
              <a:extLst>
                <a:ext uri="{FF2B5EF4-FFF2-40B4-BE49-F238E27FC236}">
                  <a16:creationId xmlns:a16="http://schemas.microsoft.com/office/drawing/2014/main" id="{AF175A1B-2907-E09B-AE2A-D65FB38B5829}"/>
                </a:ext>
              </a:extLst>
            </p:cNvPr>
            <p:cNvSpPr/>
            <p:nvPr/>
          </p:nvSpPr>
          <p:spPr>
            <a:xfrm>
              <a:off x="-5932122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20" y="820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7">
              <a:extLst>
                <a:ext uri="{FF2B5EF4-FFF2-40B4-BE49-F238E27FC236}">
                  <a16:creationId xmlns:a16="http://schemas.microsoft.com/office/drawing/2014/main" id="{A02597DF-F9C0-3663-A64F-ACDC58AD78F7}"/>
                </a:ext>
              </a:extLst>
            </p:cNvPr>
            <p:cNvSpPr/>
            <p:nvPr/>
          </p:nvSpPr>
          <p:spPr>
            <a:xfrm>
              <a:off x="-5927947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19" y="820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7">
              <a:extLst>
                <a:ext uri="{FF2B5EF4-FFF2-40B4-BE49-F238E27FC236}">
                  <a16:creationId xmlns:a16="http://schemas.microsoft.com/office/drawing/2014/main" id="{F48753D6-D42C-B665-221F-DBCC7B7443A7}"/>
                </a:ext>
              </a:extLst>
            </p:cNvPr>
            <p:cNvSpPr/>
            <p:nvPr/>
          </p:nvSpPr>
          <p:spPr>
            <a:xfrm>
              <a:off x="-59470075" y="3418825"/>
              <a:ext cx="317425" cy="206225"/>
            </a:xfrm>
            <a:custGeom>
              <a:avLst/>
              <a:gdLst/>
              <a:ahLst/>
              <a:cxnLst/>
              <a:rect l="l" t="t" r="r" b="b"/>
              <a:pathLst>
                <a:path w="12697" h="8249" extrusionOk="0">
                  <a:moveTo>
                    <a:pt x="10523" y="3334"/>
                  </a:moveTo>
                  <a:cubicBezTo>
                    <a:pt x="10775" y="3334"/>
                    <a:pt x="10932" y="3523"/>
                    <a:pt x="10932" y="3775"/>
                  </a:cubicBezTo>
                  <a:lnTo>
                    <a:pt x="10932" y="5413"/>
                  </a:lnTo>
                  <a:cubicBezTo>
                    <a:pt x="10932" y="5665"/>
                    <a:pt x="10712" y="5854"/>
                    <a:pt x="10523" y="5854"/>
                  </a:cubicBezTo>
                  <a:lnTo>
                    <a:pt x="2268" y="5854"/>
                  </a:lnTo>
                  <a:cubicBezTo>
                    <a:pt x="2016" y="5854"/>
                    <a:pt x="1827" y="5665"/>
                    <a:pt x="1827" y="5413"/>
                  </a:cubicBezTo>
                  <a:lnTo>
                    <a:pt x="1827" y="3775"/>
                  </a:lnTo>
                  <a:cubicBezTo>
                    <a:pt x="1827" y="3523"/>
                    <a:pt x="2016" y="3334"/>
                    <a:pt x="2268" y="3334"/>
                  </a:cubicBezTo>
                  <a:close/>
                  <a:moveTo>
                    <a:pt x="2893" y="1"/>
                  </a:moveTo>
                  <a:cubicBezTo>
                    <a:pt x="2822" y="1"/>
                    <a:pt x="2748" y="18"/>
                    <a:pt x="2678" y="57"/>
                  </a:cubicBezTo>
                  <a:lnTo>
                    <a:pt x="221" y="1727"/>
                  </a:lnTo>
                  <a:cubicBezTo>
                    <a:pt x="95" y="1790"/>
                    <a:pt x="0" y="1916"/>
                    <a:pt x="0" y="2073"/>
                  </a:cubicBezTo>
                  <a:lnTo>
                    <a:pt x="0" y="7870"/>
                  </a:lnTo>
                  <a:cubicBezTo>
                    <a:pt x="0" y="8091"/>
                    <a:pt x="221" y="8248"/>
                    <a:pt x="410" y="8248"/>
                  </a:cubicBezTo>
                  <a:lnTo>
                    <a:pt x="12255" y="8248"/>
                  </a:lnTo>
                  <a:cubicBezTo>
                    <a:pt x="12507" y="8248"/>
                    <a:pt x="12665" y="8059"/>
                    <a:pt x="12665" y="7870"/>
                  </a:cubicBezTo>
                  <a:lnTo>
                    <a:pt x="12665" y="2073"/>
                  </a:lnTo>
                  <a:cubicBezTo>
                    <a:pt x="12697" y="1884"/>
                    <a:pt x="12507" y="1664"/>
                    <a:pt x="12287" y="1664"/>
                  </a:cubicBezTo>
                  <a:lnTo>
                    <a:pt x="5797" y="1664"/>
                  </a:lnTo>
                  <a:lnTo>
                    <a:pt x="5797" y="404"/>
                  </a:lnTo>
                  <a:cubicBezTo>
                    <a:pt x="5797" y="166"/>
                    <a:pt x="5600" y="1"/>
                    <a:pt x="5382" y="1"/>
                  </a:cubicBezTo>
                  <a:cubicBezTo>
                    <a:pt x="5311" y="1"/>
                    <a:pt x="5237" y="18"/>
                    <a:pt x="5167" y="57"/>
                  </a:cubicBezTo>
                  <a:lnTo>
                    <a:pt x="3308" y="1286"/>
                  </a:lnTo>
                  <a:lnTo>
                    <a:pt x="3308" y="404"/>
                  </a:lnTo>
                  <a:cubicBezTo>
                    <a:pt x="3308" y="166"/>
                    <a:pt x="3111" y="1"/>
                    <a:pt x="28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7">
              <a:extLst>
                <a:ext uri="{FF2B5EF4-FFF2-40B4-BE49-F238E27FC236}">
                  <a16:creationId xmlns:a16="http://schemas.microsoft.com/office/drawing/2014/main" id="{F9AD3F01-3D09-AD90-0F96-7C4D16DE69CF}"/>
                </a:ext>
              </a:extLst>
            </p:cNvPr>
            <p:cNvSpPr/>
            <p:nvPr/>
          </p:nvSpPr>
          <p:spPr>
            <a:xfrm>
              <a:off x="-5923852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20" y="820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7">
              <a:extLst>
                <a:ext uri="{FF2B5EF4-FFF2-40B4-BE49-F238E27FC236}">
                  <a16:creationId xmlns:a16="http://schemas.microsoft.com/office/drawing/2014/main" id="{E97ABF37-E9AA-06CB-E1EB-8541476DAE57}"/>
                </a:ext>
              </a:extLst>
            </p:cNvPr>
            <p:cNvSpPr/>
            <p:nvPr/>
          </p:nvSpPr>
          <p:spPr>
            <a:xfrm>
              <a:off x="-59292875" y="3308975"/>
              <a:ext cx="106350" cy="41400"/>
            </a:xfrm>
            <a:custGeom>
              <a:avLst/>
              <a:gdLst/>
              <a:ahLst/>
              <a:cxnLst/>
              <a:rect l="l" t="t" r="r" b="b"/>
              <a:pathLst>
                <a:path w="4254" h="1656" extrusionOk="0">
                  <a:moveTo>
                    <a:pt x="1305" y="1"/>
                  </a:moveTo>
                  <a:cubicBezTo>
                    <a:pt x="904" y="1"/>
                    <a:pt x="497" y="175"/>
                    <a:pt x="158" y="545"/>
                  </a:cubicBezTo>
                  <a:cubicBezTo>
                    <a:pt x="1" y="702"/>
                    <a:pt x="64" y="986"/>
                    <a:pt x="221" y="1143"/>
                  </a:cubicBezTo>
                  <a:cubicBezTo>
                    <a:pt x="311" y="1218"/>
                    <a:pt x="409" y="1258"/>
                    <a:pt x="503" y="1258"/>
                  </a:cubicBezTo>
                  <a:cubicBezTo>
                    <a:pt x="606" y="1258"/>
                    <a:pt x="706" y="1210"/>
                    <a:pt x="788" y="1112"/>
                  </a:cubicBezTo>
                  <a:cubicBezTo>
                    <a:pt x="946" y="938"/>
                    <a:pt x="1127" y="852"/>
                    <a:pt x="1308" y="852"/>
                  </a:cubicBezTo>
                  <a:cubicBezTo>
                    <a:pt x="1489" y="852"/>
                    <a:pt x="1670" y="938"/>
                    <a:pt x="1828" y="1112"/>
                  </a:cubicBezTo>
                  <a:cubicBezTo>
                    <a:pt x="2150" y="1466"/>
                    <a:pt x="2562" y="1655"/>
                    <a:pt x="2977" y="1655"/>
                  </a:cubicBezTo>
                  <a:cubicBezTo>
                    <a:pt x="3374" y="1655"/>
                    <a:pt x="3773" y="1482"/>
                    <a:pt x="4096" y="1112"/>
                  </a:cubicBezTo>
                  <a:cubicBezTo>
                    <a:pt x="4254" y="954"/>
                    <a:pt x="4222" y="671"/>
                    <a:pt x="4065" y="513"/>
                  </a:cubicBezTo>
                  <a:cubicBezTo>
                    <a:pt x="3990" y="438"/>
                    <a:pt x="3886" y="399"/>
                    <a:pt x="3781" y="399"/>
                  </a:cubicBezTo>
                  <a:cubicBezTo>
                    <a:pt x="3665" y="399"/>
                    <a:pt x="3549" y="446"/>
                    <a:pt x="3466" y="545"/>
                  </a:cubicBezTo>
                  <a:cubicBezTo>
                    <a:pt x="3309" y="734"/>
                    <a:pt x="3135" y="828"/>
                    <a:pt x="2962" y="828"/>
                  </a:cubicBezTo>
                  <a:cubicBezTo>
                    <a:pt x="2789" y="828"/>
                    <a:pt x="2616" y="734"/>
                    <a:pt x="2458" y="545"/>
                  </a:cubicBezTo>
                  <a:cubicBezTo>
                    <a:pt x="2136" y="191"/>
                    <a:pt x="1724" y="1"/>
                    <a:pt x="1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7">
              <a:extLst>
                <a:ext uri="{FF2B5EF4-FFF2-40B4-BE49-F238E27FC236}">
                  <a16:creationId xmlns:a16="http://schemas.microsoft.com/office/drawing/2014/main" id="{2D5B0238-17EC-3254-8B82-35DE539CF98D}"/>
                </a:ext>
              </a:extLst>
            </p:cNvPr>
            <p:cNvSpPr/>
            <p:nvPr/>
          </p:nvSpPr>
          <p:spPr>
            <a:xfrm>
              <a:off x="-59214100" y="3371400"/>
              <a:ext cx="62225" cy="68550"/>
            </a:xfrm>
            <a:custGeom>
              <a:avLst/>
              <a:gdLst/>
              <a:ahLst/>
              <a:cxnLst/>
              <a:rect l="l" t="t" r="r" b="b"/>
              <a:pathLst>
                <a:path w="2489" h="2742" extrusionOk="0">
                  <a:moveTo>
                    <a:pt x="410" y="1"/>
                  </a:moveTo>
                  <a:cubicBezTo>
                    <a:pt x="158" y="1"/>
                    <a:pt x="0" y="190"/>
                    <a:pt x="0" y="379"/>
                  </a:cubicBezTo>
                  <a:lnTo>
                    <a:pt x="0" y="2742"/>
                  </a:lnTo>
                  <a:lnTo>
                    <a:pt x="2489" y="2742"/>
                  </a:lnTo>
                  <a:lnTo>
                    <a:pt x="2489" y="379"/>
                  </a:lnTo>
                  <a:cubicBezTo>
                    <a:pt x="2458" y="190"/>
                    <a:pt x="2268" y="1"/>
                    <a:pt x="20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7">
              <a:extLst>
                <a:ext uri="{FF2B5EF4-FFF2-40B4-BE49-F238E27FC236}">
                  <a16:creationId xmlns:a16="http://schemas.microsoft.com/office/drawing/2014/main" id="{0A983EF0-8F47-03CC-8C45-05057C1FC30C}"/>
                </a:ext>
              </a:extLst>
            </p:cNvPr>
            <p:cNvSpPr/>
            <p:nvPr/>
          </p:nvSpPr>
          <p:spPr>
            <a:xfrm>
              <a:off x="-59297600" y="3392600"/>
              <a:ext cx="62250" cy="48150"/>
            </a:xfrm>
            <a:custGeom>
              <a:avLst/>
              <a:gdLst/>
              <a:ahLst/>
              <a:cxnLst/>
              <a:rect l="l" t="t" r="r" b="b"/>
              <a:pathLst>
                <a:path w="2490" h="1926" extrusionOk="0">
                  <a:moveTo>
                    <a:pt x="387" y="0"/>
                  </a:moveTo>
                  <a:cubicBezTo>
                    <a:pt x="163" y="0"/>
                    <a:pt x="1" y="177"/>
                    <a:pt x="1" y="382"/>
                  </a:cubicBezTo>
                  <a:lnTo>
                    <a:pt x="1" y="1925"/>
                  </a:lnTo>
                  <a:lnTo>
                    <a:pt x="2489" y="1925"/>
                  </a:lnTo>
                  <a:lnTo>
                    <a:pt x="2489" y="382"/>
                  </a:lnTo>
                  <a:cubicBezTo>
                    <a:pt x="2489" y="161"/>
                    <a:pt x="2300" y="4"/>
                    <a:pt x="2080" y="4"/>
                  </a:cubicBezTo>
                  <a:lnTo>
                    <a:pt x="442" y="4"/>
                  </a:lnTo>
                  <a:cubicBezTo>
                    <a:pt x="423" y="1"/>
                    <a:pt x="405" y="0"/>
                    <a:pt x="3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20165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>
          <a:extLst>
            <a:ext uri="{FF2B5EF4-FFF2-40B4-BE49-F238E27FC236}">
              <a16:creationId xmlns:a16="http://schemas.microsoft.com/office/drawing/2014/main" id="{08402D66-433F-054F-1833-F201EB2A85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7">
            <a:extLst>
              <a:ext uri="{FF2B5EF4-FFF2-40B4-BE49-F238E27FC236}">
                <a16:creationId xmlns:a16="http://schemas.microsoft.com/office/drawing/2014/main" id="{AFC03147-79AE-6E6C-99E6-F44349BA655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57200" y="411475"/>
            <a:ext cx="5051700" cy="608388"/>
          </a:xfrm>
          <a:prstGeom prst="rect">
            <a:avLst/>
          </a:prstGeom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Chimica</a:t>
            </a:r>
            <a:endParaRPr dirty="0"/>
          </a:p>
        </p:txBody>
      </p:sp>
      <p:sp>
        <p:nvSpPr>
          <p:cNvPr id="102" name="Google Shape;102;p27">
            <a:extLst>
              <a:ext uri="{FF2B5EF4-FFF2-40B4-BE49-F238E27FC236}">
                <a16:creationId xmlns:a16="http://schemas.microsoft.com/office/drawing/2014/main" id="{6F8D6A55-85E5-BCD8-4748-9A36007B6EC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58799" y="1145611"/>
            <a:ext cx="3795487" cy="3381233"/>
          </a:xfrm>
          <a:prstGeom prst="rect">
            <a:avLst/>
          </a:prstGeom>
        </p:spPr>
        <p:txBody>
          <a:bodyPr spcFirstLastPara="1" wrap="square" lIns="182875" tIns="182875" rIns="182875" bIns="182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t-IT" b="0" i="0" dirty="0">
                <a:solidFill>
                  <a:srgbClr val="040C28"/>
                </a:solidFill>
                <a:effectLst/>
                <a:latin typeface="Google Sans"/>
              </a:rPr>
              <a:t>Dall’idrolisi degli esteri del glicerolo, effettuata in condizioni basiche, si ottiene glicerolo e sapone.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t-IT" b="0" i="0" dirty="0">
                <a:solidFill>
                  <a:srgbClr val="1F1F1F"/>
                </a:solidFill>
                <a:effectLst/>
                <a:latin typeface="Google Sans"/>
              </a:rPr>
              <a:t>La reazione di saponificazione è esotermica, cioè produce calore, e avviene a temperature comprese tra 80°C e 100°C. Essa avviene con acqua e catalizzatori a caldo o con vapore </a:t>
            </a:r>
            <a:r>
              <a:rPr lang="it-IT" b="0" i="0" dirty="0">
                <a:solidFill>
                  <a:srgbClr val="474747"/>
                </a:solidFill>
                <a:effectLst/>
                <a:latin typeface="Google Sans"/>
              </a:rPr>
              <a:t>d'acqua sotto pressione</a:t>
            </a:r>
            <a:endParaRPr lang="it-IT" i="0" dirty="0">
              <a:solidFill>
                <a:srgbClr val="494949"/>
              </a:solidFill>
              <a:effectLst/>
              <a:latin typeface="Varela Round" panose="020F0502020204030204" pitchFamily="2" charset="-79"/>
              <a:cs typeface="Varela Round" panose="020F0502020204030204" pitchFamily="2" charset="-79"/>
            </a:endParaRPr>
          </a:p>
        </p:txBody>
      </p:sp>
      <p:grpSp>
        <p:nvGrpSpPr>
          <p:cNvPr id="103" name="Google Shape;103;p27">
            <a:extLst>
              <a:ext uri="{FF2B5EF4-FFF2-40B4-BE49-F238E27FC236}">
                <a16:creationId xmlns:a16="http://schemas.microsoft.com/office/drawing/2014/main" id="{635F57C6-A197-21AF-CEC9-F519FD3C6915}"/>
              </a:ext>
            </a:extLst>
          </p:cNvPr>
          <p:cNvGrpSpPr/>
          <p:nvPr/>
        </p:nvGrpSpPr>
        <p:grpSpPr>
          <a:xfrm>
            <a:off x="4158343" y="435054"/>
            <a:ext cx="4881754" cy="5696539"/>
            <a:chOff x="625325" y="892975"/>
            <a:chExt cx="3629762" cy="4040098"/>
          </a:xfrm>
        </p:grpSpPr>
        <p:sp>
          <p:nvSpPr>
            <p:cNvPr id="104" name="Google Shape;104;p27">
              <a:extLst>
                <a:ext uri="{FF2B5EF4-FFF2-40B4-BE49-F238E27FC236}">
                  <a16:creationId xmlns:a16="http://schemas.microsoft.com/office/drawing/2014/main" id="{1128736E-9AEE-B5ED-A218-3BC2D13D49D8}"/>
                </a:ext>
              </a:extLst>
            </p:cNvPr>
            <p:cNvSpPr/>
            <p:nvPr/>
          </p:nvSpPr>
          <p:spPr>
            <a:xfrm>
              <a:off x="625325" y="2266827"/>
              <a:ext cx="3629762" cy="2666246"/>
            </a:xfrm>
            <a:custGeom>
              <a:avLst/>
              <a:gdLst/>
              <a:ahLst/>
              <a:cxnLst/>
              <a:rect l="l" t="t" r="r" b="b"/>
              <a:pathLst>
                <a:path w="89392" h="65663" extrusionOk="0">
                  <a:moveTo>
                    <a:pt x="33522" y="1"/>
                  </a:moveTo>
                  <a:lnTo>
                    <a:pt x="33145" y="64"/>
                  </a:lnTo>
                  <a:lnTo>
                    <a:pt x="32768" y="189"/>
                  </a:lnTo>
                  <a:lnTo>
                    <a:pt x="32392" y="378"/>
                  </a:lnTo>
                  <a:lnTo>
                    <a:pt x="1632" y="18394"/>
                  </a:lnTo>
                  <a:lnTo>
                    <a:pt x="1255" y="18645"/>
                  </a:lnTo>
                  <a:lnTo>
                    <a:pt x="1004" y="18959"/>
                  </a:lnTo>
                  <a:lnTo>
                    <a:pt x="753" y="19210"/>
                  </a:lnTo>
                  <a:lnTo>
                    <a:pt x="502" y="19587"/>
                  </a:lnTo>
                  <a:lnTo>
                    <a:pt x="377" y="19900"/>
                  </a:lnTo>
                  <a:lnTo>
                    <a:pt x="251" y="20277"/>
                  </a:lnTo>
                  <a:lnTo>
                    <a:pt x="188" y="20654"/>
                  </a:lnTo>
                  <a:lnTo>
                    <a:pt x="126" y="21030"/>
                  </a:lnTo>
                  <a:lnTo>
                    <a:pt x="188" y="21407"/>
                  </a:lnTo>
                  <a:lnTo>
                    <a:pt x="251" y="21784"/>
                  </a:lnTo>
                  <a:lnTo>
                    <a:pt x="377" y="22098"/>
                  </a:lnTo>
                  <a:lnTo>
                    <a:pt x="502" y="22474"/>
                  </a:lnTo>
                  <a:lnTo>
                    <a:pt x="753" y="22788"/>
                  </a:lnTo>
                  <a:lnTo>
                    <a:pt x="1004" y="23102"/>
                  </a:lnTo>
                  <a:lnTo>
                    <a:pt x="1255" y="23353"/>
                  </a:lnTo>
                  <a:lnTo>
                    <a:pt x="1632" y="23604"/>
                  </a:lnTo>
                  <a:lnTo>
                    <a:pt x="11048" y="29128"/>
                  </a:lnTo>
                  <a:lnTo>
                    <a:pt x="11425" y="29379"/>
                  </a:lnTo>
                  <a:lnTo>
                    <a:pt x="11676" y="29630"/>
                  </a:lnTo>
                  <a:lnTo>
                    <a:pt x="11990" y="29944"/>
                  </a:lnTo>
                  <a:lnTo>
                    <a:pt x="12178" y="30321"/>
                  </a:lnTo>
                  <a:lnTo>
                    <a:pt x="12304" y="30635"/>
                  </a:lnTo>
                  <a:lnTo>
                    <a:pt x="12429" y="31012"/>
                  </a:lnTo>
                  <a:lnTo>
                    <a:pt x="12492" y="31388"/>
                  </a:lnTo>
                  <a:lnTo>
                    <a:pt x="12555" y="31765"/>
                  </a:lnTo>
                  <a:lnTo>
                    <a:pt x="12492" y="32141"/>
                  </a:lnTo>
                  <a:lnTo>
                    <a:pt x="12429" y="32518"/>
                  </a:lnTo>
                  <a:lnTo>
                    <a:pt x="12304" y="32832"/>
                  </a:lnTo>
                  <a:lnTo>
                    <a:pt x="12178" y="33209"/>
                  </a:lnTo>
                  <a:lnTo>
                    <a:pt x="11927" y="33522"/>
                  </a:lnTo>
                  <a:lnTo>
                    <a:pt x="11676" y="33836"/>
                  </a:lnTo>
                  <a:lnTo>
                    <a:pt x="11425" y="34087"/>
                  </a:lnTo>
                  <a:lnTo>
                    <a:pt x="11048" y="34339"/>
                  </a:lnTo>
                  <a:lnTo>
                    <a:pt x="1507" y="39925"/>
                  </a:lnTo>
                  <a:lnTo>
                    <a:pt x="1130" y="40177"/>
                  </a:lnTo>
                  <a:lnTo>
                    <a:pt x="879" y="40428"/>
                  </a:lnTo>
                  <a:lnTo>
                    <a:pt x="628" y="40742"/>
                  </a:lnTo>
                  <a:lnTo>
                    <a:pt x="377" y="41055"/>
                  </a:lnTo>
                  <a:lnTo>
                    <a:pt x="251" y="41432"/>
                  </a:lnTo>
                  <a:lnTo>
                    <a:pt x="126" y="41746"/>
                  </a:lnTo>
                  <a:lnTo>
                    <a:pt x="63" y="42123"/>
                  </a:lnTo>
                  <a:lnTo>
                    <a:pt x="0" y="42499"/>
                  </a:lnTo>
                  <a:lnTo>
                    <a:pt x="63" y="42876"/>
                  </a:lnTo>
                  <a:lnTo>
                    <a:pt x="126" y="43253"/>
                  </a:lnTo>
                  <a:lnTo>
                    <a:pt x="251" y="43629"/>
                  </a:lnTo>
                  <a:lnTo>
                    <a:pt x="377" y="44006"/>
                  </a:lnTo>
                  <a:lnTo>
                    <a:pt x="628" y="44320"/>
                  </a:lnTo>
                  <a:lnTo>
                    <a:pt x="879" y="44634"/>
                  </a:lnTo>
                  <a:lnTo>
                    <a:pt x="1130" y="44885"/>
                  </a:lnTo>
                  <a:lnTo>
                    <a:pt x="1507" y="45136"/>
                  </a:lnTo>
                  <a:lnTo>
                    <a:pt x="35907" y="65224"/>
                  </a:lnTo>
                  <a:lnTo>
                    <a:pt x="36221" y="65412"/>
                  </a:lnTo>
                  <a:lnTo>
                    <a:pt x="36598" y="65537"/>
                  </a:lnTo>
                  <a:lnTo>
                    <a:pt x="37037" y="65663"/>
                  </a:lnTo>
                  <a:lnTo>
                    <a:pt x="37790" y="65663"/>
                  </a:lnTo>
                  <a:lnTo>
                    <a:pt x="38167" y="65537"/>
                  </a:lnTo>
                  <a:lnTo>
                    <a:pt x="38544" y="65412"/>
                  </a:lnTo>
                  <a:lnTo>
                    <a:pt x="38920" y="65224"/>
                  </a:lnTo>
                  <a:lnTo>
                    <a:pt x="87884" y="36536"/>
                  </a:lnTo>
                  <a:lnTo>
                    <a:pt x="88198" y="36285"/>
                  </a:lnTo>
                  <a:lnTo>
                    <a:pt x="88512" y="36033"/>
                  </a:lnTo>
                  <a:lnTo>
                    <a:pt x="88763" y="35720"/>
                  </a:lnTo>
                  <a:lnTo>
                    <a:pt x="89014" y="35406"/>
                  </a:lnTo>
                  <a:lnTo>
                    <a:pt x="89140" y="35029"/>
                  </a:lnTo>
                  <a:lnTo>
                    <a:pt x="89265" y="34652"/>
                  </a:lnTo>
                  <a:lnTo>
                    <a:pt x="89328" y="34276"/>
                  </a:lnTo>
                  <a:lnTo>
                    <a:pt x="89391" y="33899"/>
                  </a:lnTo>
                  <a:lnTo>
                    <a:pt x="89328" y="33522"/>
                  </a:lnTo>
                  <a:lnTo>
                    <a:pt x="89265" y="33209"/>
                  </a:lnTo>
                  <a:lnTo>
                    <a:pt x="89140" y="32832"/>
                  </a:lnTo>
                  <a:lnTo>
                    <a:pt x="89014" y="32455"/>
                  </a:lnTo>
                  <a:lnTo>
                    <a:pt x="88763" y="32141"/>
                  </a:lnTo>
                  <a:lnTo>
                    <a:pt x="88512" y="31828"/>
                  </a:lnTo>
                  <a:lnTo>
                    <a:pt x="88261" y="31576"/>
                  </a:lnTo>
                  <a:lnTo>
                    <a:pt x="87884" y="31325"/>
                  </a:lnTo>
                  <a:lnTo>
                    <a:pt x="35468" y="378"/>
                  </a:lnTo>
                  <a:lnTo>
                    <a:pt x="35091" y="189"/>
                  </a:lnTo>
                  <a:lnTo>
                    <a:pt x="34714" y="64"/>
                  </a:lnTo>
                  <a:lnTo>
                    <a:pt x="34338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7">
              <a:extLst>
                <a:ext uri="{FF2B5EF4-FFF2-40B4-BE49-F238E27FC236}">
                  <a16:creationId xmlns:a16="http://schemas.microsoft.com/office/drawing/2014/main" id="{BEC00370-E320-4749-11BF-7572820E8844}"/>
                </a:ext>
              </a:extLst>
            </p:cNvPr>
            <p:cNvSpPr/>
            <p:nvPr/>
          </p:nvSpPr>
          <p:spPr>
            <a:xfrm>
              <a:off x="1010178" y="2348402"/>
              <a:ext cx="1335701" cy="1575312"/>
            </a:xfrm>
            <a:custGeom>
              <a:avLst/>
              <a:gdLst/>
              <a:ahLst/>
              <a:cxnLst/>
              <a:rect l="l" t="t" r="r" b="b"/>
              <a:pathLst>
                <a:path w="32895" h="38796" extrusionOk="0">
                  <a:moveTo>
                    <a:pt x="1" y="1"/>
                  </a:moveTo>
                  <a:lnTo>
                    <a:pt x="1" y="19398"/>
                  </a:lnTo>
                  <a:lnTo>
                    <a:pt x="32769" y="38795"/>
                  </a:lnTo>
                  <a:lnTo>
                    <a:pt x="32895" y="1889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7">
              <a:extLst>
                <a:ext uri="{FF2B5EF4-FFF2-40B4-BE49-F238E27FC236}">
                  <a16:creationId xmlns:a16="http://schemas.microsoft.com/office/drawing/2014/main" id="{8F107BDC-BE82-2C54-44ED-C255C8F444C2}"/>
                </a:ext>
              </a:extLst>
            </p:cNvPr>
            <p:cNvSpPr/>
            <p:nvPr/>
          </p:nvSpPr>
          <p:spPr>
            <a:xfrm>
              <a:off x="1010178" y="2348402"/>
              <a:ext cx="1335701" cy="1575312"/>
            </a:xfrm>
            <a:custGeom>
              <a:avLst/>
              <a:gdLst/>
              <a:ahLst/>
              <a:cxnLst/>
              <a:rect l="l" t="t" r="r" b="b"/>
              <a:pathLst>
                <a:path w="32895" h="38796" fill="none" extrusionOk="0">
                  <a:moveTo>
                    <a:pt x="1" y="1"/>
                  </a:moveTo>
                  <a:lnTo>
                    <a:pt x="1" y="19398"/>
                  </a:lnTo>
                  <a:lnTo>
                    <a:pt x="32769" y="38795"/>
                  </a:lnTo>
                  <a:lnTo>
                    <a:pt x="32895" y="18896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7">
              <a:extLst>
                <a:ext uri="{FF2B5EF4-FFF2-40B4-BE49-F238E27FC236}">
                  <a16:creationId xmlns:a16="http://schemas.microsoft.com/office/drawing/2014/main" id="{35F18448-175F-F79F-590F-5945BBD6271D}"/>
                </a:ext>
              </a:extLst>
            </p:cNvPr>
            <p:cNvSpPr/>
            <p:nvPr/>
          </p:nvSpPr>
          <p:spPr>
            <a:xfrm>
              <a:off x="2343316" y="2529376"/>
              <a:ext cx="994132" cy="1394335"/>
            </a:xfrm>
            <a:custGeom>
              <a:avLst/>
              <a:gdLst/>
              <a:ahLst/>
              <a:cxnLst/>
              <a:rect l="l" t="t" r="r" b="b"/>
              <a:pathLst>
                <a:path w="24483" h="34339" extrusionOk="0">
                  <a:moveTo>
                    <a:pt x="24482" y="1"/>
                  </a:moveTo>
                  <a:lnTo>
                    <a:pt x="63" y="14439"/>
                  </a:lnTo>
                  <a:lnTo>
                    <a:pt x="0" y="34338"/>
                  </a:lnTo>
                  <a:lnTo>
                    <a:pt x="24482" y="19900"/>
                  </a:lnTo>
                  <a:lnTo>
                    <a:pt x="24482" y="1"/>
                  </a:lnTo>
                  <a:close/>
                </a:path>
              </a:pathLst>
            </a:custGeom>
            <a:solidFill>
              <a:srgbClr val="620F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7">
              <a:extLst>
                <a:ext uri="{FF2B5EF4-FFF2-40B4-BE49-F238E27FC236}">
                  <a16:creationId xmlns:a16="http://schemas.microsoft.com/office/drawing/2014/main" id="{176CE57F-CC0D-A62B-FE19-11D780C641C0}"/>
                </a:ext>
              </a:extLst>
            </p:cNvPr>
            <p:cNvSpPr/>
            <p:nvPr/>
          </p:nvSpPr>
          <p:spPr>
            <a:xfrm>
              <a:off x="2343316" y="2529376"/>
              <a:ext cx="994132" cy="1394335"/>
            </a:xfrm>
            <a:custGeom>
              <a:avLst/>
              <a:gdLst/>
              <a:ahLst/>
              <a:cxnLst/>
              <a:rect l="l" t="t" r="r" b="b"/>
              <a:pathLst>
                <a:path w="24483" h="34339" fill="none" extrusionOk="0">
                  <a:moveTo>
                    <a:pt x="63" y="14439"/>
                  </a:moveTo>
                  <a:lnTo>
                    <a:pt x="24482" y="1"/>
                  </a:lnTo>
                  <a:lnTo>
                    <a:pt x="24482" y="19900"/>
                  </a:lnTo>
                  <a:lnTo>
                    <a:pt x="0" y="34338"/>
                  </a:lnTo>
                  <a:lnTo>
                    <a:pt x="63" y="14439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7">
              <a:extLst>
                <a:ext uri="{FF2B5EF4-FFF2-40B4-BE49-F238E27FC236}">
                  <a16:creationId xmlns:a16="http://schemas.microsoft.com/office/drawing/2014/main" id="{432D2833-BE1E-8B8B-7E3D-B54DA6B9D1F6}"/>
                </a:ext>
              </a:extLst>
            </p:cNvPr>
            <p:cNvSpPr/>
            <p:nvPr/>
          </p:nvSpPr>
          <p:spPr>
            <a:xfrm>
              <a:off x="1012736" y="1764712"/>
              <a:ext cx="2324717" cy="1350969"/>
            </a:xfrm>
            <a:custGeom>
              <a:avLst/>
              <a:gdLst/>
              <a:ahLst/>
              <a:cxnLst/>
              <a:rect l="l" t="t" r="r" b="b"/>
              <a:pathLst>
                <a:path w="57252" h="33271" extrusionOk="0">
                  <a:moveTo>
                    <a:pt x="24232" y="0"/>
                  </a:moveTo>
                  <a:lnTo>
                    <a:pt x="1" y="14376"/>
                  </a:lnTo>
                  <a:lnTo>
                    <a:pt x="32832" y="33271"/>
                  </a:lnTo>
                  <a:lnTo>
                    <a:pt x="57251" y="18895"/>
                  </a:lnTo>
                  <a:lnTo>
                    <a:pt x="242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7">
              <a:extLst>
                <a:ext uri="{FF2B5EF4-FFF2-40B4-BE49-F238E27FC236}">
                  <a16:creationId xmlns:a16="http://schemas.microsoft.com/office/drawing/2014/main" id="{DB88B15D-8726-9E6C-72FE-225B6D2786B7}"/>
                </a:ext>
              </a:extLst>
            </p:cNvPr>
            <p:cNvSpPr/>
            <p:nvPr/>
          </p:nvSpPr>
          <p:spPr>
            <a:xfrm>
              <a:off x="1012736" y="1764712"/>
              <a:ext cx="2324717" cy="1350969"/>
            </a:xfrm>
            <a:custGeom>
              <a:avLst/>
              <a:gdLst/>
              <a:ahLst/>
              <a:cxnLst/>
              <a:rect l="l" t="t" r="r" b="b"/>
              <a:pathLst>
                <a:path w="57252" h="33271" fill="none" extrusionOk="0">
                  <a:moveTo>
                    <a:pt x="57251" y="18895"/>
                  </a:moveTo>
                  <a:lnTo>
                    <a:pt x="24232" y="0"/>
                  </a:lnTo>
                  <a:lnTo>
                    <a:pt x="1" y="14376"/>
                  </a:lnTo>
                  <a:lnTo>
                    <a:pt x="32832" y="33271"/>
                  </a:lnTo>
                  <a:lnTo>
                    <a:pt x="57251" y="18895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7">
              <a:extLst>
                <a:ext uri="{FF2B5EF4-FFF2-40B4-BE49-F238E27FC236}">
                  <a16:creationId xmlns:a16="http://schemas.microsoft.com/office/drawing/2014/main" id="{03B9E634-FDED-AFFD-6A02-2CEDA9A9F088}"/>
                </a:ext>
              </a:extLst>
            </p:cNvPr>
            <p:cNvSpPr/>
            <p:nvPr/>
          </p:nvSpPr>
          <p:spPr>
            <a:xfrm>
              <a:off x="1420571" y="2847999"/>
              <a:ext cx="349244" cy="619429"/>
            </a:xfrm>
            <a:custGeom>
              <a:avLst/>
              <a:gdLst/>
              <a:ahLst/>
              <a:cxnLst/>
              <a:rect l="l" t="t" r="r" b="b"/>
              <a:pathLst>
                <a:path w="8601" h="15255" extrusionOk="0">
                  <a:moveTo>
                    <a:pt x="126" y="1"/>
                  </a:moveTo>
                  <a:lnTo>
                    <a:pt x="1" y="10233"/>
                  </a:lnTo>
                  <a:lnTo>
                    <a:pt x="8601" y="15255"/>
                  </a:lnTo>
                  <a:lnTo>
                    <a:pt x="8601" y="5085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7">
              <a:extLst>
                <a:ext uri="{FF2B5EF4-FFF2-40B4-BE49-F238E27FC236}">
                  <a16:creationId xmlns:a16="http://schemas.microsoft.com/office/drawing/2014/main" id="{3142D7E5-5901-94E4-C308-EEEBA6466162}"/>
                </a:ext>
              </a:extLst>
            </p:cNvPr>
            <p:cNvSpPr/>
            <p:nvPr/>
          </p:nvSpPr>
          <p:spPr>
            <a:xfrm>
              <a:off x="1420571" y="2847999"/>
              <a:ext cx="349244" cy="619429"/>
            </a:xfrm>
            <a:custGeom>
              <a:avLst/>
              <a:gdLst/>
              <a:ahLst/>
              <a:cxnLst/>
              <a:rect l="l" t="t" r="r" b="b"/>
              <a:pathLst>
                <a:path w="8601" h="15255" fill="none" extrusionOk="0">
                  <a:moveTo>
                    <a:pt x="126" y="1"/>
                  </a:moveTo>
                  <a:lnTo>
                    <a:pt x="1" y="10233"/>
                  </a:lnTo>
                  <a:lnTo>
                    <a:pt x="8601" y="15255"/>
                  </a:lnTo>
                  <a:lnTo>
                    <a:pt x="8601" y="5085"/>
                  </a:lnTo>
                  <a:lnTo>
                    <a:pt x="126" y="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7">
              <a:extLst>
                <a:ext uri="{FF2B5EF4-FFF2-40B4-BE49-F238E27FC236}">
                  <a16:creationId xmlns:a16="http://schemas.microsoft.com/office/drawing/2014/main" id="{D38CC7B4-7F70-4F9C-9F5F-E1C771B2A618}"/>
                </a:ext>
              </a:extLst>
            </p:cNvPr>
            <p:cNvSpPr/>
            <p:nvPr/>
          </p:nvSpPr>
          <p:spPr>
            <a:xfrm>
              <a:off x="1425687" y="2781733"/>
              <a:ext cx="461395" cy="272784"/>
            </a:xfrm>
            <a:custGeom>
              <a:avLst/>
              <a:gdLst/>
              <a:ahLst/>
              <a:cxnLst/>
              <a:rect l="l" t="t" r="r" b="b"/>
              <a:pathLst>
                <a:path w="11363" h="6718" extrusionOk="0">
                  <a:moveTo>
                    <a:pt x="2700" y="0"/>
                  </a:moveTo>
                  <a:lnTo>
                    <a:pt x="0" y="1633"/>
                  </a:lnTo>
                  <a:lnTo>
                    <a:pt x="8475" y="6717"/>
                  </a:lnTo>
                  <a:lnTo>
                    <a:pt x="11362" y="5022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7">
              <a:extLst>
                <a:ext uri="{FF2B5EF4-FFF2-40B4-BE49-F238E27FC236}">
                  <a16:creationId xmlns:a16="http://schemas.microsoft.com/office/drawing/2014/main" id="{06065392-E8CC-1B4A-9404-F3137FF98DDB}"/>
                </a:ext>
              </a:extLst>
            </p:cNvPr>
            <p:cNvSpPr/>
            <p:nvPr/>
          </p:nvSpPr>
          <p:spPr>
            <a:xfrm>
              <a:off x="1425687" y="2781733"/>
              <a:ext cx="461395" cy="272784"/>
            </a:xfrm>
            <a:custGeom>
              <a:avLst/>
              <a:gdLst/>
              <a:ahLst/>
              <a:cxnLst/>
              <a:rect l="l" t="t" r="r" b="b"/>
              <a:pathLst>
                <a:path w="11363" h="6718" fill="none" extrusionOk="0">
                  <a:moveTo>
                    <a:pt x="8475" y="6717"/>
                  </a:moveTo>
                  <a:lnTo>
                    <a:pt x="11362" y="5022"/>
                  </a:lnTo>
                  <a:lnTo>
                    <a:pt x="2700" y="0"/>
                  </a:lnTo>
                  <a:lnTo>
                    <a:pt x="0" y="1633"/>
                  </a:lnTo>
                  <a:lnTo>
                    <a:pt x="8475" y="6717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7">
              <a:extLst>
                <a:ext uri="{FF2B5EF4-FFF2-40B4-BE49-F238E27FC236}">
                  <a16:creationId xmlns:a16="http://schemas.microsoft.com/office/drawing/2014/main" id="{939DC354-CA2E-FE1A-A2A1-F43705AA2E7E}"/>
                </a:ext>
              </a:extLst>
            </p:cNvPr>
            <p:cNvSpPr/>
            <p:nvPr/>
          </p:nvSpPr>
          <p:spPr>
            <a:xfrm>
              <a:off x="1769772" y="2985648"/>
              <a:ext cx="117308" cy="481778"/>
            </a:xfrm>
            <a:custGeom>
              <a:avLst/>
              <a:gdLst/>
              <a:ahLst/>
              <a:cxnLst/>
              <a:rect l="l" t="t" r="r" b="b"/>
              <a:pathLst>
                <a:path w="2889" h="11865" extrusionOk="0">
                  <a:moveTo>
                    <a:pt x="2888" y="0"/>
                  </a:moveTo>
                  <a:lnTo>
                    <a:pt x="1" y="1695"/>
                  </a:lnTo>
                  <a:lnTo>
                    <a:pt x="1" y="11865"/>
                  </a:lnTo>
                  <a:lnTo>
                    <a:pt x="2888" y="10107"/>
                  </a:lnTo>
                  <a:lnTo>
                    <a:pt x="2888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7">
              <a:extLst>
                <a:ext uri="{FF2B5EF4-FFF2-40B4-BE49-F238E27FC236}">
                  <a16:creationId xmlns:a16="http://schemas.microsoft.com/office/drawing/2014/main" id="{14667A7E-D134-7FFE-B5B6-41D3D41835B2}"/>
                </a:ext>
              </a:extLst>
            </p:cNvPr>
            <p:cNvSpPr/>
            <p:nvPr/>
          </p:nvSpPr>
          <p:spPr>
            <a:xfrm>
              <a:off x="1769772" y="2985648"/>
              <a:ext cx="117308" cy="481778"/>
            </a:xfrm>
            <a:custGeom>
              <a:avLst/>
              <a:gdLst/>
              <a:ahLst/>
              <a:cxnLst/>
              <a:rect l="l" t="t" r="r" b="b"/>
              <a:pathLst>
                <a:path w="2889" h="11865" fill="none" extrusionOk="0">
                  <a:moveTo>
                    <a:pt x="2888" y="0"/>
                  </a:moveTo>
                  <a:lnTo>
                    <a:pt x="2888" y="10107"/>
                  </a:lnTo>
                  <a:lnTo>
                    <a:pt x="1" y="11865"/>
                  </a:lnTo>
                  <a:lnTo>
                    <a:pt x="1" y="1695"/>
                  </a:lnTo>
                  <a:lnTo>
                    <a:pt x="2888" y="0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7">
              <a:extLst>
                <a:ext uri="{FF2B5EF4-FFF2-40B4-BE49-F238E27FC236}">
                  <a16:creationId xmlns:a16="http://schemas.microsoft.com/office/drawing/2014/main" id="{11334D97-77CF-AEB6-0468-461F0A2B05FB}"/>
                </a:ext>
              </a:extLst>
            </p:cNvPr>
            <p:cNvSpPr/>
            <p:nvPr/>
          </p:nvSpPr>
          <p:spPr>
            <a:xfrm>
              <a:off x="1191153" y="2501359"/>
              <a:ext cx="117308" cy="349244"/>
            </a:xfrm>
            <a:custGeom>
              <a:avLst/>
              <a:gdLst/>
              <a:ahLst/>
              <a:cxnLst/>
              <a:rect l="l" t="t" r="r" b="b"/>
              <a:pathLst>
                <a:path w="2889" h="8601" extrusionOk="0">
                  <a:moveTo>
                    <a:pt x="1" y="0"/>
                  </a:moveTo>
                  <a:lnTo>
                    <a:pt x="1" y="6843"/>
                  </a:lnTo>
                  <a:lnTo>
                    <a:pt x="2889" y="8600"/>
                  </a:lnTo>
                  <a:lnTo>
                    <a:pt x="2889" y="16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7">
              <a:extLst>
                <a:ext uri="{FF2B5EF4-FFF2-40B4-BE49-F238E27FC236}">
                  <a16:creationId xmlns:a16="http://schemas.microsoft.com/office/drawing/2014/main" id="{C21AC5E3-413D-C52F-D5DE-350D7AE2479D}"/>
                </a:ext>
              </a:extLst>
            </p:cNvPr>
            <p:cNvSpPr/>
            <p:nvPr/>
          </p:nvSpPr>
          <p:spPr>
            <a:xfrm>
              <a:off x="1191153" y="2886249"/>
              <a:ext cx="117308" cy="349244"/>
            </a:xfrm>
            <a:custGeom>
              <a:avLst/>
              <a:gdLst/>
              <a:ahLst/>
              <a:cxnLst/>
              <a:rect l="l" t="t" r="r" b="b"/>
              <a:pathLst>
                <a:path w="2889" h="8601" extrusionOk="0">
                  <a:moveTo>
                    <a:pt x="1" y="0"/>
                  </a:moveTo>
                  <a:lnTo>
                    <a:pt x="1" y="6843"/>
                  </a:lnTo>
                  <a:lnTo>
                    <a:pt x="2889" y="8600"/>
                  </a:lnTo>
                  <a:lnTo>
                    <a:pt x="2889" y="16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7">
              <a:extLst>
                <a:ext uri="{FF2B5EF4-FFF2-40B4-BE49-F238E27FC236}">
                  <a16:creationId xmlns:a16="http://schemas.microsoft.com/office/drawing/2014/main" id="{1CA307EC-5EB9-BB52-9A8E-FA08C3966539}"/>
                </a:ext>
              </a:extLst>
            </p:cNvPr>
            <p:cNvSpPr/>
            <p:nvPr/>
          </p:nvSpPr>
          <p:spPr>
            <a:xfrm>
              <a:off x="1983882" y="2083336"/>
              <a:ext cx="441011" cy="260034"/>
            </a:xfrm>
            <a:custGeom>
              <a:avLst/>
              <a:gdLst/>
              <a:ahLst/>
              <a:cxnLst/>
              <a:rect l="l" t="t" r="r" b="b"/>
              <a:pathLst>
                <a:path w="10861" h="6404" extrusionOk="0">
                  <a:moveTo>
                    <a:pt x="5462" y="0"/>
                  </a:moveTo>
                  <a:lnTo>
                    <a:pt x="1" y="3264"/>
                  </a:lnTo>
                  <a:lnTo>
                    <a:pt x="5462" y="6403"/>
                  </a:lnTo>
                  <a:lnTo>
                    <a:pt x="10861" y="3202"/>
                  </a:lnTo>
                  <a:lnTo>
                    <a:pt x="54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7">
              <a:extLst>
                <a:ext uri="{FF2B5EF4-FFF2-40B4-BE49-F238E27FC236}">
                  <a16:creationId xmlns:a16="http://schemas.microsoft.com/office/drawing/2014/main" id="{2453FA85-FFEC-A456-FBE9-C0C0061ACB04}"/>
                </a:ext>
              </a:extLst>
            </p:cNvPr>
            <p:cNvSpPr/>
            <p:nvPr/>
          </p:nvSpPr>
          <p:spPr>
            <a:xfrm>
              <a:off x="1983882" y="2083336"/>
              <a:ext cx="441011" cy="260034"/>
            </a:xfrm>
            <a:custGeom>
              <a:avLst/>
              <a:gdLst/>
              <a:ahLst/>
              <a:cxnLst/>
              <a:rect l="l" t="t" r="r" b="b"/>
              <a:pathLst>
                <a:path w="10861" h="6404" fill="none" extrusionOk="0">
                  <a:moveTo>
                    <a:pt x="1" y="3264"/>
                  </a:moveTo>
                  <a:lnTo>
                    <a:pt x="5462" y="6403"/>
                  </a:lnTo>
                  <a:lnTo>
                    <a:pt x="10861" y="3202"/>
                  </a:lnTo>
                  <a:lnTo>
                    <a:pt x="5462" y="0"/>
                  </a:lnTo>
                  <a:lnTo>
                    <a:pt x="1" y="3264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7">
              <a:extLst>
                <a:ext uri="{FF2B5EF4-FFF2-40B4-BE49-F238E27FC236}">
                  <a16:creationId xmlns:a16="http://schemas.microsoft.com/office/drawing/2014/main" id="{CE42F33C-0D8F-974A-28E2-9F2C221A33B1}"/>
                </a:ext>
              </a:extLst>
            </p:cNvPr>
            <p:cNvSpPr/>
            <p:nvPr/>
          </p:nvSpPr>
          <p:spPr>
            <a:xfrm>
              <a:off x="2203107" y="2213311"/>
              <a:ext cx="272784" cy="260034"/>
            </a:xfrm>
            <a:custGeom>
              <a:avLst/>
              <a:gdLst/>
              <a:ahLst/>
              <a:cxnLst/>
              <a:rect l="l" t="t" r="r" b="b"/>
              <a:pathLst>
                <a:path w="6718" h="6404" extrusionOk="0">
                  <a:moveTo>
                    <a:pt x="5462" y="1"/>
                  </a:moveTo>
                  <a:lnTo>
                    <a:pt x="63" y="3202"/>
                  </a:lnTo>
                  <a:lnTo>
                    <a:pt x="0" y="6404"/>
                  </a:lnTo>
                  <a:lnTo>
                    <a:pt x="6717" y="2386"/>
                  </a:lnTo>
                  <a:lnTo>
                    <a:pt x="5462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7">
              <a:extLst>
                <a:ext uri="{FF2B5EF4-FFF2-40B4-BE49-F238E27FC236}">
                  <a16:creationId xmlns:a16="http://schemas.microsoft.com/office/drawing/2014/main" id="{6074C55D-3688-17A5-169A-58E90CDD6081}"/>
                </a:ext>
              </a:extLst>
            </p:cNvPr>
            <p:cNvSpPr/>
            <p:nvPr/>
          </p:nvSpPr>
          <p:spPr>
            <a:xfrm>
              <a:off x="2203107" y="2213311"/>
              <a:ext cx="272784" cy="260034"/>
            </a:xfrm>
            <a:custGeom>
              <a:avLst/>
              <a:gdLst/>
              <a:ahLst/>
              <a:cxnLst/>
              <a:rect l="l" t="t" r="r" b="b"/>
              <a:pathLst>
                <a:path w="6718" h="6404" fill="none" extrusionOk="0">
                  <a:moveTo>
                    <a:pt x="5462" y="1"/>
                  </a:moveTo>
                  <a:lnTo>
                    <a:pt x="6717" y="2386"/>
                  </a:lnTo>
                  <a:lnTo>
                    <a:pt x="0" y="6404"/>
                  </a:lnTo>
                  <a:lnTo>
                    <a:pt x="63" y="3202"/>
                  </a:lnTo>
                  <a:lnTo>
                    <a:pt x="5462" y="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7">
              <a:extLst>
                <a:ext uri="{FF2B5EF4-FFF2-40B4-BE49-F238E27FC236}">
                  <a16:creationId xmlns:a16="http://schemas.microsoft.com/office/drawing/2014/main" id="{FDD9F661-D841-F83D-C58B-ABB06B485AE2}"/>
                </a:ext>
              </a:extLst>
            </p:cNvPr>
            <p:cNvSpPr/>
            <p:nvPr/>
          </p:nvSpPr>
          <p:spPr>
            <a:xfrm>
              <a:off x="1927806" y="2215869"/>
              <a:ext cx="277901" cy="257476"/>
            </a:xfrm>
            <a:custGeom>
              <a:avLst/>
              <a:gdLst/>
              <a:ahLst/>
              <a:cxnLst/>
              <a:rect l="l" t="t" r="r" b="b"/>
              <a:pathLst>
                <a:path w="6844" h="6341" extrusionOk="0">
                  <a:moveTo>
                    <a:pt x="1382" y="0"/>
                  </a:moveTo>
                  <a:lnTo>
                    <a:pt x="1" y="2386"/>
                  </a:lnTo>
                  <a:lnTo>
                    <a:pt x="6780" y="6341"/>
                  </a:lnTo>
                  <a:lnTo>
                    <a:pt x="6843" y="3139"/>
                  </a:lnTo>
                  <a:lnTo>
                    <a:pt x="1382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7">
              <a:extLst>
                <a:ext uri="{FF2B5EF4-FFF2-40B4-BE49-F238E27FC236}">
                  <a16:creationId xmlns:a16="http://schemas.microsoft.com/office/drawing/2014/main" id="{599345C6-F457-C9F3-2C14-83140477E597}"/>
                </a:ext>
              </a:extLst>
            </p:cNvPr>
            <p:cNvSpPr/>
            <p:nvPr/>
          </p:nvSpPr>
          <p:spPr>
            <a:xfrm>
              <a:off x="1927806" y="2215869"/>
              <a:ext cx="277901" cy="257476"/>
            </a:xfrm>
            <a:custGeom>
              <a:avLst/>
              <a:gdLst/>
              <a:ahLst/>
              <a:cxnLst/>
              <a:rect l="l" t="t" r="r" b="b"/>
              <a:pathLst>
                <a:path w="6844" h="6341" fill="none" extrusionOk="0">
                  <a:moveTo>
                    <a:pt x="6780" y="6341"/>
                  </a:moveTo>
                  <a:lnTo>
                    <a:pt x="6843" y="3139"/>
                  </a:lnTo>
                  <a:lnTo>
                    <a:pt x="1382" y="0"/>
                  </a:lnTo>
                  <a:lnTo>
                    <a:pt x="1" y="2386"/>
                  </a:lnTo>
                  <a:lnTo>
                    <a:pt x="6780" y="6341"/>
                  </a:lnTo>
                  <a:close/>
                </a:path>
              </a:pathLst>
            </a:custGeom>
            <a:solidFill>
              <a:srgbClr val="B7B7B7"/>
            </a:solidFill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7">
              <a:extLst>
                <a:ext uri="{FF2B5EF4-FFF2-40B4-BE49-F238E27FC236}">
                  <a16:creationId xmlns:a16="http://schemas.microsoft.com/office/drawing/2014/main" id="{117027F2-61AB-BC18-1889-2E631091812A}"/>
                </a:ext>
              </a:extLst>
            </p:cNvPr>
            <p:cNvSpPr/>
            <p:nvPr/>
          </p:nvSpPr>
          <p:spPr>
            <a:xfrm>
              <a:off x="2073091" y="1695888"/>
              <a:ext cx="252401" cy="583737"/>
            </a:xfrm>
            <a:custGeom>
              <a:avLst/>
              <a:gdLst/>
              <a:ahLst/>
              <a:cxnLst/>
              <a:rect l="l" t="t" r="r" b="b"/>
              <a:pathLst>
                <a:path w="6216" h="14376" extrusionOk="0">
                  <a:moveTo>
                    <a:pt x="64" y="0"/>
                  </a:moveTo>
                  <a:lnTo>
                    <a:pt x="1" y="12555"/>
                  </a:lnTo>
                  <a:lnTo>
                    <a:pt x="64" y="12869"/>
                  </a:lnTo>
                  <a:lnTo>
                    <a:pt x="252" y="13246"/>
                  </a:lnTo>
                  <a:lnTo>
                    <a:pt x="566" y="13560"/>
                  </a:lnTo>
                  <a:lnTo>
                    <a:pt x="943" y="13811"/>
                  </a:lnTo>
                  <a:lnTo>
                    <a:pt x="1382" y="14062"/>
                  </a:lnTo>
                  <a:lnTo>
                    <a:pt x="1947" y="14187"/>
                  </a:lnTo>
                  <a:lnTo>
                    <a:pt x="2512" y="14313"/>
                  </a:lnTo>
                  <a:lnTo>
                    <a:pt x="3140" y="14376"/>
                  </a:lnTo>
                  <a:lnTo>
                    <a:pt x="3767" y="14313"/>
                  </a:lnTo>
                  <a:lnTo>
                    <a:pt x="4332" y="14187"/>
                  </a:lnTo>
                  <a:lnTo>
                    <a:pt x="4835" y="14062"/>
                  </a:lnTo>
                  <a:lnTo>
                    <a:pt x="5274" y="13811"/>
                  </a:lnTo>
                  <a:lnTo>
                    <a:pt x="5651" y="13560"/>
                  </a:lnTo>
                  <a:lnTo>
                    <a:pt x="5965" y="13246"/>
                  </a:lnTo>
                  <a:lnTo>
                    <a:pt x="6153" y="12869"/>
                  </a:lnTo>
                  <a:lnTo>
                    <a:pt x="6216" y="12555"/>
                  </a:lnTo>
                  <a:lnTo>
                    <a:pt x="6216" y="1946"/>
                  </a:lnTo>
                  <a:lnTo>
                    <a:pt x="6216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7">
              <a:extLst>
                <a:ext uri="{FF2B5EF4-FFF2-40B4-BE49-F238E27FC236}">
                  <a16:creationId xmlns:a16="http://schemas.microsoft.com/office/drawing/2014/main" id="{E1BE4735-2AB6-A5BC-F97F-CED1408F4128}"/>
                </a:ext>
              </a:extLst>
            </p:cNvPr>
            <p:cNvSpPr/>
            <p:nvPr/>
          </p:nvSpPr>
          <p:spPr>
            <a:xfrm>
              <a:off x="2073091" y="1695888"/>
              <a:ext cx="252401" cy="583737"/>
            </a:xfrm>
            <a:custGeom>
              <a:avLst/>
              <a:gdLst/>
              <a:ahLst/>
              <a:cxnLst/>
              <a:rect l="l" t="t" r="r" b="b"/>
              <a:pathLst>
                <a:path w="6216" h="14376" fill="none" extrusionOk="0">
                  <a:moveTo>
                    <a:pt x="64" y="0"/>
                  </a:moveTo>
                  <a:lnTo>
                    <a:pt x="1" y="12555"/>
                  </a:lnTo>
                  <a:lnTo>
                    <a:pt x="1" y="12555"/>
                  </a:lnTo>
                  <a:lnTo>
                    <a:pt x="64" y="12869"/>
                  </a:lnTo>
                  <a:lnTo>
                    <a:pt x="252" y="13246"/>
                  </a:lnTo>
                  <a:lnTo>
                    <a:pt x="566" y="13560"/>
                  </a:lnTo>
                  <a:lnTo>
                    <a:pt x="943" y="13811"/>
                  </a:lnTo>
                  <a:lnTo>
                    <a:pt x="1382" y="14062"/>
                  </a:lnTo>
                  <a:lnTo>
                    <a:pt x="1947" y="14187"/>
                  </a:lnTo>
                  <a:lnTo>
                    <a:pt x="2512" y="14313"/>
                  </a:lnTo>
                  <a:lnTo>
                    <a:pt x="3140" y="14376"/>
                  </a:lnTo>
                  <a:lnTo>
                    <a:pt x="3140" y="14376"/>
                  </a:lnTo>
                  <a:lnTo>
                    <a:pt x="3767" y="14313"/>
                  </a:lnTo>
                  <a:lnTo>
                    <a:pt x="4332" y="14187"/>
                  </a:lnTo>
                  <a:lnTo>
                    <a:pt x="4835" y="14062"/>
                  </a:lnTo>
                  <a:lnTo>
                    <a:pt x="5274" y="13811"/>
                  </a:lnTo>
                  <a:lnTo>
                    <a:pt x="5651" y="13560"/>
                  </a:lnTo>
                  <a:lnTo>
                    <a:pt x="5965" y="13246"/>
                  </a:lnTo>
                  <a:lnTo>
                    <a:pt x="6153" y="12869"/>
                  </a:lnTo>
                  <a:lnTo>
                    <a:pt x="6216" y="12555"/>
                  </a:lnTo>
                  <a:lnTo>
                    <a:pt x="6216" y="1946"/>
                  </a:lnTo>
                  <a:lnTo>
                    <a:pt x="621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7">
              <a:extLst>
                <a:ext uri="{FF2B5EF4-FFF2-40B4-BE49-F238E27FC236}">
                  <a16:creationId xmlns:a16="http://schemas.microsoft.com/office/drawing/2014/main" id="{EA40491C-7BEA-2B88-F615-A61A9AB6B715}"/>
                </a:ext>
              </a:extLst>
            </p:cNvPr>
            <p:cNvSpPr/>
            <p:nvPr/>
          </p:nvSpPr>
          <p:spPr>
            <a:xfrm>
              <a:off x="2073091" y="1695888"/>
              <a:ext cx="252401" cy="583737"/>
            </a:xfrm>
            <a:custGeom>
              <a:avLst/>
              <a:gdLst/>
              <a:ahLst/>
              <a:cxnLst/>
              <a:rect l="l" t="t" r="r" b="b"/>
              <a:pathLst>
                <a:path w="6216" h="14376" fill="none" extrusionOk="0">
                  <a:moveTo>
                    <a:pt x="64" y="0"/>
                  </a:moveTo>
                  <a:lnTo>
                    <a:pt x="1" y="12555"/>
                  </a:lnTo>
                  <a:lnTo>
                    <a:pt x="1" y="12555"/>
                  </a:lnTo>
                  <a:lnTo>
                    <a:pt x="64" y="12869"/>
                  </a:lnTo>
                  <a:lnTo>
                    <a:pt x="252" y="13246"/>
                  </a:lnTo>
                  <a:lnTo>
                    <a:pt x="566" y="13560"/>
                  </a:lnTo>
                  <a:lnTo>
                    <a:pt x="943" y="13811"/>
                  </a:lnTo>
                  <a:lnTo>
                    <a:pt x="1382" y="14062"/>
                  </a:lnTo>
                  <a:lnTo>
                    <a:pt x="1947" y="14187"/>
                  </a:lnTo>
                  <a:lnTo>
                    <a:pt x="2512" y="14313"/>
                  </a:lnTo>
                  <a:lnTo>
                    <a:pt x="3140" y="14376"/>
                  </a:lnTo>
                  <a:lnTo>
                    <a:pt x="3140" y="14376"/>
                  </a:lnTo>
                  <a:lnTo>
                    <a:pt x="3767" y="14313"/>
                  </a:lnTo>
                  <a:lnTo>
                    <a:pt x="4332" y="14187"/>
                  </a:lnTo>
                  <a:lnTo>
                    <a:pt x="4835" y="14062"/>
                  </a:lnTo>
                  <a:lnTo>
                    <a:pt x="5274" y="13811"/>
                  </a:lnTo>
                  <a:lnTo>
                    <a:pt x="5651" y="13560"/>
                  </a:lnTo>
                  <a:lnTo>
                    <a:pt x="5965" y="13246"/>
                  </a:lnTo>
                  <a:lnTo>
                    <a:pt x="6153" y="12869"/>
                  </a:lnTo>
                  <a:lnTo>
                    <a:pt x="6216" y="12555"/>
                  </a:lnTo>
                  <a:lnTo>
                    <a:pt x="6216" y="1946"/>
                  </a:lnTo>
                  <a:lnTo>
                    <a:pt x="6216" y="0"/>
                  </a:lnTo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7">
              <a:extLst>
                <a:ext uri="{FF2B5EF4-FFF2-40B4-BE49-F238E27FC236}">
                  <a16:creationId xmlns:a16="http://schemas.microsoft.com/office/drawing/2014/main" id="{DB6F1023-CE68-9A62-CCE1-C4A7C9D4106C}"/>
                </a:ext>
              </a:extLst>
            </p:cNvPr>
            <p:cNvSpPr/>
            <p:nvPr/>
          </p:nvSpPr>
          <p:spPr>
            <a:xfrm>
              <a:off x="2073091" y="1616872"/>
              <a:ext cx="252401" cy="147883"/>
            </a:xfrm>
            <a:custGeom>
              <a:avLst/>
              <a:gdLst/>
              <a:ahLst/>
              <a:cxnLst/>
              <a:rect l="l" t="t" r="r" b="b"/>
              <a:pathLst>
                <a:path w="6216" h="3642" fill="none" extrusionOk="0">
                  <a:moveTo>
                    <a:pt x="1" y="1821"/>
                  </a:moveTo>
                  <a:lnTo>
                    <a:pt x="1" y="1821"/>
                  </a:lnTo>
                  <a:lnTo>
                    <a:pt x="64" y="2198"/>
                  </a:lnTo>
                  <a:lnTo>
                    <a:pt x="252" y="2511"/>
                  </a:lnTo>
                  <a:lnTo>
                    <a:pt x="566" y="2825"/>
                  </a:lnTo>
                  <a:lnTo>
                    <a:pt x="943" y="3139"/>
                  </a:lnTo>
                  <a:lnTo>
                    <a:pt x="1382" y="3328"/>
                  </a:lnTo>
                  <a:lnTo>
                    <a:pt x="1947" y="3516"/>
                  </a:lnTo>
                  <a:lnTo>
                    <a:pt x="2512" y="3641"/>
                  </a:lnTo>
                  <a:lnTo>
                    <a:pt x="3140" y="3641"/>
                  </a:lnTo>
                  <a:lnTo>
                    <a:pt x="3140" y="3641"/>
                  </a:lnTo>
                  <a:lnTo>
                    <a:pt x="3767" y="3641"/>
                  </a:lnTo>
                  <a:lnTo>
                    <a:pt x="4332" y="3516"/>
                  </a:lnTo>
                  <a:lnTo>
                    <a:pt x="4897" y="3328"/>
                  </a:lnTo>
                  <a:lnTo>
                    <a:pt x="5337" y="3139"/>
                  </a:lnTo>
                  <a:lnTo>
                    <a:pt x="5713" y="2825"/>
                  </a:lnTo>
                  <a:lnTo>
                    <a:pt x="5965" y="2511"/>
                  </a:lnTo>
                  <a:lnTo>
                    <a:pt x="6153" y="2198"/>
                  </a:lnTo>
                  <a:lnTo>
                    <a:pt x="6216" y="1821"/>
                  </a:lnTo>
                  <a:lnTo>
                    <a:pt x="6216" y="1821"/>
                  </a:lnTo>
                  <a:lnTo>
                    <a:pt x="6153" y="1444"/>
                  </a:lnTo>
                  <a:lnTo>
                    <a:pt x="5965" y="1130"/>
                  </a:lnTo>
                  <a:lnTo>
                    <a:pt x="5713" y="817"/>
                  </a:lnTo>
                  <a:lnTo>
                    <a:pt x="5337" y="503"/>
                  </a:lnTo>
                  <a:lnTo>
                    <a:pt x="4897" y="314"/>
                  </a:lnTo>
                  <a:lnTo>
                    <a:pt x="4332" y="126"/>
                  </a:lnTo>
                  <a:lnTo>
                    <a:pt x="3767" y="0"/>
                  </a:lnTo>
                  <a:lnTo>
                    <a:pt x="3140" y="0"/>
                  </a:lnTo>
                  <a:lnTo>
                    <a:pt x="3140" y="0"/>
                  </a:lnTo>
                  <a:lnTo>
                    <a:pt x="2512" y="0"/>
                  </a:lnTo>
                  <a:lnTo>
                    <a:pt x="1947" y="126"/>
                  </a:lnTo>
                  <a:lnTo>
                    <a:pt x="1382" y="314"/>
                  </a:lnTo>
                  <a:lnTo>
                    <a:pt x="943" y="503"/>
                  </a:lnTo>
                  <a:lnTo>
                    <a:pt x="566" y="817"/>
                  </a:lnTo>
                  <a:lnTo>
                    <a:pt x="252" y="1130"/>
                  </a:lnTo>
                  <a:lnTo>
                    <a:pt x="64" y="1444"/>
                  </a:lnTo>
                  <a:lnTo>
                    <a:pt x="1" y="1821"/>
                  </a:lnTo>
                  <a:lnTo>
                    <a:pt x="1" y="182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7">
              <a:extLst>
                <a:ext uri="{FF2B5EF4-FFF2-40B4-BE49-F238E27FC236}">
                  <a16:creationId xmlns:a16="http://schemas.microsoft.com/office/drawing/2014/main" id="{EF99D4D4-952F-2833-7C34-EB0A2495D84E}"/>
                </a:ext>
              </a:extLst>
            </p:cNvPr>
            <p:cNvSpPr/>
            <p:nvPr/>
          </p:nvSpPr>
          <p:spPr>
            <a:xfrm>
              <a:off x="2032323" y="1591372"/>
              <a:ext cx="336494" cy="198883"/>
            </a:xfrm>
            <a:custGeom>
              <a:avLst/>
              <a:gdLst/>
              <a:ahLst/>
              <a:cxnLst/>
              <a:rect l="l" t="t" r="r" b="b"/>
              <a:pathLst>
                <a:path w="8287" h="4898" extrusionOk="0">
                  <a:moveTo>
                    <a:pt x="4144" y="1"/>
                  </a:moveTo>
                  <a:lnTo>
                    <a:pt x="3328" y="64"/>
                  </a:lnTo>
                  <a:lnTo>
                    <a:pt x="2512" y="189"/>
                  </a:lnTo>
                  <a:lnTo>
                    <a:pt x="1821" y="440"/>
                  </a:lnTo>
                  <a:lnTo>
                    <a:pt x="1193" y="691"/>
                  </a:lnTo>
                  <a:lnTo>
                    <a:pt x="691" y="1068"/>
                  </a:lnTo>
                  <a:lnTo>
                    <a:pt x="314" y="1507"/>
                  </a:lnTo>
                  <a:lnTo>
                    <a:pt x="189" y="1696"/>
                  </a:lnTo>
                  <a:lnTo>
                    <a:pt x="63" y="1947"/>
                  </a:lnTo>
                  <a:lnTo>
                    <a:pt x="1" y="2198"/>
                  </a:lnTo>
                  <a:lnTo>
                    <a:pt x="1" y="2449"/>
                  </a:lnTo>
                  <a:lnTo>
                    <a:pt x="1" y="2700"/>
                  </a:lnTo>
                  <a:lnTo>
                    <a:pt x="63" y="2951"/>
                  </a:lnTo>
                  <a:lnTo>
                    <a:pt x="189" y="3202"/>
                  </a:lnTo>
                  <a:lnTo>
                    <a:pt x="314" y="3391"/>
                  </a:lnTo>
                  <a:lnTo>
                    <a:pt x="691" y="3830"/>
                  </a:lnTo>
                  <a:lnTo>
                    <a:pt x="1193" y="4207"/>
                  </a:lnTo>
                  <a:lnTo>
                    <a:pt x="1821" y="4458"/>
                  </a:lnTo>
                  <a:lnTo>
                    <a:pt x="2512" y="4709"/>
                  </a:lnTo>
                  <a:lnTo>
                    <a:pt x="3328" y="4834"/>
                  </a:lnTo>
                  <a:lnTo>
                    <a:pt x="4144" y="4897"/>
                  </a:lnTo>
                  <a:lnTo>
                    <a:pt x="4960" y="4834"/>
                  </a:lnTo>
                  <a:lnTo>
                    <a:pt x="5776" y="4709"/>
                  </a:lnTo>
                  <a:lnTo>
                    <a:pt x="6466" y="4458"/>
                  </a:lnTo>
                  <a:lnTo>
                    <a:pt x="7094" y="4207"/>
                  </a:lnTo>
                  <a:lnTo>
                    <a:pt x="7596" y="3830"/>
                  </a:lnTo>
                  <a:lnTo>
                    <a:pt x="7973" y="3391"/>
                  </a:lnTo>
                  <a:lnTo>
                    <a:pt x="8099" y="3202"/>
                  </a:lnTo>
                  <a:lnTo>
                    <a:pt x="8224" y="2951"/>
                  </a:lnTo>
                  <a:lnTo>
                    <a:pt x="8287" y="2700"/>
                  </a:lnTo>
                  <a:lnTo>
                    <a:pt x="8287" y="2449"/>
                  </a:lnTo>
                  <a:lnTo>
                    <a:pt x="8287" y="2198"/>
                  </a:lnTo>
                  <a:lnTo>
                    <a:pt x="8224" y="1947"/>
                  </a:lnTo>
                  <a:lnTo>
                    <a:pt x="8099" y="1696"/>
                  </a:lnTo>
                  <a:lnTo>
                    <a:pt x="7973" y="1507"/>
                  </a:lnTo>
                  <a:lnTo>
                    <a:pt x="7596" y="1068"/>
                  </a:lnTo>
                  <a:lnTo>
                    <a:pt x="7094" y="691"/>
                  </a:lnTo>
                  <a:lnTo>
                    <a:pt x="6466" y="440"/>
                  </a:lnTo>
                  <a:lnTo>
                    <a:pt x="5776" y="189"/>
                  </a:lnTo>
                  <a:lnTo>
                    <a:pt x="4960" y="64"/>
                  </a:lnTo>
                  <a:lnTo>
                    <a:pt x="4144" y="1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7">
              <a:extLst>
                <a:ext uri="{FF2B5EF4-FFF2-40B4-BE49-F238E27FC236}">
                  <a16:creationId xmlns:a16="http://schemas.microsoft.com/office/drawing/2014/main" id="{4BA6EAA3-B372-723A-DBEC-F16659139C7C}"/>
                </a:ext>
              </a:extLst>
            </p:cNvPr>
            <p:cNvSpPr/>
            <p:nvPr/>
          </p:nvSpPr>
          <p:spPr>
            <a:xfrm>
              <a:off x="2073091" y="1331382"/>
              <a:ext cx="252401" cy="420627"/>
            </a:xfrm>
            <a:custGeom>
              <a:avLst/>
              <a:gdLst/>
              <a:ahLst/>
              <a:cxnLst/>
              <a:rect l="l" t="t" r="r" b="b"/>
              <a:pathLst>
                <a:path w="6216" h="10359" extrusionOk="0">
                  <a:moveTo>
                    <a:pt x="64" y="1"/>
                  </a:moveTo>
                  <a:lnTo>
                    <a:pt x="1" y="8538"/>
                  </a:lnTo>
                  <a:lnTo>
                    <a:pt x="64" y="8915"/>
                  </a:lnTo>
                  <a:lnTo>
                    <a:pt x="252" y="9229"/>
                  </a:lnTo>
                  <a:lnTo>
                    <a:pt x="566" y="9542"/>
                  </a:lnTo>
                  <a:lnTo>
                    <a:pt x="943" y="9856"/>
                  </a:lnTo>
                  <a:lnTo>
                    <a:pt x="1382" y="10045"/>
                  </a:lnTo>
                  <a:lnTo>
                    <a:pt x="1947" y="10233"/>
                  </a:lnTo>
                  <a:lnTo>
                    <a:pt x="2512" y="10359"/>
                  </a:lnTo>
                  <a:lnTo>
                    <a:pt x="3767" y="10359"/>
                  </a:lnTo>
                  <a:lnTo>
                    <a:pt x="4332" y="10233"/>
                  </a:lnTo>
                  <a:lnTo>
                    <a:pt x="4835" y="10045"/>
                  </a:lnTo>
                  <a:lnTo>
                    <a:pt x="5274" y="9856"/>
                  </a:lnTo>
                  <a:lnTo>
                    <a:pt x="5651" y="9542"/>
                  </a:lnTo>
                  <a:lnTo>
                    <a:pt x="5965" y="9229"/>
                  </a:lnTo>
                  <a:lnTo>
                    <a:pt x="6153" y="8915"/>
                  </a:lnTo>
                  <a:lnTo>
                    <a:pt x="6216" y="8538"/>
                  </a:lnTo>
                  <a:lnTo>
                    <a:pt x="6216" y="1947"/>
                  </a:lnTo>
                  <a:lnTo>
                    <a:pt x="6216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7">
              <a:extLst>
                <a:ext uri="{FF2B5EF4-FFF2-40B4-BE49-F238E27FC236}">
                  <a16:creationId xmlns:a16="http://schemas.microsoft.com/office/drawing/2014/main" id="{67670814-1CA7-EE93-F17D-9D19F747E9B1}"/>
                </a:ext>
              </a:extLst>
            </p:cNvPr>
            <p:cNvSpPr/>
            <p:nvPr/>
          </p:nvSpPr>
          <p:spPr>
            <a:xfrm>
              <a:off x="2073091" y="1331382"/>
              <a:ext cx="252401" cy="420627"/>
            </a:xfrm>
            <a:custGeom>
              <a:avLst/>
              <a:gdLst/>
              <a:ahLst/>
              <a:cxnLst/>
              <a:rect l="l" t="t" r="r" b="b"/>
              <a:pathLst>
                <a:path w="6216" h="10359" fill="none" extrusionOk="0">
                  <a:moveTo>
                    <a:pt x="64" y="1"/>
                  </a:moveTo>
                  <a:lnTo>
                    <a:pt x="1" y="8538"/>
                  </a:lnTo>
                  <a:lnTo>
                    <a:pt x="1" y="8538"/>
                  </a:lnTo>
                  <a:lnTo>
                    <a:pt x="64" y="8915"/>
                  </a:lnTo>
                  <a:lnTo>
                    <a:pt x="252" y="9229"/>
                  </a:lnTo>
                  <a:lnTo>
                    <a:pt x="566" y="9542"/>
                  </a:lnTo>
                  <a:lnTo>
                    <a:pt x="943" y="9856"/>
                  </a:lnTo>
                  <a:lnTo>
                    <a:pt x="1382" y="10045"/>
                  </a:lnTo>
                  <a:lnTo>
                    <a:pt x="1947" y="10233"/>
                  </a:lnTo>
                  <a:lnTo>
                    <a:pt x="2512" y="10359"/>
                  </a:lnTo>
                  <a:lnTo>
                    <a:pt x="3140" y="10359"/>
                  </a:lnTo>
                  <a:lnTo>
                    <a:pt x="3140" y="10359"/>
                  </a:lnTo>
                  <a:lnTo>
                    <a:pt x="3767" y="10359"/>
                  </a:lnTo>
                  <a:lnTo>
                    <a:pt x="4332" y="10233"/>
                  </a:lnTo>
                  <a:lnTo>
                    <a:pt x="4835" y="10045"/>
                  </a:lnTo>
                  <a:lnTo>
                    <a:pt x="5274" y="9856"/>
                  </a:lnTo>
                  <a:lnTo>
                    <a:pt x="5651" y="9542"/>
                  </a:lnTo>
                  <a:lnTo>
                    <a:pt x="5965" y="9229"/>
                  </a:lnTo>
                  <a:lnTo>
                    <a:pt x="6153" y="8915"/>
                  </a:lnTo>
                  <a:lnTo>
                    <a:pt x="6216" y="8538"/>
                  </a:lnTo>
                  <a:lnTo>
                    <a:pt x="6216" y="1947"/>
                  </a:lnTo>
                  <a:lnTo>
                    <a:pt x="621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7">
              <a:extLst>
                <a:ext uri="{FF2B5EF4-FFF2-40B4-BE49-F238E27FC236}">
                  <a16:creationId xmlns:a16="http://schemas.microsoft.com/office/drawing/2014/main" id="{79E656F7-CA9B-0C14-DD96-8ACF6CD3D5FE}"/>
                </a:ext>
              </a:extLst>
            </p:cNvPr>
            <p:cNvSpPr/>
            <p:nvPr/>
          </p:nvSpPr>
          <p:spPr>
            <a:xfrm>
              <a:off x="2073091" y="1331382"/>
              <a:ext cx="252401" cy="420627"/>
            </a:xfrm>
            <a:custGeom>
              <a:avLst/>
              <a:gdLst/>
              <a:ahLst/>
              <a:cxnLst/>
              <a:rect l="l" t="t" r="r" b="b"/>
              <a:pathLst>
                <a:path w="6216" h="10359" fill="none" extrusionOk="0">
                  <a:moveTo>
                    <a:pt x="64" y="1"/>
                  </a:moveTo>
                  <a:lnTo>
                    <a:pt x="1" y="8538"/>
                  </a:lnTo>
                  <a:lnTo>
                    <a:pt x="1" y="8538"/>
                  </a:lnTo>
                  <a:lnTo>
                    <a:pt x="64" y="8915"/>
                  </a:lnTo>
                  <a:lnTo>
                    <a:pt x="252" y="9229"/>
                  </a:lnTo>
                  <a:lnTo>
                    <a:pt x="566" y="9542"/>
                  </a:lnTo>
                  <a:lnTo>
                    <a:pt x="943" y="9856"/>
                  </a:lnTo>
                  <a:lnTo>
                    <a:pt x="1382" y="10045"/>
                  </a:lnTo>
                  <a:lnTo>
                    <a:pt x="1947" y="10233"/>
                  </a:lnTo>
                  <a:lnTo>
                    <a:pt x="2512" y="10359"/>
                  </a:lnTo>
                  <a:lnTo>
                    <a:pt x="3140" y="10359"/>
                  </a:lnTo>
                  <a:lnTo>
                    <a:pt x="3140" y="10359"/>
                  </a:lnTo>
                  <a:lnTo>
                    <a:pt x="3767" y="10359"/>
                  </a:lnTo>
                  <a:lnTo>
                    <a:pt x="4332" y="10233"/>
                  </a:lnTo>
                  <a:lnTo>
                    <a:pt x="4835" y="10045"/>
                  </a:lnTo>
                  <a:lnTo>
                    <a:pt x="5274" y="9856"/>
                  </a:lnTo>
                  <a:lnTo>
                    <a:pt x="5651" y="9542"/>
                  </a:lnTo>
                  <a:lnTo>
                    <a:pt x="5965" y="9229"/>
                  </a:lnTo>
                  <a:lnTo>
                    <a:pt x="6153" y="8915"/>
                  </a:lnTo>
                  <a:lnTo>
                    <a:pt x="6216" y="8538"/>
                  </a:lnTo>
                  <a:lnTo>
                    <a:pt x="6216" y="1947"/>
                  </a:lnTo>
                  <a:lnTo>
                    <a:pt x="6216" y="1"/>
                  </a:lnTo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7">
              <a:extLst>
                <a:ext uri="{FF2B5EF4-FFF2-40B4-BE49-F238E27FC236}">
                  <a16:creationId xmlns:a16="http://schemas.microsoft.com/office/drawing/2014/main" id="{7578F61A-EF41-47C7-DBB0-77378C3E02D6}"/>
                </a:ext>
              </a:extLst>
            </p:cNvPr>
            <p:cNvSpPr/>
            <p:nvPr/>
          </p:nvSpPr>
          <p:spPr>
            <a:xfrm>
              <a:off x="2073091" y="1252365"/>
              <a:ext cx="252401" cy="147883"/>
            </a:xfrm>
            <a:custGeom>
              <a:avLst/>
              <a:gdLst/>
              <a:ahLst/>
              <a:cxnLst/>
              <a:rect l="l" t="t" r="r" b="b"/>
              <a:pathLst>
                <a:path w="6216" h="3642" fill="none" extrusionOk="0">
                  <a:moveTo>
                    <a:pt x="1" y="1821"/>
                  </a:moveTo>
                  <a:lnTo>
                    <a:pt x="1" y="1821"/>
                  </a:lnTo>
                  <a:lnTo>
                    <a:pt x="64" y="2198"/>
                  </a:lnTo>
                  <a:lnTo>
                    <a:pt x="252" y="2512"/>
                  </a:lnTo>
                  <a:lnTo>
                    <a:pt x="566" y="2826"/>
                  </a:lnTo>
                  <a:lnTo>
                    <a:pt x="943" y="3139"/>
                  </a:lnTo>
                  <a:lnTo>
                    <a:pt x="1382" y="3328"/>
                  </a:lnTo>
                  <a:lnTo>
                    <a:pt x="1947" y="3516"/>
                  </a:lnTo>
                  <a:lnTo>
                    <a:pt x="2512" y="3642"/>
                  </a:lnTo>
                  <a:lnTo>
                    <a:pt x="3140" y="3642"/>
                  </a:lnTo>
                  <a:lnTo>
                    <a:pt x="3140" y="3642"/>
                  </a:lnTo>
                  <a:lnTo>
                    <a:pt x="3767" y="3642"/>
                  </a:lnTo>
                  <a:lnTo>
                    <a:pt x="4332" y="3516"/>
                  </a:lnTo>
                  <a:lnTo>
                    <a:pt x="4897" y="3328"/>
                  </a:lnTo>
                  <a:lnTo>
                    <a:pt x="5337" y="3139"/>
                  </a:lnTo>
                  <a:lnTo>
                    <a:pt x="5713" y="2826"/>
                  </a:lnTo>
                  <a:lnTo>
                    <a:pt x="5965" y="2512"/>
                  </a:lnTo>
                  <a:lnTo>
                    <a:pt x="6153" y="2198"/>
                  </a:lnTo>
                  <a:lnTo>
                    <a:pt x="6216" y="1821"/>
                  </a:lnTo>
                  <a:lnTo>
                    <a:pt x="6216" y="1821"/>
                  </a:lnTo>
                  <a:lnTo>
                    <a:pt x="6153" y="1445"/>
                  </a:lnTo>
                  <a:lnTo>
                    <a:pt x="5965" y="1131"/>
                  </a:lnTo>
                  <a:lnTo>
                    <a:pt x="5713" y="817"/>
                  </a:lnTo>
                  <a:lnTo>
                    <a:pt x="5337" y="503"/>
                  </a:lnTo>
                  <a:lnTo>
                    <a:pt x="4897" y="315"/>
                  </a:lnTo>
                  <a:lnTo>
                    <a:pt x="4332" y="126"/>
                  </a:lnTo>
                  <a:lnTo>
                    <a:pt x="3767" y="1"/>
                  </a:lnTo>
                  <a:lnTo>
                    <a:pt x="3140" y="1"/>
                  </a:lnTo>
                  <a:lnTo>
                    <a:pt x="3140" y="1"/>
                  </a:lnTo>
                  <a:lnTo>
                    <a:pt x="2512" y="1"/>
                  </a:lnTo>
                  <a:lnTo>
                    <a:pt x="1947" y="126"/>
                  </a:lnTo>
                  <a:lnTo>
                    <a:pt x="1382" y="315"/>
                  </a:lnTo>
                  <a:lnTo>
                    <a:pt x="943" y="503"/>
                  </a:lnTo>
                  <a:lnTo>
                    <a:pt x="566" y="817"/>
                  </a:lnTo>
                  <a:lnTo>
                    <a:pt x="252" y="1131"/>
                  </a:lnTo>
                  <a:lnTo>
                    <a:pt x="64" y="1445"/>
                  </a:lnTo>
                  <a:lnTo>
                    <a:pt x="1" y="1821"/>
                  </a:lnTo>
                  <a:lnTo>
                    <a:pt x="1" y="182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7">
              <a:extLst>
                <a:ext uri="{FF2B5EF4-FFF2-40B4-BE49-F238E27FC236}">
                  <a16:creationId xmlns:a16="http://schemas.microsoft.com/office/drawing/2014/main" id="{39CF8B02-AFDC-BE2F-0CFA-76D5530E9661}"/>
                </a:ext>
              </a:extLst>
            </p:cNvPr>
            <p:cNvSpPr/>
            <p:nvPr/>
          </p:nvSpPr>
          <p:spPr>
            <a:xfrm>
              <a:off x="2032323" y="1226866"/>
              <a:ext cx="336494" cy="198883"/>
            </a:xfrm>
            <a:custGeom>
              <a:avLst/>
              <a:gdLst/>
              <a:ahLst/>
              <a:cxnLst/>
              <a:rect l="l" t="t" r="r" b="b"/>
              <a:pathLst>
                <a:path w="8287" h="4898" extrusionOk="0">
                  <a:moveTo>
                    <a:pt x="4144" y="1"/>
                  </a:moveTo>
                  <a:lnTo>
                    <a:pt x="3328" y="64"/>
                  </a:lnTo>
                  <a:lnTo>
                    <a:pt x="2512" y="189"/>
                  </a:lnTo>
                  <a:lnTo>
                    <a:pt x="1821" y="440"/>
                  </a:lnTo>
                  <a:lnTo>
                    <a:pt x="1193" y="692"/>
                  </a:lnTo>
                  <a:lnTo>
                    <a:pt x="691" y="1068"/>
                  </a:lnTo>
                  <a:lnTo>
                    <a:pt x="314" y="1508"/>
                  </a:lnTo>
                  <a:lnTo>
                    <a:pt x="189" y="1696"/>
                  </a:lnTo>
                  <a:lnTo>
                    <a:pt x="63" y="1947"/>
                  </a:lnTo>
                  <a:lnTo>
                    <a:pt x="1" y="2198"/>
                  </a:lnTo>
                  <a:lnTo>
                    <a:pt x="1" y="2449"/>
                  </a:lnTo>
                  <a:lnTo>
                    <a:pt x="1" y="2700"/>
                  </a:lnTo>
                  <a:lnTo>
                    <a:pt x="63" y="2951"/>
                  </a:lnTo>
                  <a:lnTo>
                    <a:pt x="189" y="3202"/>
                  </a:lnTo>
                  <a:lnTo>
                    <a:pt x="314" y="3391"/>
                  </a:lnTo>
                  <a:lnTo>
                    <a:pt x="691" y="3830"/>
                  </a:lnTo>
                  <a:lnTo>
                    <a:pt x="1193" y="4207"/>
                  </a:lnTo>
                  <a:lnTo>
                    <a:pt x="1821" y="4458"/>
                  </a:lnTo>
                  <a:lnTo>
                    <a:pt x="2512" y="4709"/>
                  </a:lnTo>
                  <a:lnTo>
                    <a:pt x="3328" y="4835"/>
                  </a:lnTo>
                  <a:lnTo>
                    <a:pt x="4144" y="4897"/>
                  </a:lnTo>
                  <a:lnTo>
                    <a:pt x="4960" y="4835"/>
                  </a:lnTo>
                  <a:lnTo>
                    <a:pt x="5776" y="4709"/>
                  </a:lnTo>
                  <a:lnTo>
                    <a:pt x="6466" y="4458"/>
                  </a:lnTo>
                  <a:lnTo>
                    <a:pt x="7094" y="4207"/>
                  </a:lnTo>
                  <a:lnTo>
                    <a:pt x="7596" y="3830"/>
                  </a:lnTo>
                  <a:lnTo>
                    <a:pt x="7973" y="3391"/>
                  </a:lnTo>
                  <a:lnTo>
                    <a:pt x="8099" y="3202"/>
                  </a:lnTo>
                  <a:lnTo>
                    <a:pt x="8224" y="2951"/>
                  </a:lnTo>
                  <a:lnTo>
                    <a:pt x="8287" y="2700"/>
                  </a:lnTo>
                  <a:lnTo>
                    <a:pt x="8287" y="2449"/>
                  </a:lnTo>
                  <a:lnTo>
                    <a:pt x="8287" y="2198"/>
                  </a:lnTo>
                  <a:lnTo>
                    <a:pt x="8224" y="1947"/>
                  </a:lnTo>
                  <a:lnTo>
                    <a:pt x="8099" y="1696"/>
                  </a:lnTo>
                  <a:lnTo>
                    <a:pt x="7973" y="1508"/>
                  </a:lnTo>
                  <a:lnTo>
                    <a:pt x="7596" y="1068"/>
                  </a:lnTo>
                  <a:lnTo>
                    <a:pt x="7094" y="692"/>
                  </a:lnTo>
                  <a:lnTo>
                    <a:pt x="6466" y="440"/>
                  </a:lnTo>
                  <a:lnTo>
                    <a:pt x="5776" y="189"/>
                  </a:lnTo>
                  <a:lnTo>
                    <a:pt x="4960" y="64"/>
                  </a:lnTo>
                  <a:lnTo>
                    <a:pt x="4144" y="1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7">
              <a:extLst>
                <a:ext uri="{FF2B5EF4-FFF2-40B4-BE49-F238E27FC236}">
                  <a16:creationId xmlns:a16="http://schemas.microsoft.com/office/drawing/2014/main" id="{E1B37D87-175D-A83F-792E-09C06F37D1E1}"/>
                </a:ext>
              </a:extLst>
            </p:cNvPr>
            <p:cNvSpPr/>
            <p:nvPr/>
          </p:nvSpPr>
          <p:spPr>
            <a:xfrm>
              <a:off x="2073091" y="971991"/>
              <a:ext cx="252401" cy="420627"/>
            </a:xfrm>
            <a:custGeom>
              <a:avLst/>
              <a:gdLst/>
              <a:ahLst/>
              <a:cxnLst/>
              <a:rect l="l" t="t" r="r" b="b"/>
              <a:pathLst>
                <a:path w="6216" h="10359" extrusionOk="0">
                  <a:moveTo>
                    <a:pt x="64" y="1"/>
                  </a:moveTo>
                  <a:lnTo>
                    <a:pt x="1" y="8538"/>
                  </a:lnTo>
                  <a:lnTo>
                    <a:pt x="64" y="8915"/>
                  </a:lnTo>
                  <a:lnTo>
                    <a:pt x="252" y="9228"/>
                  </a:lnTo>
                  <a:lnTo>
                    <a:pt x="566" y="9542"/>
                  </a:lnTo>
                  <a:lnTo>
                    <a:pt x="943" y="9793"/>
                  </a:lnTo>
                  <a:lnTo>
                    <a:pt x="1382" y="10044"/>
                  </a:lnTo>
                  <a:lnTo>
                    <a:pt x="1947" y="10233"/>
                  </a:lnTo>
                  <a:lnTo>
                    <a:pt x="2512" y="10296"/>
                  </a:lnTo>
                  <a:lnTo>
                    <a:pt x="3140" y="10358"/>
                  </a:lnTo>
                  <a:lnTo>
                    <a:pt x="3767" y="10296"/>
                  </a:lnTo>
                  <a:lnTo>
                    <a:pt x="4332" y="10233"/>
                  </a:lnTo>
                  <a:lnTo>
                    <a:pt x="4835" y="10044"/>
                  </a:lnTo>
                  <a:lnTo>
                    <a:pt x="5274" y="9793"/>
                  </a:lnTo>
                  <a:lnTo>
                    <a:pt x="5651" y="9542"/>
                  </a:lnTo>
                  <a:lnTo>
                    <a:pt x="5965" y="9228"/>
                  </a:lnTo>
                  <a:lnTo>
                    <a:pt x="6153" y="8915"/>
                  </a:lnTo>
                  <a:lnTo>
                    <a:pt x="6216" y="8538"/>
                  </a:lnTo>
                  <a:lnTo>
                    <a:pt x="6216" y="1947"/>
                  </a:lnTo>
                  <a:lnTo>
                    <a:pt x="6216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7">
              <a:extLst>
                <a:ext uri="{FF2B5EF4-FFF2-40B4-BE49-F238E27FC236}">
                  <a16:creationId xmlns:a16="http://schemas.microsoft.com/office/drawing/2014/main" id="{313FEC3D-17F4-0628-7EAB-5B15B694BB46}"/>
                </a:ext>
              </a:extLst>
            </p:cNvPr>
            <p:cNvSpPr/>
            <p:nvPr/>
          </p:nvSpPr>
          <p:spPr>
            <a:xfrm>
              <a:off x="2073091" y="971991"/>
              <a:ext cx="252401" cy="420627"/>
            </a:xfrm>
            <a:custGeom>
              <a:avLst/>
              <a:gdLst/>
              <a:ahLst/>
              <a:cxnLst/>
              <a:rect l="l" t="t" r="r" b="b"/>
              <a:pathLst>
                <a:path w="6216" h="10359" fill="none" extrusionOk="0">
                  <a:moveTo>
                    <a:pt x="64" y="1"/>
                  </a:moveTo>
                  <a:lnTo>
                    <a:pt x="1" y="8538"/>
                  </a:lnTo>
                  <a:lnTo>
                    <a:pt x="1" y="8538"/>
                  </a:lnTo>
                  <a:lnTo>
                    <a:pt x="64" y="8915"/>
                  </a:lnTo>
                  <a:lnTo>
                    <a:pt x="252" y="9228"/>
                  </a:lnTo>
                  <a:lnTo>
                    <a:pt x="566" y="9542"/>
                  </a:lnTo>
                  <a:lnTo>
                    <a:pt x="943" y="9793"/>
                  </a:lnTo>
                  <a:lnTo>
                    <a:pt x="1382" y="10044"/>
                  </a:lnTo>
                  <a:lnTo>
                    <a:pt x="1947" y="10233"/>
                  </a:lnTo>
                  <a:lnTo>
                    <a:pt x="2512" y="10296"/>
                  </a:lnTo>
                  <a:lnTo>
                    <a:pt x="3140" y="10358"/>
                  </a:lnTo>
                  <a:lnTo>
                    <a:pt x="3140" y="10358"/>
                  </a:lnTo>
                  <a:lnTo>
                    <a:pt x="3767" y="10296"/>
                  </a:lnTo>
                  <a:lnTo>
                    <a:pt x="4332" y="10233"/>
                  </a:lnTo>
                  <a:lnTo>
                    <a:pt x="4835" y="10044"/>
                  </a:lnTo>
                  <a:lnTo>
                    <a:pt x="5274" y="9793"/>
                  </a:lnTo>
                  <a:lnTo>
                    <a:pt x="5651" y="9542"/>
                  </a:lnTo>
                  <a:lnTo>
                    <a:pt x="5965" y="9228"/>
                  </a:lnTo>
                  <a:lnTo>
                    <a:pt x="6153" y="8915"/>
                  </a:lnTo>
                  <a:lnTo>
                    <a:pt x="6216" y="8538"/>
                  </a:lnTo>
                  <a:lnTo>
                    <a:pt x="6216" y="1947"/>
                  </a:lnTo>
                  <a:lnTo>
                    <a:pt x="621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7">
              <a:extLst>
                <a:ext uri="{FF2B5EF4-FFF2-40B4-BE49-F238E27FC236}">
                  <a16:creationId xmlns:a16="http://schemas.microsoft.com/office/drawing/2014/main" id="{6CD28DB2-6C33-7A5A-A634-BC6C8F76117B}"/>
                </a:ext>
              </a:extLst>
            </p:cNvPr>
            <p:cNvSpPr/>
            <p:nvPr/>
          </p:nvSpPr>
          <p:spPr>
            <a:xfrm>
              <a:off x="2073091" y="971991"/>
              <a:ext cx="252401" cy="420627"/>
            </a:xfrm>
            <a:custGeom>
              <a:avLst/>
              <a:gdLst/>
              <a:ahLst/>
              <a:cxnLst/>
              <a:rect l="l" t="t" r="r" b="b"/>
              <a:pathLst>
                <a:path w="6216" h="10359" fill="none" extrusionOk="0">
                  <a:moveTo>
                    <a:pt x="64" y="1"/>
                  </a:moveTo>
                  <a:lnTo>
                    <a:pt x="1" y="8538"/>
                  </a:lnTo>
                  <a:lnTo>
                    <a:pt x="1" y="8538"/>
                  </a:lnTo>
                  <a:lnTo>
                    <a:pt x="64" y="8915"/>
                  </a:lnTo>
                  <a:lnTo>
                    <a:pt x="252" y="9228"/>
                  </a:lnTo>
                  <a:lnTo>
                    <a:pt x="566" y="9542"/>
                  </a:lnTo>
                  <a:lnTo>
                    <a:pt x="943" y="9793"/>
                  </a:lnTo>
                  <a:lnTo>
                    <a:pt x="1382" y="10044"/>
                  </a:lnTo>
                  <a:lnTo>
                    <a:pt x="1947" y="10233"/>
                  </a:lnTo>
                  <a:lnTo>
                    <a:pt x="2512" y="10296"/>
                  </a:lnTo>
                  <a:lnTo>
                    <a:pt x="3140" y="10358"/>
                  </a:lnTo>
                  <a:lnTo>
                    <a:pt x="3140" y="10358"/>
                  </a:lnTo>
                  <a:lnTo>
                    <a:pt x="3767" y="10296"/>
                  </a:lnTo>
                  <a:lnTo>
                    <a:pt x="4332" y="10233"/>
                  </a:lnTo>
                  <a:lnTo>
                    <a:pt x="4835" y="10044"/>
                  </a:lnTo>
                  <a:lnTo>
                    <a:pt x="5274" y="9793"/>
                  </a:lnTo>
                  <a:lnTo>
                    <a:pt x="5651" y="9542"/>
                  </a:lnTo>
                  <a:lnTo>
                    <a:pt x="5965" y="9228"/>
                  </a:lnTo>
                  <a:lnTo>
                    <a:pt x="6153" y="8915"/>
                  </a:lnTo>
                  <a:lnTo>
                    <a:pt x="6216" y="8538"/>
                  </a:lnTo>
                  <a:lnTo>
                    <a:pt x="6216" y="1947"/>
                  </a:lnTo>
                  <a:lnTo>
                    <a:pt x="6216" y="1"/>
                  </a:lnTo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7">
              <a:extLst>
                <a:ext uri="{FF2B5EF4-FFF2-40B4-BE49-F238E27FC236}">
                  <a16:creationId xmlns:a16="http://schemas.microsoft.com/office/drawing/2014/main" id="{17690B83-4E99-7F1B-8412-3750C5A377C9}"/>
                </a:ext>
              </a:extLst>
            </p:cNvPr>
            <p:cNvSpPr/>
            <p:nvPr/>
          </p:nvSpPr>
          <p:spPr>
            <a:xfrm>
              <a:off x="2073091" y="892975"/>
              <a:ext cx="252401" cy="147883"/>
            </a:xfrm>
            <a:custGeom>
              <a:avLst/>
              <a:gdLst/>
              <a:ahLst/>
              <a:cxnLst/>
              <a:rect l="l" t="t" r="r" b="b"/>
              <a:pathLst>
                <a:path w="6216" h="3642" fill="none" extrusionOk="0">
                  <a:moveTo>
                    <a:pt x="1" y="1821"/>
                  </a:moveTo>
                  <a:lnTo>
                    <a:pt x="1" y="1821"/>
                  </a:lnTo>
                  <a:lnTo>
                    <a:pt x="64" y="2198"/>
                  </a:lnTo>
                  <a:lnTo>
                    <a:pt x="252" y="2512"/>
                  </a:lnTo>
                  <a:lnTo>
                    <a:pt x="566" y="2825"/>
                  </a:lnTo>
                  <a:lnTo>
                    <a:pt x="943" y="3076"/>
                  </a:lnTo>
                  <a:lnTo>
                    <a:pt x="1382" y="3328"/>
                  </a:lnTo>
                  <a:lnTo>
                    <a:pt x="1947" y="3516"/>
                  </a:lnTo>
                  <a:lnTo>
                    <a:pt x="2512" y="3579"/>
                  </a:lnTo>
                  <a:lnTo>
                    <a:pt x="3140" y="3641"/>
                  </a:lnTo>
                  <a:lnTo>
                    <a:pt x="3140" y="3641"/>
                  </a:lnTo>
                  <a:lnTo>
                    <a:pt x="3767" y="3579"/>
                  </a:lnTo>
                  <a:lnTo>
                    <a:pt x="4332" y="3516"/>
                  </a:lnTo>
                  <a:lnTo>
                    <a:pt x="4897" y="3328"/>
                  </a:lnTo>
                  <a:lnTo>
                    <a:pt x="5337" y="3076"/>
                  </a:lnTo>
                  <a:lnTo>
                    <a:pt x="5713" y="2825"/>
                  </a:lnTo>
                  <a:lnTo>
                    <a:pt x="5965" y="2512"/>
                  </a:lnTo>
                  <a:lnTo>
                    <a:pt x="6153" y="2198"/>
                  </a:lnTo>
                  <a:lnTo>
                    <a:pt x="6216" y="1821"/>
                  </a:lnTo>
                  <a:lnTo>
                    <a:pt x="6216" y="1821"/>
                  </a:lnTo>
                  <a:lnTo>
                    <a:pt x="6153" y="1444"/>
                  </a:lnTo>
                  <a:lnTo>
                    <a:pt x="5965" y="1068"/>
                  </a:lnTo>
                  <a:lnTo>
                    <a:pt x="5713" y="754"/>
                  </a:lnTo>
                  <a:lnTo>
                    <a:pt x="5337" y="503"/>
                  </a:lnTo>
                  <a:lnTo>
                    <a:pt x="4897" y="314"/>
                  </a:lnTo>
                  <a:lnTo>
                    <a:pt x="4332" y="126"/>
                  </a:lnTo>
                  <a:lnTo>
                    <a:pt x="3767" y="1"/>
                  </a:lnTo>
                  <a:lnTo>
                    <a:pt x="3140" y="1"/>
                  </a:lnTo>
                  <a:lnTo>
                    <a:pt x="3140" y="1"/>
                  </a:lnTo>
                  <a:lnTo>
                    <a:pt x="2512" y="1"/>
                  </a:lnTo>
                  <a:lnTo>
                    <a:pt x="1947" y="126"/>
                  </a:lnTo>
                  <a:lnTo>
                    <a:pt x="1382" y="314"/>
                  </a:lnTo>
                  <a:lnTo>
                    <a:pt x="943" y="503"/>
                  </a:lnTo>
                  <a:lnTo>
                    <a:pt x="566" y="754"/>
                  </a:lnTo>
                  <a:lnTo>
                    <a:pt x="252" y="1068"/>
                  </a:lnTo>
                  <a:lnTo>
                    <a:pt x="64" y="1444"/>
                  </a:lnTo>
                  <a:lnTo>
                    <a:pt x="1" y="1821"/>
                  </a:lnTo>
                  <a:lnTo>
                    <a:pt x="1" y="182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7">
              <a:extLst>
                <a:ext uri="{FF2B5EF4-FFF2-40B4-BE49-F238E27FC236}">
                  <a16:creationId xmlns:a16="http://schemas.microsoft.com/office/drawing/2014/main" id="{D8CC05CC-1105-0B3F-C479-224AAC2827B7}"/>
                </a:ext>
              </a:extLst>
            </p:cNvPr>
            <p:cNvSpPr/>
            <p:nvPr/>
          </p:nvSpPr>
          <p:spPr>
            <a:xfrm>
              <a:off x="2073091" y="892975"/>
              <a:ext cx="252401" cy="147883"/>
            </a:xfrm>
            <a:custGeom>
              <a:avLst/>
              <a:gdLst/>
              <a:ahLst/>
              <a:cxnLst/>
              <a:rect l="l" t="t" r="r" b="b"/>
              <a:pathLst>
                <a:path w="6216" h="3642" extrusionOk="0">
                  <a:moveTo>
                    <a:pt x="2512" y="1"/>
                  </a:moveTo>
                  <a:lnTo>
                    <a:pt x="1947" y="126"/>
                  </a:lnTo>
                  <a:lnTo>
                    <a:pt x="1382" y="314"/>
                  </a:lnTo>
                  <a:lnTo>
                    <a:pt x="943" y="503"/>
                  </a:lnTo>
                  <a:lnTo>
                    <a:pt x="566" y="754"/>
                  </a:lnTo>
                  <a:lnTo>
                    <a:pt x="252" y="1068"/>
                  </a:lnTo>
                  <a:lnTo>
                    <a:pt x="64" y="1444"/>
                  </a:lnTo>
                  <a:lnTo>
                    <a:pt x="1" y="1821"/>
                  </a:lnTo>
                  <a:lnTo>
                    <a:pt x="64" y="2198"/>
                  </a:lnTo>
                  <a:lnTo>
                    <a:pt x="252" y="2512"/>
                  </a:lnTo>
                  <a:lnTo>
                    <a:pt x="566" y="2825"/>
                  </a:lnTo>
                  <a:lnTo>
                    <a:pt x="943" y="3076"/>
                  </a:lnTo>
                  <a:lnTo>
                    <a:pt x="1382" y="3328"/>
                  </a:lnTo>
                  <a:lnTo>
                    <a:pt x="1947" y="3516"/>
                  </a:lnTo>
                  <a:lnTo>
                    <a:pt x="2512" y="3579"/>
                  </a:lnTo>
                  <a:lnTo>
                    <a:pt x="3140" y="3641"/>
                  </a:lnTo>
                  <a:lnTo>
                    <a:pt x="3767" y="3579"/>
                  </a:lnTo>
                  <a:lnTo>
                    <a:pt x="4332" y="3516"/>
                  </a:lnTo>
                  <a:lnTo>
                    <a:pt x="4897" y="3328"/>
                  </a:lnTo>
                  <a:lnTo>
                    <a:pt x="5337" y="3076"/>
                  </a:lnTo>
                  <a:lnTo>
                    <a:pt x="5713" y="2825"/>
                  </a:lnTo>
                  <a:lnTo>
                    <a:pt x="5965" y="2512"/>
                  </a:lnTo>
                  <a:lnTo>
                    <a:pt x="6153" y="2198"/>
                  </a:lnTo>
                  <a:lnTo>
                    <a:pt x="6216" y="1821"/>
                  </a:lnTo>
                  <a:lnTo>
                    <a:pt x="6153" y="1444"/>
                  </a:lnTo>
                  <a:lnTo>
                    <a:pt x="5965" y="1068"/>
                  </a:lnTo>
                  <a:lnTo>
                    <a:pt x="5713" y="754"/>
                  </a:lnTo>
                  <a:lnTo>
                    <a:pt x="5337" y="503"/>
                  </a:lnTo>
                  <a:lnTo>
                    <a:pt x="4897" y="314"/>
                  </a:lnTo>
                  <a:lnTo>
                    <a:pt x="4332" y="126"/>
                  </a:lnTo>
                  <a:lnTo>
                    <a:pt x="3767" y="1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7">
              <a:extLst>
                <a:ext uri="{FF2B5EF4-FFF2-40B4-BE49-F238E27FC236}">
                  <a16:creationId xmlns:a16="http://schemas.microsoft.com/office/drawing/2014/main" id="{A734924C-BB19-1CFC-1810-528311EB3181}"/>
                </a:ext>
              </a:extLst>
            </p:cNvPr>
            <p:cNvSpPr/>
            <p:nvPr/>
          </p:nvSpPr>
          <p:spPr>
            <a:xfrm>
              <a:off x="2118974" y="918475"/>
              <a:ext cx="163191" cy="86692"/>
            </a:xfrm>
            <a:custGeom>
              <a:avLst/>
              <a:gdLst/>
              <a:ahLst/>
              <a:cxnLst/>
              <a:rect l="l" t="t" r="r" b="b"/>
              <a:pathLst>
                <a:path w="4019" h="2135" extrusionOk="0">
                  <a:moveTo>
                    <a:pt x="1570" y="0"/>
                  </a:moveTo>
                  <a:lnTo>
                    <a:pt x="1194" y="63"/>
                  </a:lnTo>
                  <a:lnTo>
                    <a:pt x="880" y="126"/>
                  </a:lnTo>
                  <a:lnTo>
                    <a:pt x="566" y="314"/>
                  </a:lnTo>
                  <a:lnTo>
                    <a:pt x="315" y="440"/>
                  </a:lnTo>
                  <a:lnTo>
                    <a:pt x="126" y="628"/>
                  </a:lnTo>
                  <a:lnTo>
                    <a:pt x="1" y="816"/>
                  </a:lnTo>
                  <a:lnTo>
                    <a:pt x="1" y="1067"/>
                  </a:lnTo>
                  <a:lnTo>
                    <a:pt x="1" y="1256"/>
                  </a:lnTo>
                  <a:lnTo>
                    <a:pt x="126" y="1444"/>
                  </a:lnTo>
                  <a:lnTo>
                    <a:pt x="315" y="1632"/>
                  </a:lnTo>
                  <a:lnTo>
                    <a:pt x="566" y="1821"/>
                  </a:lnTo>
                  <a:lnTo>
                    <a:pt x="880" y="1946"/>
                  </a:lnTo>
                  <a:lnTo>
                    <a:pt x="1194" y="2009"/>
                  </a:lnTo>
                  <a:lnTo>
                    <a:pt x="1570" y="2072"/>
                  </a:lnTo>
                  <a:lnTo>
                    <a:pt x="2010" y="2135"/>
                  </a:lnTo>
                  <a:lnTo>
                    <a:pt x="2386" y="2072"/>
                  </a:lnTo>
                  <a:lnTo>
                    <a:pt x="2763" y="2009"/>
                  </a:lnTo>
                  <a:lnTo>
                    <a:pt x="3140" y="1946"/>
                  </a:lnTo>
                  <a:lnTo>
                    <a:pt x="3454" y="1821"/>
                  </a:lnTo>
                  <a:lnTo>
                    <a:pt x="3705" y="1632"/>
                  </a:lnTo>
                  <a:lnTo>
                    <a:pt x="3893" y="1444"/>
                  </a:lnTo>
                  <a:lnTo>
                    <a:pt x="3956" y="1256"/>
                  </a:lnTo>
                  <a:lnTo>
                    <a:pt x="4018" y="1067"/>
                  </a:lnTo>
                  <a:lnTo>
                    <a:pt x="3956" y="816"/>
                  </a:lnTo>
                  <a:lnTo>
                    <a:pt x="3893" y="628"/>
                  </a:lnTo>
                  <a:lnTo>
                    <a:pt x="3705" y="440"/>
                  </a:lnTo>
                  <a:lnTo>
                    <a:pt x="3454" y="314"/>
                  </a:lnTo>
                  <a:lnTo>
                    <a:pt x="3140" y="126"/>
                  </a:lnTo>
                  <a:lnTo>
                    <a:pt x="2763" y="63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7">
              <a:extLst>
                <a:ext uri="{FF2B5EF4-FFF2-40B4-BE49-F238E27FC236}">
                  <a16:creationId xmlns:a16="http://schemas.microsoft.com/office/drawing/2014/main" id="{1BEDB4E4-E4E9-0D8A-69C8-91A1B982C8CF}"/>
                </a:ext>
              </a:extLst>
            </p:cNvPr>
            <p:cNvSpPr/>
            <p:nvPr/>
          </p:nvSpPr>
          <p:spPr>
            <a:xfrm>
              <a:off x="1660180" y="2279577"/>
              <a:ext cx="441011" cy="260034"/>
            </a:xfrm>
            <a:custGeom>
              <a:avLst/>
              <a:gdLst/>
              <a:ahLst/>
              <a:cxnLst/>
              <a:rect l="l" t="t" r="r" b="b"/>
              <a:pathLst>
                <a:path w="10861" h="6404" extrusionOk="0">
                  <a:moveTo>
                    <a:pt x="5462" y="1"/>
                  </a:moveTo>
                  <a:lnTo>
                    <a:pt x="0" y="3265"/>
                  </a:lnTo>
                  <a:lnTo>
                    <a:pt x="5462" y="6404"/>
                  </a:lnTo>
                  <a:lnTo>
                    <a:pt x="10860" y="3202"/>
                  </a:lnTo>
                  <a:lnTo>
                    <a:pt x="54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7">
              <a:extLst>
                <a:ext uri="{FF2B5EF4-FFF2-40B4-BE49-F238E27FC236}">
                  <a16:creationId xmlns:a16="http://schemas.microsoft.com/office/drawing/2014/main" id="{24886B06-4FCD-0B1D-3A5E-186F2599889D}"/>
                </a:ext>
              </a:extLst>
            </p:cNvPr>
            <p:cNvSpPr/>
            <p:nvPr/>
          </p:nvSpPr>
          <p:spPr>
            <a:xfrm>
              <a:off x="1660180" y="2279577"/>
              <a:ext cx="441011" cy="260034"/>
            </a:xfrm>
            <a:custGeom>
              <a:avLst/>
              <a:gdLst/>
              <a:ahLst/>
              <a:cxnLst/>
              <a:rect l="l" t="t" r="r" b="b"/>
              <a:pathLst>
                <a:path w="10861" h="6404" fill="none" extrusionOk="0">
                  <a:moveTo>
                    <a:pt x="0" y="3265"/>
                  </a:moveTo>
                  <a:lnTo>
                    <a:pt x="5462" y="6404"/>
                  </a:lnTo>
                  <a:lnTo>
                    <a:pt x="10860" y="3202"/>
                  </a:lnTo>
                  <a:lnTo>
                    <a:pt x="5462" y="1"/>
                  </a:lnTo>
                  <a:lnTo>
                    <a:pt x="0" y="3265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7">
              <a:extLst>
                <a:ext uri="{FF2B5EF4-FFF2-40B4-BE49-F238E27FC236}">
                  <a16:creationId xmlns:a16="http://schemas.microsoft.com/office/drawing/2014/main" id="{005DB8AD-37A8-3390-091A-9D8440201B25}"/>
                </a:ext>
              </a:extLst>
            </p:cNvPr>
            <p:cNvSpPr/>
            <p:nvPr/>
          </p:nvSpPr>
          <p:spPr>
            <a:xfrm>
              <a:off x="1879405" y="2409593"/>
              <a:ext cx="272744" cy="260034"/>
            </a:xfrm>
            <a:custGeom>
              <a:avLst/>
              <a:gdLst/>
              <a:ahLst/>
              <a:cxnLst/>
              <a:rect l="l" t="t" r="r" b="b"/>
              <a:pathLst>
                <a:path w="6717" h="6404" extrusionOk="0">
                  <a:moveTo>
                    <a:pt x="5461" y="0"/>
                  </a:moveTo>
                  <a:lnTo>
                    <a:pt x="63" y="3202"/>
                  </a:lnTo>
                  <a:lnTo>
                    <a:pt x="0" y="6403"/>
                  </a:lnTo>
                  <a:lnTo>
                    <a:pt x="6717" y="2449"/>
                  </a:lnTo>
                  <a:lnTo>
                    <a:pt x="546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7">
              <a:extLst>
                <a:ext uri="{FF2B5EF4-FFF2-40B4-BE49-F238E27FC236}">
                  <a16:creationId xmlns:a16="http://schemas.microsoft.com/office/drawing/2014/main" id="{3A632C7B-8802-77C5-D587-D8901BBCEF49}"/>
                </a:ext>
              </a:extLst>
            </p:cNvPr>
            <p:cNvSpPr/>
            <p:nvPr/>
          </p:nvSpPr>
          <p:spPr>
            <a:xfrm>
              <a:off x="1879405" y="2409593"/>
              <a:ext cx="272744" cy="260034"/>
            </a:xfrm>
            <a:custGeom>
              <a:avLst/>
              <a:gdLst/>
              <a:ahLst/>
              <a:cxnLst/>
              <a:rect l="l" t="t" r="r" b="b"/>
              <a:pathLst>
                <a:path w="6717" h="6404" fill="none" extrusionOk="0">
                  <a:moveTo>
                    <a:pt x="5461" y="0"/>
                  </a:moveTo>
                  <a:lnTo>
                    <a:pt x="6717" y="2449"/>
                  </a:lnTo>
                  <a:lnTo>
                    <a:pt x="0" y="6403"/>
                  </a:lnTo>
                  <a:lnTo>
                    <a:pt x="63" y="3202"/>
                  </a:lnTo>
                  <a:lnTo>
                    <a:pt x="5461" y="0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7">
              <a:extLst>
                <a:ext uri="{FF2B5EF4-FFF2-40B4-BE49-F238E27FC236}">
                  <a16:creationId xmlns:a16="http://schemas.microsoft.com/office/drawing/2014/main" id="{F2287AAF-BF27-0CCE-0BAC-3A6E5869E81F}"/>
                </a:ext>
              </a:extLst>
            </p:cNvPr>
            <p:cNvSpPr/>
            <p:nvPr/>
          </p:nvSpPr>
          <p:spPr>
            <a:xfrm>
              <a:off x="1604105" y="2412151"/>
              <a:ext cx="277860" cy="257476"/>
            </a:xfrm>
            <a:custGeom>
              <a:avLst/>
              <a:gdLst/>
              <a:ahLst/>
              <a:cxnLst/>
              <a:rect l="l" t="t" r="r" b="b"/>
              <a:pathLst>
                <a:path w="6843" h="6341" extrusionOk="0">
                  <a:moveTo>
                    <a:pt x="1381" y="0"/>
                  </a:moveTo>
                  <a:lnTo>
                    <a:pt x="0" y="2386"/>
                  </a:lnTo>
                  <a:lnTo>
                    <a:pt x="6780" y="6340"/>
                  </a:lnTo>
                  <a:lnTo>
                    <a:pt x="6843" y="3139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7">
              <a:extLst>
                <a:ext uri="{FF2B5EF4-FFF2-40B4-BE49-F238E27FC236}">
                  <a16:creationId xmlns:a16="http://schemas.microsoft.com/office/drawing/2014/main" id="{89FBA4FC-4C56-0ABA-E8B5-468C90349682}"/>
                </a:ext>
              </a:extLst>
            </p:cNvPr>
            <p:cNvSpPr/>
            <p:nvPr/>
          </p:nvSpPr>
          <p:spPr>
            <a:xfrm>
              <a:off x="1604105" y="2412151"/>
              <a:ext cx="277860" cy="257476"/>
            </a:xfrm>
            <a:custGeom>
              <a:avLst/>
              <a:gdLst/>
              <a:ahLst/>
              <a:cxnLst/>
              <a:rect l="l" t="t" r="r" b="b"/>
              <a:pathLst>
                <a:path w="6843" h="6341" fill="none" extrusionOk="0">
                  <a:moveTo>
                    <a:pt x="6780" y="6340"/>
                  </a:moveTo>
                  <a:lnTo>
                    <a:pt x="6843" y="3139"/>
                  </a:lnTo>
                  <a:lnTo>
                    <a:pt x="1381" y="0"/>
                  </a:lnTo>
                  <a:lnTo>
                    <a:pt x="0" y="2386"/>
                  </a:lnTo>
                  <a:lnTo>
                    <a:pt x="6780" y="6340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7">
              <a:extLst>
                <a:ext uri="{FF2B5EF4-FFF2-40B4-BE49-F238E27FC236}">
                  <a16:creationId xmlns:a16="http://schemas.microsoft.com/office/drawing/2014/main" id="{1E91F69E-D3E5-B2AB-3516-085EC6FBF1AB}"/>
                </a:ext>
              </a:extLst>
            </p:cNvPr>
            <p:cNvSpPr/>
            <p:nvPr/>
          </p:nvSpPr>
          <p:spPr>
            <a:xfrm>
              <a:off x="1749389" y="1892170"/>
              <a:ext cx="252401" cy="583737"/>
            </a:xfrm>
            <a:custGeom>
              <a:avLst/>
              <a:gdLst/>
              <a:ahLst/>
              <a:cxnLst/>
              <a:rect l="l" t="t" r="r" b="b"/>
              <a:pathLst>
                <a:path w="6216" h="14376" extrusionOk="0">
                  <a:moveTo>
                    <a:pt x="6215" y="0"/>
                  </a:moveTo>
                  <a:lnTo>
                    <a:pt x="1" y="63"/>
                  </a:lnTo>
                  <a:lnTo>
                    <a:pt x="1" y="12555"/>
                  </a:lnTo>
                  <a:lnTo>
                    <a:pt x="63" y="12932"/>
                  </a:lnTo>
                  <a:lnTo>
                    <a:pt x="252" y="13246"/>
                  </a:lnTo>
                  <a:lnTo>
                    <a:pt x="566" y="13559"/>
                  </a:lnTo>
                  <a:lnTo>
                    <a:pt x="942" y="13810"/>
                  </a:lnTo>
                  <a:lnTo>
                    <a:pt x="1382" y="14062"/>
                  </a:lnTo>
                  <a:lnTo>
                    <a:pt x="1884" y="14250"/>
                  </a:lnTo>
                  <a:lnTo>
                    <a:pt x="2512" y="14313"/>
                  </a:lnTo>
                  <a:lnTo>
                    <a:pt x="3139" y="14375"/>
                  </a:lnTo>
                  <a:lnTo>
                    <a:pt x="3767" y="14313"/>
                  </a:lnTo>
                  <a:lnTo>
                    <a:pt x="4332" y="14250"/>
                  </a:lnTo>
                  <a:lnTo>
                    <a:pt x="4834" y="14062"/>
                  </a:lnTo>
                  <a:lnTo>
                    <a:pt x="5274" y="13810"/>
                  </a:lnTo>
                  <a:lnTo>
                    <a:pt x="5650" y="13559"/>
                  </a:lnTo>
                  <a:lnTo>
                    <a:pt x="5964" y="13246"/>
                  </a:lnTo>
                  <a:lnTo>
                    <a:pt x="6090" y="12932"/>
                  </a:lnTo>
                  <a:lnTo>
                    <a:pt x="6153" y="12555"/>
                  </a:lnTo>
                  <a:lnTo>
                    <a:pt x="6215" y="1946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7">
              <a:extLst>
                <a:ext uri="{FF2B5EF4-FFF2-40B4-BE49-F238E27FC236}">
                  <a16:creationId xmlns:a16="http://schemas.microsoft.com/office/drawing/2014/main" id="{4D0E0C28-84E8-1222-5FA7-091E36F5E7BE}"/>
                </a:ext>
              </a:extLst>
            </p:cNvPr>
            <p:cNvSpPr/>
            <p:nvPr/>
          </p:nvSpPr>
          <p:spPr>
            <a:xfrm>
              <a:off x="1749389" y="1892170"/>
              <a:ext cx="252401" cy="583737"/>
            </a:xfrm>
            <a:custGeom>
              <a:avLst/>
              <a:gdLst/>
              <a:ahLst/>
              <a:cxnLst/>
              <a:rect l="l" t="t" r="r" b="b"/>
              <a:pathLst>
                <a:path w="6216" h="14376" fill="none" extrusionOk="0">
                  <a:moveTo>
                    <a:pt x="1" y="63"/>
                  </a:moveTo>
                  <a:lnTo>
                    <a:pt x="1" y="12555"/>
                  </a:lnTo>
                  <a:lnTo>
                    <a:pt x="1" y="12555"/>
                  </a:lnTo>
                  <a:lnTo>
                    <a:pt x="63" y="12932"/>
                  </a:lnTo>
                  <a:lnTo>
                    <a:pt x="252" y="13246"/>
                  </a:lnTo>
                  <a:lnTo>
                    <a:pt x="566" y="13559"/>
                  </a:lnTo>
                  <a:lnTo>
                    <a:pt x="942" y="13810"/>
                  </a:lnTo>
                  <a:lnTo>
                    <a:pt x="1382" y="14062"/>
                  </a:lnTo>
                  <a:lnTo>
                    <a:pt x="1884" y="14250"/>
                  </a:lnTo>
                  <a:lnTo>
                    <a:pt x="2512" y="14313"/>
                  </a:lnTo>
                  <a:lnTo>
                    <a:pt x="3139" y="14375"/>
                  </a:lnTo>
                  <a:lnTo>
                    <a:pt x="3139" y="14375"/>
                  </a:lnTo>
                  <a:lnTo>
                    <a:pt x="3767" y="14313"/>
                  </a:lnTo>
                  <a:lnTo>
                    <a:pt x="4332" y="14250"/>
                  </a:lnTo>
                  <a:lnTo>
                    <a:pt x="4834" y="14062"/>
                  </a:lnTo>
                  <a:lnTo>
                    <a:pt x="5274" y="13810"/>
                  </a:lnTo>
                  <a:lnTo>
                    <a:pt x="5650" y="13559"/>
                  </a:lnTo>
                  <a:lnTo>
                    <a:pt x="5964" y="13246"/>
                  </a:lnTo>
                  <a:lnTo>
                    <a:pt x="6090" y="12932"/>
                  </a:lnTo>
                  <a:lnTo>
                    <a:pt x="6153" y="12555"/>
                  </a:lnTo>
                  <a:lnTo>
                    <a:pt x="6215" y="1946"/>
                  </a:lnTo>
                  <a:lnTo>
                    <a:pt x="62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7">
              <a:extLst>
                <a:ext uri="{FF2B5EF4-FFF2-40B4-BE49-F238E27FC236}">
                  <a16:creationId xmlns:a16="http://schemas.microsoft.com/office/drawing/2014/main" id="{4FF4D1FF-6D8A-19EB-F166-15CC2FD82AE3}"/>
                </a:ext>
              </a:extLst>
            </p:cNvPr>
            <p:cNvSpPr/>
            <p:nvPr/>
          </p:nvSpPr>
          <p:spPr>
            <a:xfrm>
              <a:off x="1749389" y="1892170"/>
              <a:ext cx="252401" cy="583737"/>
            </a:xfrm>
            <a:custGeom>
              <a:avLst/>
              <a:gdLst/>
              <a:ahLst/>
              <a:cxnLst/>
              <a:rect l="l" t="t" r="r" b="b"/>
              <a:pathLst>
                <a:path w="6216" h="14376" fill="none" extrusionOk="0">
                  <a:moveTo>
                    <a:pt x="1" y="63"/>
                  </a:moveTo>
                  <a:lnTo>
                    <a:pt x="1" y="12555"/>
                  </a:lnTo>
                  <a:lnTo>
                    <a:pt x="1" y="12555"/>
                  </a:lnTo>
                  <a:lnTo>
                    <a:pt x="63" y="12932"/>
                  </a:lnTo>
                  <a:lnTo>
                    <a:pt x="252" y="13246"/>
                  </a:lnTo>
                  <a:lnTo>
                    <a:pt x="566" y="13559"/>
                  </a:lnTo>
                  <a:lnTo>
                    <a:pt x="942" y="13810"/>
                  </a:lnTo>
                  <a:lnTo>
                    <a:pt x="1382" y="14062"/>
                  </a:lnTo>
                  <a:lnTo>
                    <a:pt x="1884" y="14250"/>
                  </a:lnTo>
                  <a:lnTo>
                    <a:pt x="2512" y="14313"/>
                  </a:lnTo>
                  <a:lnTo>
                    <a:pt x="3139" y="14375"/>
                  </a:lnTo>
                  <a:lnTo>
                    <a:pt x="3139" y="14375"/>
                  </a:lnTo>
                  <a:lnTo>
                    <a:pt x="3767" y="14313"/>
                  </a:lnTo>
                  <a:lnTo>
                    <a:pt x="4332" y="14250"/>
                  </a:lnTo>
                  <a:lnTo>
                    <a:pt x="4834" y="14062"/>
                  </a:lnTo>
                  <a:lnTo>
                    <a:pt x="5274" y="13810"/>
                  </a:lnTo>
                  <a:lnTo>
                    <a:pt x="5650" y="13559"/>
                  </a:lnTo>
                  <a:lnTo>
                    <a:pt x="5964" y="13246"/>
                  </a:lnTo>
                  <a:lnTo>
                    <a:pt x="6090" y="12932"/>
                  </a:lnTo>
                  <a:lnTo>
                    <a:pt x="6153" y="12555"/>
                  </a:lnTo>
                  <a:lnTo>
                    <a:pt x="6215" y="1946"/>
                  </a:lnTo>
                  <a:lnTo>
                    <a:pt x="6215" y="0"/>
                  </a:lnTo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7">
              <a:extLst>
                <a:ext uri="{FF2B5EF4-FFF2-40B4-BE49-F238E27FC236}">
                  <a16:creationId xmlns:a16="http://schemas.microsoft.com/office/drawing/2014/main" id="{23E9BE29-7723-41DA-4507-2976236846AC}"/>
                </a:ext>
              </a:extLst>
            </p:cNvPr>
            <p:cNvSpPr/>
            <p:nvPr/>
          </p:nvSpPr>
          <p:spPr>
            <a:xfrm>
              <a:off x="1749389" y="1813154"/>
              <a:ext cx="252401" cy="147883"/>
            </a:xfrm>
            <a:custGeom>
              <a:avLst/>
              <a:gdLst/>
              <a:ahLst/>
              <a:cxnLst/>
              <a:rect l="l" t="t" r="r" b="b"/>
              <a:pathLst>
                <a:path w="6216" h="3642" fill="none" extrusionOk="0">
                  <a:moveTo>
                    <a:pt x="1" y="1821"/>
                  </a:moveTo>
                  <a:lnTo>
                    <a:pt x="1" y="1821"/>
                  </a:lnTo>
                  <a:lnTo>
                    <a:pt x="63" y="2197"/>
                  </a:lnTo>
                  <a:lnTo>
                    <a:pt x="252" y="2574"/>
                  </a:lnTo>
                  <a:lnTo>
                    <a:pt x="566" y="2888"/>
                  </a:lnTo>
                  <a:lnTo>
                    <a:pt x="942" y="3139"/>
                  </a:lnTo>
                  <a:lnTo>
                    <a:pt x="1382" y="3327"/>
                  </a:lnTo>
                  <a:lnTo>
                    <a:pt x="1884" y="3515"/>
                  </a:lnTo>
                  <a:lnTo>
                    <a:pt x="2512" y="3641"/>
                  </a:lnTo>
                  <a:lnTo>
                    <a:pt x="3139" y="3641"/>
                  </a:lnTo>
                  <a:lnTo>
                    <a:pt x="3139" y="3641"/>
                  </a:lnTo>
                  <a:lnTo>
                    <a:pt x="3767" y="3641"/>
                  </a:lnTo>
                  <a:lnTo>
                    <a:pt x="4332" y="3515"/>
                  </a:lnTo>
                  <a:lnTo>
                    <a:pt x="4834" y="3327"/>
                  </a:lnTo>
                  <a:lnTo>
                    <a:pt x="5336" y="3139"/>
                  </a:lnTo>
                  <a:lnTo>
                    <a:pt x="5713" y="2888"/>
                  </a:lnTo>
                  <a:lnTo>
                    <a:pt x="5964" y="2574"/>
                  </a:lnTo>
                  <a:lnTo>
                    <a:pt x="6153" y="2197"/>
                  </a:lnTo>
                  <a:lnTo>
                    <a:pt x="6215" y="1821"/>
                  </a:lnTo>
                  <a:lnTo>
                    <a:pt x="6215" y="1821"/>
                  </a:lnTo>
                  <a:lnTo>
                    <a:pt x="6153" y="1444"/>
                  </a:lnTo>
                  <a:lnTo>
                    <a:pt x="5964" y="1130"/>
                  </a:lnTo>
                  <a:lnTo>
                    <a:pt x="5713" y="816"/>
                  </a:lnTo>
                  <a:lnTo>
                    <a:pt x="5336" y="565"/>
                  </a:lnTo>
                  <a:lnTo>
                    <a:pt x="4834" y="314"/>
                  </a:lnTo>
                  <a:lnTo>
                    <a:pt x="4332" y="126"/>
                  </a:lnTo>
                  <a:lnTo>
                    <a:pt x="3767" y="63"/>
                  </a:lnTo>
                  <a:lnTo>
                    <a:pt x="3139" y="0"/>
                  </a:lnTo>
                  <a:lnTo>
                    <a:pt x="3139" y="0"/>
                  </a:lnTo>
                  <a:lnTo>
                    <a:pt x="2512" y="63"/>
                  </a:lnTo>
                  <a:lnTo>
                    <a:pt x="1884" y="126"/>
                  </a:lnTo>
                  <a:lnTo>
                    <a:pt x="1382" y="314"/>
                  </a:lnTo>
                  <a:lnTo>
                    <a:pt x="942" y="565"/>
                  </a:lnTo>
                  <a:lnTo>
                    <a:pt x="566" y="816"/>
                  </a:lnTo>
                  <a:lnTo>
                    <a:pt x="252" y="1130"/>
                  </a:lnTo>
                  <a:lnTo>
                    <a:pt x="63" y="1444"/>
                  </a:lnTo>
                  <a:lnTo>
                    <a:pt x="1" y="1821"/>
                  </a:lnTo>
                  <a:lnTo>
                    <a:pt x="1" y="182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7">
              <a:extLst>
                <a:ext uri="{FF2B5EF4-FFF2-40B4-BE49-F238E27FC236}">
                  <a16:creationId xmlns:a16="http://schemas.microsoft.com/office/drawing/2014/main" id="{0EB35DD3-236F-AC2C-407F-2AE5794B235A}"/>
                </a:ext>
              </a:extLst>
            </p:cNvPr>
            <p:cNvSpPr/>
            <p:nvPr/>
          </p:nvSpPr>
          <p:spPr>
            <a:xfrm>
              <a:off x="1706063" y="1787654"/>
              <a:ext cx="339052" cy="198843"/>
            </a:xfrm>
            <a:custGeom>
              <a:avLst/>
              <a:gdLst/>
              <a:ahLst/>
              <a:cxnLst/>
              <a:rect l="l" t="t" r="r" b="b"/>
              <a:pathLst>
                <a:path w="8350" h="4897" extrusionOk="0">
                  <a:moveTo>
                    <a:pt x="4206" y="0"/>
                  </a:moveTo>
                  <a:lnTo>
                    <a:pt x="3327" y="63"/>
                  </a:lnTo>
                  <a:lnTo>
                    <a:pt x="2574" y="189"/>
                  </a:lnTo>
                  <a:lnTo>
                    <a:pt x="1884" y="440"/>
                  </a:lnTo>
                  <a:lnTo>
                    <a:pt x="1256" y="754"/>
                  </a:lnTo>
                  <a:lnTo>
                    <a:pt x="754" y="1068"/>
                  </a:lnTo>
                  <a:lnTo>
                    <a:pt x="377" y="1507"/>
                  </a:lnTo>
                  <a:lnTo>
                    <a:pt x="189" y="1758"/>
                  </a:lnTo>
                  <a:lnTo>
                    <a:pt x="126" y="1946"/>
                  </a:lnTo>
                  <a:lnTo>
                    <a:pt x="63" y="2197"/>
                  </a:lnTo>
                  <a:lnTo>
                    <a:pt x="0" y="2449"/>
                  </a:lnTo>
                  <a:lnTo>
                    <a:pt x="63" y="2700"/>
                  </a:lnTo>
                  <a:lnTo>
                    <a:pt x="126" y="2951"/>
                  </a:lnTo>
                  <a:lnTo>
                    <a:pt x="189" y="3202"/>
                  </a:lnTo>
                  <a:lnTo>
                    <a:pt x="377" y="3390"/>
                  </a:lnTo>
                  <a:lnTo>
                    <a:pt x="754" y="3830"/>
                  </a:lnTo>
                  <a:lnTo>
                    <a:pt x="1256" y="4206"/>
                  </a:lnTo>
                  <a:lnTo>
                    <a:pt x="1884" y="4520"/>
                  </a:lnTo>
                  <a:lnTo>
                    <a:pt x="2574" y="4708"/>
                  </a:lnTo>
                  <a:lnTo>
                    <a:pt x="3327" y="4834"/>
                  </a:lnTo>
                  <a:lnTo>
                    <a:pt x="4206" y="4897"/>
                  </a:lnTo>
                  <a:lnTo>
                    <a:pt x="5022" y="4834"/>
                  </a:lnTo>
                  <a:lnTo>
                    <a:pt x="5776" y="4708"/>
                  </a:lnTo>
                  <a:lnTo>
                    <a:pt x="6529" y="4520"/>
                  </a:lnTo>
                  <a:lnTo>
                    <a:pt x="7094" y="4206"/>
                  </a:lnTo>
                  <a:lnTo>
                    <a:pt x="7596" y="3830"/>
                  </a:lnTo>
                  <a:lnTo>
                    <a:pt x="8036" y="3390"/>
                  </a:lnTo>
                  <a:lnTo>
                    <a:pt x="8161" y="3202"/>
                  </a:lnTo>
                  <a:lnTo>
                    <a:pt x="8224" y="2951"/>
                  </a:lnTo>
                  <a:lnTo>
                    <a:pt x="8287" y="2700"/>
                  </a:lnTo>
                  <a:lnTo>
                    <a:pt x="8349" y="2449"/>
                  </a:lnTo>
                  <a:lnTo>
                    <a:pt x="8287" y="2197"/>
                  </a:lnTo>
                  <a:lnTo>
                    <a:pt x="8224" y="1946"/>
                  </a:lnTo>
                  <a:lnTo>
                    <a:pt x="8161" y="1758"/>
                  </a:lnTo>
                  <a:lnTo>
                    <a:pt x="8036" y="1507"/>
                  </a:lnTo>
                  <a:lnTo>
                    <a:pt x="7596" y="1068"/>
                  </a:lnTo>
                  <a:lnTo>
                    <a:pt x="7094" y="754"/>
                  </a:lnTo>
                  <a:lnTo>
                    <a:pt x="6529" y="440"/>
                  </a:lnTo>
                  <a:lnTo>
                    <a:pt x="5776" y="189"/>
                  </a:lnTo>
                  <a:lnTo>
                    <a:pt x="5022" y="63"/>
                  </a:lnTo>
                  <a:lnTo>
                    <a:pt x="4206" y="0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7">
              <a:extLst>
                <a:ext uri="{FF2B5EF4-FFF2-40B4-BE49-F238E27FC236}">
                  <a16:creationId xmlns:a16="http://schemas.microsoft.com/office/drawing/2014/main" id="{5C7202E8-5168-D69F-AC42-506DDAC7F0BE}"/>
                </a:ext>
              </a:extLst>
            </p:cNvPr>
            <p:cNvSpPr/>
            <p:nvPr/>
          </p:nvSpPr>
          <p:spPr>
            <a:xfrm>
              <a:off x="1749389" y="1527664"/>
              <a:ext cx="252401" cy="420627"/>
            </a:xfrm>
            <a:custGeom>
              <a:avLst/>
              <a:gdLst/>
              <a:ahLst/>
              <a:cxnLst/>
              <a:rect l="l" t="t" r="r" b="b"/>
              <a:pathLst>
                <a:path w="6216" h="10359" extrusionOk="0">
                  <a:moveTo>
                    <a:pt x="6215" y="0"/>
                  </a:moveTo>
                  <a:lnTo>
                    <a:pt x="1" y="63"/>
                  </a:lnTo>
                  <a:lnTo>
                    <a:pt x="1" y="8538"/>
                  </a:lnTo>
                  <a:lnTo>
                    <a:pt x="63" y="8914"/>
                  </a:lnTo>
                  <a:lnTo>
                    <a:pt x="252" y="9291"/>
                  </a:lnTo>
                  <a:lnTo>
                    <a:pt x="566" y="9605"/>
                  </a:lnTo>
                  <a:lnTo>
                    <a:pt x="942" y="9856"/>
                  </a:lnTo>
                  <a:lnTo>
                    <a:pt x="1382" y="10044"/>
                  </a:lnTo>
                  <a:lnTo>
                    <a:pt x="1884" y="10233"/>
                  </a:lnTo>
                  <a:lnTo>
                    <a:pt x="2512" y="10358"/>
                  </a:lnTo>
                  <a:lnTo>
                    <a:pt x="3767" y="10358"/>
                  </a:lnTo>
                  <a:lnTo>
                    <a:pt x="4332" y="10233"/>
                  </a:lnTo>
                  <a:lnTo>
                    <a:pt x="4834" y="10044"/>
                  </a:lnTo>
                  <a:lnTo>
                    <a:pt x="5274" y="9856"/>
                  </a:lnTo>
                  <a:lnTo>
                    <a:pt x="5650" y="9605"/>
                  </a:lnTo>
                  <a:lnTo>
                    <a:pt x="5964" y="9291"/>
                  </a:lnTo>
                  <a:lnTo>
                    <a:pt x="6090" y="8914"/>
                  </a:lnTo>
                  <a:lnTo>
                    <a:pt x="6153" y="8538"/>
                  </a:lnTo>
                  <a:lnTo>
                    <a:pt x="6215" y="1946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7">
              <a:extLst>
                <a:ext uri="{FF2B5EF4-FFF2-40B4-BE49-F238E27FC236}">
                  <a16:creationId xmlns:a16="http://schemas.microsoft.com/office/drawing/2014/main" id="{827E5FE8-52D4-D6E9-EC4C-336B0B9E6978}"/>
                </a:ext>
              </a:extLst>
            </p:cNvPr>
            <p:cNvSpPr/>
            <p:nvPr/>
          </p:nvSpPr>
          <p:spPr>
            <a:xfrm>
              <a:off x="1749389" y="1527664"/>
              <a:ext cx="252401" cy="420627"/>
            </a:xfrm>
            <a:custGeom>
              <a:avLst/>
              <a:gdLst/>
              <a:ahLst/>
              <a:cxnLst/>
              <a:rect l="l" t="t" r="r" b="b"/>
              <a:pathLst>
                <a:path w="6216" h="10359" fill="none" extrusionOk="0">
                  <a:moveTo>
                    <a:pt x="1" y="63"/>
                  </a:moveTo>
                  <a:lnTo>
                    <a:pt x="1" y="8538"/>
                  </a:lnTo>
                  <a:lnTo>
                    <a:pt x="1" y="8538"/>
                  </a:lnTo>
                  <a:lnTo>
                    <a:pt x="63" y="8914"/>
                  </a:lnTo>
                  <a:lnTo>
                    <a:pt x="252" y="9291"/>
                  </a:lnTo>
                  <a:lnTo>
                    <a:pt x="566" y="9605"/>
                  </a:lnTo>
                  <a:lnTo>
                    <a:pt x="942" y="9856"/>
                  </a:lnTo>
                  <a:lnTo>
                    <a:pt x="1382" y="10044"/>
                  </a:lnTo>
                  <a:lnTo>
                    <a:pt x="1884" y="10233"/>
                  </a:lnTo>
                  <a:lnTo>
                    <a:pt x="2512" y="10358"/>
                  </a:lnTo>
                  <a:lnTo>
                    <a:pt x="3139" y="10358"/>
                  </a:lnTo>
                  <a:lnTo>
                    <a:pt x="3139" y="10358"/>
                  </a:lnTo>
                  <a:lnTo>
                    <a:pt x="3767" y="10358"/>
                  </a:lnTo>
                  <a:lnTo>
                    <a:pt x="4332" y="10233"/>
                  </a:lnTo>
                  <a:lnTo>
                    <a:pt x="4834" y="10044"/>
                  </a:lnTo>
                  <a:lnTo>
                    <a:pt x="5274" y="9856"/>
                  </a:lnTo>
                  <a:lnTo>
                    <a:pt x="5650" y="9605"/>
                  </a:lnTo>
                  <a:lnTo>
                    <a:pt x="5964" y="9291"/>
                  </a:lnTo>
                  <a:lnTo>
                    <a:pt x="6090" y="8914"/>
                  </a:lnTo>
                  <a:lnTo>
                    <a:pt x="6153" y="8538"/>
                  </a:lnTo>
                  <a:lnTo>
                    <a:pt x="6215" y="1946"/>
                  </a:lnTo>
                  <a:lnTo>
                    <a:pt x="62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7">
              <a:extLst>
                <a:ext uri="{FF2B5EF4-FFF2-40B4-BE49-F238E27FC236}">
                  <a16:creationId xmlns:a16="http://schemas.microsoft.com/office/drawing/2014/main" id="{5E66B87F-B4B5-6259-A329-C963B2C5E7DE}"/>
                </a:ext>
              </a:extLst>
            </p:cNvPr>
            <p:cNvSpPr/>
            <p:nvPr/>
          </p:nvSpPr>
          <p:spPr>
            <a:xfrm>
              <a:off x="1749389" y="1527664"/>
              <a:ext cx="252401" cy="420627"/>
            </a:xfrm>
            <a:custGeom>
              <a:avLst/>
              <a:gdLst/>
              <a:ahLst/>
              <a:cxnLst/>
              <a:rect l="l" t="t" r="r" b="b"/>
              <a:pathLst>
                <a:path w="6216" h="10359" fill="none" extrusionOk="0">
                  <a:moveTo>
                    <a:pt x="1" y="63"/>
                  </a:moveTo>
                  <a:lnTo>
                    <a:pt x="1" y="8538"/>
                  </a:lnTo>
                  <a:lnTo>
                    <a:pt x="1" y="8538"/>
                  </a:lnTo>
                  <a:lnTo>
                    <a:pt x="63" y="8914"/>
                  </a:lnTo>
                  <a:lnTo>
                    <a:pt x="252" y="9291"/>
                  </a:lnTo>
                  <a:lnTo>
                    <a:pt x="566" y="9605"/>
                  </a:lnTo>
                  <a:lnTo>
                    <a:pt x="942" y="9856"/>
                  </a:lnTo>
                  <a:lnTo>
                    <a:pt x="1382" y="10044"/>
                  </a:lnTo>
                  <a:lnTo>
                    <a:pt x="1884" y="10233"/>
                  </a:lnTo>
                  <a:lnTo>
                    <a:pt x="2512" y="10358"/>
                  </a:lnTo>
                  <a:lnTo>
                    <a:pt x="3139" y="10358"/>
                  </a:lnTo>
                  <a:lnTo>
                    <a:pt x="3139" y="10358"/>
                  </a:lnTo>
                  <a:lnTo>
                    <a:pt x="3767" y="10358"/>
                  </a:lnTo>
                  <a:lnTo>
                    <a:pt x="4332" y="10233"/>
                  </a:lnTo>
                  <a:lnTo>
                    <a:pt x="4834" y="10044"/>
                  </a:lnTo>
                  <a:lnTo>
                    <a:pt x="5274" y="9856"/>
                  </a:lnTo>
                  <a:lnTo>
                    <a:pt x="5650" y="9605"/>
                  </a:lnTo>
                  <a:lnTo>
                    <a:pt x="5964" y="9291"/>
                  </a:lnTo>
                  <a:lnTo>
                    <a:pt x="6090" y="8914"/>
                  </a:lnTo>
                  <a:lnTo>
                    <a:pt x="6153" y="8538"/>
                  </a:lnTo>
                  <a:lnTo>
                    <a:pt x="6215" y="1946"/>
                  </a:lnTo>
                  <a:lnTo>
                    <a:pt x="6215" y="0"/>
                  </a:lnTo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7">
              <a:extLst>
                <a:ext uri="{FF2B5EF4-FFF2-40B4-BE49-F238E27FC236}">
                  <a16:creationId xmlns:a16="http://schemas.microsoft.com/office/drawing/2014/main" id="{26E16F2E-FE93-A71B-7BD5-B21C3EBAC783}"/>
                </a:ext>
              </a:extLst>
            </p:cNvPr>
            <p:cNvSpPr/>
            <p:nvPr/>
          </p:nvSpPr>
          <p:spPr>
            <a:xfrm>
              <a:off x="1749389" y="1448647"/>
              <a:ext cx="252401" cy="147883"/>
            </a:xfrm>
            <a:custGeom>
              <a:avLst/>
              <a:gdLst/>
              <a:ahLst/>
              <a:cxnLst/>
              <a:rect l="l" t="t" r="r" b="b"/>
              <a:pathLst>
                <a:path w="6216" h="3642" fill="none" extrusionOk="0">
                  <a:moveTo>
                    <a:pt x="1" y="1821"/>
                  </a:moveTo>
                  <a:lnTo>
                    <a:pt x="1" y="1821"/>
                  </a:lnTo>
                  <a:lnTo>
                    <a:pt x="63" y="2197"/>
                  </a:lnTo>
                  <a:lnTo>
                    <a:pt x="252" y="2574"/>
                  </a:lnTo>
                  <a:lnTo>
                    <a:pt x="566" y="2888"/>
                  </a:lnTo>
                  <a:lnTo>
                    <a:pt x="942" y="3139"/>
                  </a:lnTo>
                  <a:lnTo>
                    <a:pt x="1382" y="3327"/>
                  </a:lnTo>
                  <a:lnTo>
                    <a:pt x="1884" y="3516"/>
                  </a:lnTo>
                  <a:lnTo>
                    <a:pt x="2512" y="3641"/>
                  </a:lnTo>
                  <a:lnTo>
                    <a:pt x="3139" y="3641"/>
                  </a:lnTo>
                  <a:lnTo>
                    <a:pt x="3139" y="3641"/>
                  </a:lnTo>
                  <a:lnTo>
                    <a:pt x="3767" y="3641"/>
                  </a:lnTo>
                  <a:lnTo>
                    <a:pt x="4332" y="3516"/>
                  </a:lnTo>
                  <a:lnTo>
                    <a:pt x="4834" y="3327"/>
                  </a:lnTo>
                  <a:lnTo>
                    <a:pt x="5336" y="3139"/>
                  </a:lnTo>
                  <a:lnTo>
                    <a:pt x="5713" y="2888"/>
                  </a:lnTo>
                  <a:lnTo>
                    <a:pt x="5964" y="2574"/>
                  </a:lnTo>
                  <a:lnTo>
                    <a:pt x="6153" y="2197"/>
                  </a:lnTo>
                  <a:lnTo>
                    <a:pt x="6215" y="1821"/>
                  </a:lnTo>
                  <a:lnTo>
                    <a:pt x="6215" y="1821"/>
                  </a:lnTo>
                  <a:lnTo>
                    <a:pt x="6153" y="1444"/>
                  </a:lnTo>
                  <a:lnTo>
                    <a:pt x="5964" y="1130"/>
                  </a:lnTo>
                  <a:lnTo>
                    <a:pt x="5713" y="816"/>
                  </a:lnTo>
                  <a:lnTo>
                    <a:pt x="5336" y="565"/>
                  </a:lnTo>
                  <a:lnTo>
                    <a:pt x="4834" y="314"/>
                  </a:lnTo>
                  <a:lnTo>
                    <a:pt x="4332" y="126"/>
                  </a:lnTo>
                  <a:lnTo>
                    <a:pt x="3767" y="63"/>
                  </a:lnTo>
                  <a:lnTo>
                    <a:pt x="3139" y="0"/>
                  </a:lnTo>
                  <a:lnTo>
                    <a:pt x="3139" y="0"/>
                  </a:lnTo>
                  <a:lnTo>
                    <a:pt x="2512" y="63"/>
                  </a:lnTo>
                  <a:lnTo>
                    <a:pt x="1884" y="126"/>
                  </a:lnTo>
                  <a:lnTo>
                    <a:pt x="1382" y="314"/>
                  </a:lnTo>
                  <a:lnTo>
                    <a:pt x="942" y="565"/>
                  </a:lnTo>
                  <a:lnTo>
                    <a:pt x="566" y="816"/>
                  </a:lnTo>
                  <a:lnTo>
                    <a:pt x="252" y="1130"/>
                  </a:lnTo>
                  <a:lnTo>
                    <a:pt x="63" y="1444"/>
                  </a:lnTo>
                  <a:lnTo>
                    <a:pt x="1" y="1821"/>
                  </a:lnTo>
                  <a:lnTo>
                    <a:pt x="1" y="182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7">
              <a:extLst>
                <a:ext uri="{FF2B5EF4-FFF2-40B4-BE49-F238E27FC236}">
                  <a16:creationId xmlns:a16="http://schemas.microsoft.com/office/drawing/2014/main" id="{D2D58F66-71C2-D71D-DD57-423F3B0EEE66}"/>
                </a:ext>
              </a:extLst>
            </p:cNvPr>
            <p:cNvSpPr/>
            <p:nvPr/>
          </p:nvSpPr>
          <p:spPr>
            <a:xfrm>
              <a:off x="1706063" y="1423148"/>
              <a:ext cx="339052" cy="198883"/>
            </a:xfrm>
            <a:custGeom>
              <a:avLst/>
              <a:gdLst/>
              <a:ahLst/>
              <a:cxnLst/>
              <a:rect l="l" t="t" r="r" b="b"/>
              <a:pathLst>
                <a:path w="8350" h="4898" extrusionOk="0">
                  <a:moveTo>
                    <a:pt x="4206" y="1"/>
                  </a:moveTo>
                  <a:lnTo>
                    <a:pt x="3327" y="63"/>
                  </a:lnTo>
                  <a:lnTo>
                    <a:pt x="2574" y="189"/>
                  </a:lnTo>
                  <a:lnTo>
                    <a:pt x="1884" y="440"/>
                  </a:lnTo>
                  <a:lnTo>
                    <a:pt x="1256" y="754"/>
                  </a:lnTo>
                  <a:lnTo>
                    <a:pt x="754" y="1068"/>
                  </a:lnTo>
                  <a:lnTo>
                    <a:pt x="377" y="1507"/>
                  </a:lnTo>
                  <a:lnTo>
                    <a:pt x="189" y="1758"/>
                  </a:lnTo>
                  <a:lnTo>
                    <a:pt x="126" y="1947"/>
                  </a:lnTo>
                  <a:lnTo>
                    <a:pt x="63" y="2198"/>
                  </a:lnTo>
                  <a:lnTo>
                    <a:pt x="0" y="2449"/>
                  </a:lnTo>
                  <a:lnTo>
                    <a:pt x="63" y="2700"/>
                  </a:lnTo>
                  <a:lnTo>
                    <a:pt x="126" y="2951"/>
                  </a:lnTo>
                  <a:lnTo>
                    <a:pt x="189" y="3202"/>
                  </a:lnTo>
                  <a:lnTo>
                    <a:pt x="377" y="3390"/>
                  </a:lnTo>
                  <a:lnTo>
                    <a:pt x="754" y="3830"/>
                  </a:lnTo>
                  <a:lnTo>
                    <a:pt x="1256" y="4207"/>
                  </a:lnTo>
                  <a:lnTo>
                    <a:pt x="1884" y="4520"/>
                  </a:lnTo>
                  <a:lnTo>
                    <a:pt x="2574" y="4709"/>
                  </a:lnTo>
                  <a:lnTo>
                    <a:pt x="3327" y="4834"/>
                  </a:lnTo>
                  <a:lnTo>
                    <a:pt x="4206" y="4897"/>
                  </a:lnTo>
                  <a:lnTo>
                    <a:pt x="5022" y="4834"/>
                  </a:lnTo>
                  <a:lnTo>
                    <a:pt x="5776" y="4709"/>
                  </a:lnTo>
                  <a:lnTo>
                    <a:pt x="6529" y="4520"/>
                  </a:lnTo>
                  <a:lnTo>
                    <a:pt x="7094" y="4207"/>
                  </a:lnTo>
                  <a:lnTo>
                    <a:pt x="7596" y="3830"/>
                  </a:lnTo>
                  <a:lnTo>
                    <a:pt x="8036" y="3390"/>
                  </a:lnTo>
                  <a:lnTo>
                    <a:pt x="8161" y="3202"/>
                  </a:lnTo>
                  <a:lnTo>
                    <a:pt x="8224" y="2951"/>
                  </a:lnTo>
                  <a:lnTo>
                    <a:pt x="8287" y="2700"/>
                  </a:lnTo>
                  <a:lnTo>
                    <a:pt x="8349" y="2449"/>
                  </a:lnTo>
                  <a:lnTo>
                    <a:pt x="8287" y="2198"/>
                  </a:lnTo>
                  <a:lnTo>
                    <a:pt x="8224" y="1947"/>
                  </a:lnTo>
                  <a:lnTo>
                    <a:pt x="8161" y="1758"/>
                  </a:lnTo>
                  <a:lnTo>
                    <a:pt x="8036" y="1507"/>
                  </a:lnTo>
                  <a:lnTo>
                    <a:pt x="7596" y="1068"/>
                  </a:lnTo>
                  <a:lnTo>
                    <a:pt x="7094" y="754"/>
                  </a:lnTo>
                  <a:lnTo>
                    <a:pt x="6529" y="440"/>
                  </a:lnTo>
                  <a:lnTo>
                    <a:pt x="5776" y="189"/>
                  </a:lnTo>
                  <a:lnTo>
                    <a:pt x="5022" y="63"/>
                  </a:lnTo>
                  <a:lnTo>
                    <a:pt x="4206" y="1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7">
              <a:extLst>
                <a:ext uri="{FF2B5EF4-FFF2-40B4-BE49-F238E27FC236}">
                  <a16:creationId xmlns:a16="http://schemas.microsoft.com/office/drawing/2014/main" id="{1C1CEC8B-BF4D-9048-501E-41624EAE5F4E}"/>
                </a:ext>
              </a:extLst>
            </p:cNvPr>
            <p:cNvSpPr/>
            <p:nvPr/>
          </p:nvSpPr>
          <p:spPr>
            <a:xfrm>
              <a:off x="1749389" y="1168273"/>
              <a:ext cx="252401" cy="420587"/>
            </a:xfrm>
            <a:custGeom>
              <a:avLst/>
              <a:gdLst/>
              <a:ahLst/>
              <a:cxnLst/>
              <a:rect l="l" t="t" r="r" b="b"/>
              <a:pathLst>
                <a:path w="6216" h="10358" extrusionOk="0">
                  <a:moveTo>
                    <a:pt x="1" y="0"/>
                  </a:moveTo>
                  <a:lnTo>
                    <a:pt x="1" y="8537"/>
                  </a:lnTo>
                  <a:lnTo>
                    <a:pt x="63" y="8914"/>
                  </a:lnTo>
                  <a:lnTo>
                    <a:pt x="252" y="9228"/>
                  </a:lnTo>
                  <a:lnTo>
                    <a:pt x="566" y="9542"/>
                  </a:lnTo>
                  <a:lnTo>
                    <a:pt x="942" y="9856"/>
                  </a:lnTo>
                  <a:lnTo>
                    <a:pt x="1382" y="10044"/>
                  </a:lnTo>
                  <a:lnTo>
                    <a:pt x="1884" y="10232"/>
                  </a:lnTo>
                  <a:lnTo>
                    <a:pt x="2512" y="10358"/>
                  </a:lnTo>
                  <a:lnTo>
                    <a:pt x="3767" y="10358"/>
                  </a:lnTo>
                  <a:lnTo>
                    <a:pt x="4332" y="10232"/>
                  </a:lnTo>
                  <a:lnTo>
                    <a:pt x="4834" y="10044"/>
                  </a:lnTo>
                  <a:lnTo>
                    <a:pt x="5274" y="9856"/>
                  </a:lnTo>
                  <a:lnTo>
                    <a:pt x="5650" y="9542"/>
                  </a:lnTo>
                  <a:lnTo>
                    <a:pt x="5964" y="9228"/>
                  </a:lnTo>
                  <a:lnTo>
                    <a:pt x="6090" y="8914"/>
                  </a:lnTo>
                  <a:lnTo>
                    <a:pt x="6153" y="8537"/>
                  </a:lnTo>
                  <a:lnTo>
                    <a:pt x="6215" y="1946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7">
              <a:extLst>
                <a:ext uri="{FF2B5EF4-FFF2-40B4-BE49-F238E27FC236}">
                  <a16:creationId xmlns:a16="http://schemas.microsoft.com/office/drawing/2014/main" id="{B8975563-8D38-B570-74D9-46959E41D0F1}"/>
                </a:ext>
              </a:extLst>
            </p:cNvPr>
            <p:cNvSpPr/>
            <p:nvPr/>
          </p:nvSpPr>
          <p:spPr>
            <a:xfrm>
              <a:off x="1749389" y="1168273"/>
              <a:ext cx="252401" cy="420587"/>
            </a:xfrm>
            <a:custGeom>
              <a:avLst/>
              <a:gdLst/>
              <a:ahLst/>
              <a:cxnLst/>
              <a:rect l="l" t="t" r="r" b="b"/>
              <a:pathLst>
                <a:path w="6216" h="10358" fill="none" extrusionOk="0">
                  <a:moveTo>
                    <a:pt x="1" y="0"/>
                  </a:moveTo>
                  <a:lnTo>
                    <a:pt x="1" y="8537"/>
                  </a:lnTo>
                  <a:lnTo>
                    <a:pt x="1" y="8537"/>
                  </a:lnTo>
                  <a:lnTo>
                    <a:pt x="63" y="8914"/>
                  </a:lnTo>
                  <a:lnTo>
                    <a:pt x="252" y="9228"/>
                  </a:lnTo>
                  <a:lnTo>
                    <a:pt x="566" y="9542"/>
                  </a:lnTo>
                  <a:lnTo>
                    <a:pt x="942" y="9856"/>
                  </a:lnTo>
                  <a:lnTo>
                    <a:pt x="1382" y="10044"/>
                  </a:lnTo>
                  <a:lnTo>
                    <a:pt x="1884" y="10232"/>
                  </a:lnTo>
                  <a:lnTo>
                    <a:pt x="2512" y="10358"/>
                  </a:lnTo>
                  <a:lnTo>
                    <a:pt x="3139" y="10358"/>
                  </a:lnTo>
                  <a:lnTo>
                    <a:pt x="3139" y="10358"/>
                  </a:lnTo>
                  <a:lnTo>
                    <a:pt x="3767" y="10358"/>
                  </a:lnTo>
                  <a:lnTo>
                    <a:pt x="4332" y="10232"/>
                  </a:lnTo>
                  <a:lnTo>
                    <a:pt x="4834" y="10044"/>
                  </a:lnTo>
                  <a:lnTo>
                    <a:pt x="5274" y="9856"/>
                  </a:lnTo>
                  <a:lnTo>
                    <a:pt x="5650" y="9542"/>
                  </a:lnTo>
                  <a:lnTo>
                    <a:pt x="5964" y="9228"/>
                  </a:lnTo>
                  <a:lnTo>
                    <a:pt x="6090" y="8914"/>
                  </a:lnTo>
                  <a:lnTo>
                    <a:pt x="6153" y="8537"/>
                  </a:lnTo>
                  <a:lnTo>
                    <a:pt x="6215" y="1946"/>
                  </a:lnTo>
                  <a:lnTo>
                    <a:pt x="62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7">
              <a:extLst>
                <a:ext uri="{FF2B5EF4-FFF2-40B4-BE49-F238E27FC236}">
                  <a16:creationId xmlns:a16="http://schemas.microsoft.com/office/drawing/2014/main" id="{C8E132DE-B500-1D94-526E-2258C84CFB3C}"/>
                </a:ext>
              </a:extLst>
            </p:cNvPr>
            <p:cNvSpPr/>
            <p:nvPr/>
          </p:nvSpPr>
          <p:spPr>
            <a:xfrm>
              <a:off x="1749389" y="1168273"/>
              <a:ext cx="252401" cy="420587"/>
            </a:xfrm>
            <a:custGeom>
              <a:avLst/>
              <a:gdLst/>
              <a:ahLst/>
              <a:cxnLst/>
              <a:rect l="l" t="t" r="r" b="b"/>
              <a:pathLst>
                <a:path w="6216" h="10358" fill="none" extrusionOk="0">
                  <a:moveTo>
                    <a:pt x="1" y="0"/>
                  </a:moveTo>
                  <a:lnTo>
                    <a:pt x="1" y="8537"/>
                  </a:lnTo>
                  <a:lnTo>
                    <a:pt x="1" y="8537"/>
                  </a:lnTo>
                  <a:lnTo>
                    <a:pt x="63" y="8914"/>
                  </a:lnTo>
                  <a:lnTo>
                    <a:pt x="252" y="9228"/>
                  </a:lnTo>
                  <a:lnTo>
                    <a:pt x="566" y="9542"/>
                  </a:lnTo>
                  <a:lnTo>
                    <a:pt x="942" y="9856"/>
                  </a:lnTo>
                  <a:lnTo>
                    <a:pt x="1382" y="10044"/>
                  </a:lnTo>
                  <a:lnTo>
                    <a:pt x="1884" y="10232"/>
                  </a:lnTo>
                  <a:lnTo>
                    <a:pt x="2512" y="10358"/>
                  </a:lnTo>
                  <a:lnTo>
                    <a:pt x="3139" y="10358"/>
                  </a:lnTo>
                  <a:lnTo>
                    <a:pt x="3139" y="10358"/>
                  </a:lnTo>
                  <a:lnTo>
                    <a:pt x="3767" y="10358"/>
                  </a:lnTo>
                  <a:lnTo>
                    <a:pt x="4332" y="10232"/>
                  </a:lnTo>
                  <a:lnTo>
                    <a:pt x="4834" y="10044"/>
                  </a:lnTo>
                  <a:lnTo>
                    <a:pt x="5274" y="9856"/>
                  </a:lnTo>
                  <a:lnTo>
                    <a:pt x="5650" y="9542"/>
                  </a:lnTo>
                  <a:lnTo>
                    <a:pt x="5964" y="9228"/>
                  </a:lnTo>
                  <a:lnTo>
                    <a:pt x="6090" y="8914"/>
                  </a:lnTo>
                  <a:lnTo>
                    <a:pt x="6153" y="8537"/>
                  </a:lnTo>
                  <a:lnTo>
                    <a:pt x="6215" y="1946"/>
                  </a:lnTo>
                  <a:lnTo>
                    <a:pt x="6215" y="0"/>
                  </a:lnTo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7">
              <a:extLst>
                <a:ext uri="{FF2B5EF4-FFF2-40B4-BE49-F238E27FC236}">
                  <a16:creationId xmlns:a16="http://schemas.microsoft.com/office/drawing/2014/main" id="{E5E6BAB7-9F9E-9100-C41A-DD4563DCBF18}"/>
                </a:ext>
              </a:extLst>
            </p:cNvPr>
            <p:cNvSpPr/>
            <p:nvPr/>
          </p:nvSpPr>
          <p:spPr>
            <a:xfrm>
              <a:off x="1749389" y="1089257"/>
              <a:ext cx="252401" cy="147883"/>
            </a:xfrm>
            <a:custGeom>
              <a:avLst/>
              <a:gdLst/>
              <a:ahLst/>
              <a:cxnLst/>
              <a:rect l="l" t="t" r="r" b="b"/>
              <a:pathLst>
                <a:path w="6216" h="3642" fill="none" extrusionOk="0">
                  <a:moveTo>
                    <a:pt x="1" y="1821"/>
                  </a:moveTo>
                  <a:lnTo>
                    <a:pt x="1" y="1821"/>
                  </a:lnTo>
                  <a:lnTo>
                    <a:pt x="63" y="2197"/>
                  </a:lnTo>
                  <a:lnTo>
                    <a:pt x="252" y="2511"/>
                  </a:lnTo>
                  <a:lnTo>
                    <a:pt x="566" y="2825"/>
                  </a:lnTo>
                  <a:lnTo>
                    <a:pt x="942" y="3139"/>
                  </a:lnTo>
                  <a:lnTo>
                    <a:pt x="1382" y="3327"/>
                  </a:lnTo>
                  <a:lnTo>
                    <a:pt x="1884" y="3516"/>
                  </a:lnTo>
                  <a:lnTo>
                    <a:pt x="2512" y="3641"/>
                  </a:lnTo>
                  <a:lnTo>
                    <a:pt x="3139" y="3641"/>
                  </a:lnTo>
                  <a:lnTo>
                    <a:pt x="3139" y="3641"/>
                  </a:lnTo>
                  <a:lnTo>
                    <a:pt x="3767" y="3641"/>
                  </a:lnTo>
                  <a:lnTo>
                    <a:pt x="4332" y="3516"/>
                  </a:lnTo>
                  <a:lnTo>
                    <a:pt x="4834" y="3327"/>
                  </a:lnTo>
                  <a:lnTo>
                    <a:pt x="5336" y="3139"/>
                  </a:lnTo>
                  <a:lnTo>
                    <a:pt x="5713" y="2825"/>
                  </a:lnTo>
                  <a:lnTo>
                    <a:pt x="5964" y="2511"/>
                  </a:lnTo>
                  <a:lnTo>
                    <a:pt x="6153" y="2197"/>
                  </a:lnTo>
                  <a:lnTo>
                    <a:pt x="6215" y="1821"/>
                  </a:lnTo>
                  <a:lnTo>
                    <a:pt x="6215" y="1821"/>
                  </a:lnTo>
                  <a:lnTo>
                    <a:pt x="6153" y="1444"/>
                  </a:lnTo>
                  <a:lnTo>
                    <a:pt x="5964" y="1130"/>
                  </a:lnTo>
                  <a:lnTo>
                    <a:pt x="5713" y="816"/>
                  </a:lnTo>
                  <a:lnTo>
                    <a:pt x="5336" y="502"/>
                  </a:lnTo>
                  <a:lnTo>
                    <a:pt x="4834" y="314"/>
                  </a:lnTo>
                  <a:lnTo>
                    <a:pt x="4332" y="126"/>
                  </a:lnTo>
                  <a:lnTo>
                    <a:pt x="3767" y="0"/>
                  </a:lnTo>
                  <a:lnTo>
                    <a:pt x="3139" y="0"/>
                  </a:lnTo>
                  <a:lnTo>
                    <a:pt x="3139" y="0"/>
                  </a:lnTo>
                  <a:lnTo>
                    <a:pt x="2512" y="0"/>
                  </a:lnTo>
                  <a:lnTo>
                    <a:pt x="1884" y="126"/>
                  </a:lnTo>
                  <a:lnTo>
                    <a:pt x="1382" y="314"/>
                  </a:lnTo>
                  <a:lnTo>
                    <a:pt x="942" y="502"/>
                  </a:lnTo>
                  <a:lnTo>
                    <a:pt x="566" y="816"/>
                  </a:lnTo>
                  <a:lnTo>
                    <a:pt x="252" y="1130"/>
                  </a:lnTo>
                  <a:lnTo>
                    <a:pt x="63" y="1444"/>
                  </a:lnTo>
                  <a:lnTo>
                    <a:pt x="1" y="1821"/>
                  </a:lnTo>
                  <a:lnTo>
                    <a:pt x="1" y="182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7">
              <a:extLst>
                <a:ext uri="{FF2B5EF4-FFF2-40B4-BE49-F238E27FC236}">
                  <a16:creationId xmlns:a16="http://schemas.microsoft.com/office/drawing/2014/main" id="{59935D5F-5AE3-482F-6D6B-716D45F60A57}"/>
                </a:ext>
              </a:extLst>
            </p:cNvPr>
            <p:cNvSpPr/>
            <p:nvPr/>
          </p:nvSpPr>
          <p:spPr>
            <a:xfrm>
              <a:off x="1749389" y="1089257"/>
              <a:ext cx="252401" cy="147883"/>
            </a:xfrm>
            <a:custGeom>
              <a:avLst/>
              <a:gdLst/>
              <a:ahLst/>
              <a:cxnLst/>
              <a:rect l="l" t="t" r="r" b="b"/>
              <a:pathLst>
                <a:path w="6216" h="3642" extrusionOk="0">
                  <a:moveTo>
                    <a:pt x="2512" y="0"/>
                  </a:moveTo>
                  <a:lnTo>
                    <a:pt x="1884" y="126"/>
                  </a:lnTo>
                  <a:lnTo>
                    <a:pt x="1382" y="314"/>
                  </a:lnTo>
                  <a:lnTo>
                    <a:pt x="942" y="502"/>
                  </a:lnTo>
                  <a:lnTo>
                    <a:pt x="566" y="816"/>
                  </a:lnTo>
                  <a:lnTo>
                    <a:pt x="252" y="1130"/>
                  </a:lnTo>
                  <a:lnTo>
                    <a:pt x="63" y="1444"/>
                  </a:lnTo>
                  <a:lnTo>
                    <a:pt x="1" y="1821"/>
                  </a:lnTo>
                  <a:lnTo>
                    <a:pt x="63" y="2197"/>
                  </a:lnTo>
                  <a:lnTo>
                    <a:pt x="252" y="2511"/>
                  </a:lnTo>
                  <a:lnTo>
                    <a:pt x="566" y="2825"/>
                  </a:lnTo>
                  <a:lnTo>
                    <a:pt x="942" y="3139"/>
                  </a:lnTo>
                  <a:lnTo>
                    <a:pt x="1382" y="3327"/>
                  </a:lnTo>
                  <a:lnTo>
                    <a:pt x="1884" y="3516"/>
                  </a:lnTo>
                  <a:lnTo>
                    <a:pt x="2512" y="3641"/>
                  </a:lnTo>
                  <a:lnTo>
                    <a:pt x="3767" y="3641"/>
                  </a:lnTo>
                  <a:lnTo>
                    <a:pt x="4332" y="3516"/>
                  </a:lnTo>
                  <a:lnTo>
                    <a:pt x="4834" y="3327"/>
                  </a:lnTo>
                  <a:lnTo>
                    <a:pt x="5336" y="3139"/>
                  </a:lnTo>
                  <a:lnTo>
                    <a:pt x="5713" y="2825"/>
                  </a:lnTo>
                  <a:lnTo>
                    <a:pt x="5964" y="2511"/>
                  </a:lnTo>
                  <a:lnTo>
                    <a:pt x="6153" y="2197"/>
                  </a:lnTo>
                  <a:lnTo>
                    <a:pt x="6215" y="1821"/>
                  </a:lnTo>
                  <a:lnTo>
                    <a:pt x="6153" y="1444"/>
                  </a:lnTo>
                  <a:lnTo>
                    <a:pt x="5964" y="1130"/>
                  </a:lnTo>
                  <a:lnTo>
                    <a:pt x="5713" y="816"/>
                  </a:lnTo>
                  <a:lnTo>
                    <a:pt x="5336" y="502"/>
                  </a:lnTo>
                  <a:lnTo>
                    <a:pt x="4834" y="314"/>
                  </a:lnTo>
                  <a:lnTo>
                    <a:pt x="4332" y="126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7">
              <a:extLst>
                <a:ext uri="{FF2B5EF4-FFF2-40B4-BE49-F238E27FC236}">
                  <a16:creationId xmlns:a16="http://schemas.microsoft.com/office/drawing/2014/main" id="{EE5279D0-C0AC-C88C-74CA-6FF97FD3A226}"/>
                </a:ext>
              </a:extLst>
            </p:cNvPr>
            <p:cNvSpPr/>
            <p:nvPr/>
          </p:nvSpPr>
          <p:spPr>
            <a:xfrm>
              <a:off x="1795272" y="1114716"/>
              <a:ext cx="163191" cy="86732"/>
            </a:xfrm>
            <a:custGeom>
              <a:avLst/>
              <a:gdLst/>
              <a:ahLst/>
              <a:cxnLst/>
              <a:rect l="l" t="t" r="r" b="b"/>
              <a:pathLst>
                <a:path w="4019" h="2136" extrusionOk="0">
                  <a:moveTo>
                    <a:pt x="1570" y="1"/>
                  </a:moveTo>
                  <a:lnTo>
                    <a:pt x="1193" y="64"/>
                  </a:lnTo>
                  <a:lnTo>
                    <a:pt x="879" y="189"/>
                  </a:lnTo>
                  <a:lnTo>
                    <a:pt x="566" y="315"/>
                  </a:lnTo>
                  <a:lnTo>
                    <a:pt x="314" y="440"/>
                  </a:lnTo>
                  <a:lnTo>
                    <a:pt x="126" y="629"/>
                  </a:lnTo>
                  <a:lnTo>
                    <a:pt x="1" y="817"/>
                  </a:lnTo>
                  <a:lnTo>
                    <a:pt x="1" y="1068"/>
                  </a:lnTo>
                  <a:lnTo>
                    <a:pt x="1" y="1256"/>
                  </a:lnTo>
                  <a:lnTo>
                    <a:pt x="126" y="1507"/>
                  </a:lnTo>
                  <a:lnTo>
                    <a:pt x="314" y="1633"/>
                  </a:lnTo>
                  <a:lnTo>
                    <a:pt x="566" y="1821"/>
                  </a:lnTo>
                  <a:lnTo>
                    <a:pt x="879" y="1947"/>
                  </a:lnTo>
                  <a:lnTo>
                    <a:pt x="1193" y="2072"/>
                  </a:lnTo>
                  <a:lnTo>
                    <a:pt x="1570" y="2135"/>
                  </a:lnTo>
                  <a:lnTo>
                    <a:pt x="2386" y="2135"/>
                  </a:lnTo>
                  <a:lnTo>
                    <a:pt x="2763" y="2072"/>
                  </a:lnTo>
                  <a:lnTo>
                    <a:pt x="3139" y="1947"/>
                  </a:lnTo>
                  <a:lnTo>
                    <a:pt x="3390" y="1821"/>
                  </a:lnTo>
                  <a:lnTo>
                    <a:pt x="3641" y="1633"/>
                  </a:lnTo>
                  <a:lnTo>
                    <a:pt x="3830" y="1507"/>
                  </a:lnTo>
                  <a:lnTo>
                    <a:pt x="3955" y="1256"/>
                  </a:lnTo>
                  <a:lnTo>
                    <a:pt x="4018" y="1068"/>
                  </a:lnTo>
                  <a:lnTo>
                    <a:pt x="3955" y="817"/>
                  </a:lnTo>
                  <a:lnTo>
                    <a:pt x="3830" y="629"/>
                  </a:lnTo>
                  <a:lnTo>
                    <a:pt x="3641" y="440"/>
                  </a:lnTo>
                  <a:lnTo>
                    <a:pt x="3390" y="315"/>
                  </a:lnTo>
                  <a:lnTo>
                    <a:pt x="3139" y="189"/>
                  </a:lnTo>
                  <a:lnTo>
                    <a:pt x="2763" y="64"/>
                  </a:lnTo>
                  <a:lnTo>
                    <a:pt x="23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7">
              <a:extLst>
                <a:ext uri="{FF2B5EF4-FFF2-40B4-BE49-F238E27FC236}">
                  <a16:creationId xmlns:a16="http://schemas.microsoft.com/office/drawing/2014/main" id="{0324F661-A769-D96A-1B21-178A3C4593E4}"/>
                </a:ext>
              </a:extLst>
            </p:cNvPr>
            <p:cNvSpPr/>
            <p:nvPr/>
          </p:nvSpPr>
          <p:spPr>
            <a:xfrm>
              <a:off x="2345833" y="1963512"/>
              <a:ext cx="616912" cy="2309409"/>
            </a:xfrm>
            <a:custGeom>
              <a:avLst/>
              <a:gdLst/>
              <a:ahLst/>
              <a:cxnLst/>
              <a:rect l="l" t="t" r="r" b="b"/>
              <a:pathLst>
                <a:path w="15193" h="56875" extrusionOk="0">
                  <a:moveTo>
                    <a:pt x="1" y="1"/>
                  </a:moveTo>
                  <a:lnTo>
                    <a:pt x="1" y="48023"/>
                  </a:lnTo>
                  <a:lnTo>
                    <a:pt x="15067" y="56874"/>
                  </a:lnTo>
                  <a:lnTo>
                    <a:pt x="15192" y="89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7">
              <a:extLst>
                <a:ext uri="{FF2B5EF4-FFF2-40B4-BE49-F238E27FC236}">
                  <a16:creationId xmlns:a16="http://schemas.microsoft.com/office/drawing/2014/main" id="{0A43BAB7-F219-58DD-D18F-61E3C5FC1B30}"/>
                </a:ext>
              </a:extLst>
            </p:cNvPr>
            <p:cNvSpPr/>
            <p:nvPr/>
          </p:nvSpPr>
          <p:spPr>
            <a:xfrm>
              <a:off x="2345833" y="1963512"/>
              <a:ext cx="616912" cy="2309409"/>
            </a:xfrm>
            <a:custGeom>
              <a:avLst/>
              <a:gdLst/>
              <a:ahLst/>
              <a:cxnLst/>
              <a:rect l="l" t="t" r="r" b="b"/>
              <a:pathLst>
                <a:path w="15193" h="56875" fill="none" extrusionOk="0">
                  <a:moveTo>
                    <a:pt x="1" y="1"/>
                  </a:moveTo>
                  <a:lnTo>
                    <a:pt x="1" y="48023"/>
                  </a:lnTo>
                  <a:lnTo>
                    <a:pt x="15067" y="56874"/>
                  </a:lnTo>
                  <a:lnTo>
                    <a:pt x="15192" y="8915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7">
              <a:extLst>
                <a:ext uri="{FF2B5EF4-FFF2-40B4-BE49-F238E27FC236}">
                  <a16:creationId xmlns:a16="http://schemas.microsoft.com/office/drawing/2014/main" id="{277660BB-C342-3400-3CDA-7D140F40E8E1}"/>
                </a:ext>
              </a:extLst>
            </p:cNvPr>
            <p:cNvSpPr/>
            <p:nvPr/>
          </p:nvSpPr>
          <p:spPr>
            <a:xfrm>
              <a:off x="2960144" y="1741771"/>
              <a:ext cx="994132" cy="2531153"/>
            </a:xfrm>
            <a:custGeom>
              <a:avLst/>
              <a:gdLst/>
              <a:ahLst/>
              <a:cxnLst/>
              <a:rect l="l" t="t" r="r" b="b"/>
              <a:pathLst>
                <a:path w="24483" h="62336" extrusionOk="0">
                  <a:moveTo>
                    <a:pt x="24483" y="0"/>
                  </a:moveTo>
                  <a:lnTo>
                    <a:pt x="63" y="14376"/>
                  </a:lnTo>
                  <a:lnTo>
                    <a:pt x="1" y="62335"/>
                  </a:lnTo>
                  <a:lnTo>
                    <a:pt x="24483" y="48148"/>
                  </a:lnTo>
                  <a:lnTo>
                    <a:pt x="24483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7">
              <a:extLst>
                <a:ext uri="{FF2B5EF4-FFF2-40B4-BE49-F238E27FC236}">
                  <a16:creationId xmlns:a16="http://schemas.microsoft.com/office/drawing/2014/main" id="{603C699B-6A6D-701F-37A7-9B850933CBEE}"/>
                </a:ext>
              </a:extLst>
            </p:cNvPr>
            <p:cNvSpPr/>
            <p:nvPr/>
          </p:nvSpPr>
          <p:spPr>
            <a:xfrm>
              <a:off x="2960144" y="1741771"/>
              <a:ext cx="994132" cy="2531153"/>
            </a:xfrm>
            <a:custGeom>
              <a:avLst/>
              <a:gdLst/>
              <a:ahLst/>
              <a:cxnLst/>
              <a:rect l="l" t="t" r="r" b="b"/>
              <a:pathLst>
                <a:path w="24483" h="62336" fill="none" extrusionOk="0">
                  <a:moveTo>
                    <a:pt x="63" y="14376"/>
                  </a:moveTo>
                  <a:lnTo>
                    <a:pt x="24483" y="0"/>
                  </a:lnTo>
                  <a:lnTo>
                    <a:pt x="24483" y="48148"/>
                  </a:lnTo>
                  <a:lnTo>
                    <a:pt x="1" y="62335"/>
                  </a:lnTo>
                  <a:lnTo>
                    <a:pt x="63" y="14376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7">
              <a:extLst>
                <a:ext uri="{FF2B5EF4-FFF2-40B4-BE49-F238E27FC236}">
                  <a16:creationId xmlns:a16="http://schemas.microsoft.com/office/drawing/2014/main" id="{9842FE1E-2112-A257-0AFB-987CB5C006B7}"/>
                </a:ext>
              </a:extLst>
            </p:cNvPr>
            <p:cNvSpPr/>
            <p:nvPr/>
          </p:nvSpPr>
          <p:spPr>
            <a:xfrm>
              <a:off x="2348391" y="1379823"/>
              <a:ext cx="1605887" cy="945690"/>
            </a:xfrm>
            <a:custGeom>
              <a:avLst/>
              <a:gdLst/>
              <a:ahLst/>
              <a:cxnLst/>
              <a:rect l="l" t="t" r="r" b="b"/>
              <a:pathLst>
                <a:path w="39549" h="23290" extrusionOk="0">
                  <a:moveTo>
                    <a:pt x="24169" y="0"/>
                  </a:moveTo>
                  <a:lnTo>
                    <a:pt x="1" y="14376"/>
                  </a:lnTo>
                  <a:lnTo>
                    <a:pt x="15129" y="23290"/>
                  </a:lnTo>
                  <a:lnTo>
                    <a:pt x="39549" y="8914"/>
                  </a:lnTo>
                  <a:lnTo>
                    <a:pt x="24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7">
              <a:extLst>
                <a:ext uri="{FF2B5EF4-FFF2-40B4-BE49-F238E27FC236}">
                  <a16:creationId xmlns:a16="http://schemas.microsoft.com/office/drawing/2014/main" id="{92D66FBD-E5D3-52B5-F9A5-4840E8851FB4}"/>
                </a:ext>
              </a:extLst>
            </p:cNvPr>
            <p:cNvSpPr/>
            <p:nvPr/>
          </p:nvSpPr>
          <p:spPr>
            <a:xfrm>
              <a:off x="2348391" y="1379823"/>
              <a:ext cx="1605887" cy="945690"/>
            </a:xfrm>
            <a:custGeom>
              <a:avLst/>
              <a:gdLst/>
              <a:ahLst/>
              <a:cxnLst/>
              <a:rect l="l" t="t" r="r" b="b"/>
              <a:pathLst>
                <a:path w="39549" h="23290" fill="none" extrusionOk="0">
                  <a:moveTo>
                    <a:pt x="39549" y="8914"/>
                  </a:moveTo>
                  <a:lnTo>
                    <a:pt x="24169" y="0"/>
                  </a:lnTo>
                  <a:lnTo>
                    <a:pt x="1" y="14376"/>
                  </a:lnTo>
                  <a:lnTo>
                    <a:pt x="15129" y="23290"/>
                  </a:lnTo>
                  <a:lnTo>
                    <a:pt x="39549" y="8914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7">
              <a:extLst>
                <a:ext uri="{FF2B5EF4-FFF2-40B4-BE49-F238E27FC236}">
                  <a16:creationId xmlns:a16="http://schemas.microsoft.com/office/drawing/2014/main" id="{2A9D69B6-0D78-E25E-2E07-31E6E08168B6}"/>
                </a:ext>
              </a:extLst>
            </p:cNvPr>
            <p:cNvSpPr/>
            <p:nvPr/>
          </p:nvSpPr>
          <p:spPr>
            <a:xfrm>
              <a:off x="3113102" y="2249002"/>
              <a:ext cx="124901" cy="285534"/>
            </a:xfrm>
            <a:custGeom>
              <a:avLst/>
              <a:gdLst/>
              <a:ahLst/>
              <a:cxnLst/>
              <a:rect l="l" t="t" r="r" b="b"/>
              <a:pathLst>
                <a:path w="3076" h="7032" extrusionOk="0">
                  <a:moveTo>
                    <a:pt x="3076" y="1"/>
                  </a:moveTo>
                  <a:lnTo>
                    <a:pt x="0" y="1758"/>
                  </a:lnTo>
                  <a:lnTo>
                    <a:pt x="0" y="7031"/>
                  </a:lnTo>
                  <a:lnTo>
                    <a:pt x="3076" y="5274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7">
              <a:extLst>
                <a:ext uri="{FF2B5EF4-FFF2-40B4-BE49-F238E27FC236}">
                  <a16:creationId xmlns:a16="http://schemas.microsoft.com/office/drawing/2014/main" id="{87D135D6-A0EF-5A6A-D45F-4EBE1865B5B4}"/>
                </a:ext>
              </a:extLst>
            </p:cNvPr>
            <p:cNvSpPr/>
            <p:nvPr/>
          </p:nvSpPr>
          <p:spPr>
            <a:xfrm>
              <a:off x="3314462" y="2129219"/>
              <a:ext cx="124942" cy="288052"/>
            </a:xfrm>
            <a:custGeom>
              <a:avLst/>
              <a:gdLst/>
              <a:ahLst/>
              <a:cxnLst/>
              <a:rect l="l" t="t" r="r" b="b"/>
              <a:pathLst>
                <a:path w="3077" h="7094" extrusionOk="0">
                  <a:moveTo>
                    <a:pt x="3076" y="0"/>
                  </a:moveTo>
                  <a:lnTo>
                    <a:pt x="0" y="1821"/>
                  </a:lnTo>
                  <a:lnTo>
                    <a:pt x="63" y="7094"/>
                  </a:lnTo>
                  <a:lnTo>
                    <a:pt x="3076" y="5336"/>
                  </a:lnTo>
                  <a:lnTo>
                    <a:pt x="30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7">
              <a:extLst>
                <a:ext uri="{FF2B5EF4-FFF2-40B4-BE49-F238E27FC236}">
                  <a16:creationId xmlns:a16="http://schemas.microsoft.com/office/drawing/2014/main" id="{0F6B167B-189D-7FC3-ECA5-C41462F9A134}"/>
                </a:ext>
              </a:extLst>
            </p:cNvPr>
            <p:cNvSpPr/>
            <p:nvPr/>
          </p:nvSpPr>
          <p:spPr>
            <a:xfrm>
              <a:off x="3518379" y="2011953"/>
              <a:ext cx="122383" cy="285534"/>
            </a:xfrm>
            <a:custGeom>
              <a:avLst/>
              <a:gdLst/>
              <a:ahLst/>
              <a:cxnLst/>
              <a:rect l="l" t="t" r="r" b="b"/>
              <a:pathLst>
                <a:path w="3014" h="7032" extrusionOk="0">
                  <a:moveTo>
                    <a:pt x="3013" y="1"/>
                  </a:moveTo>
                  <a:lnTo>
                    <a:pt x="0" y="1758"/>
                  </a:lnTo>
                  <a:lnTo>
                    <a:pt x="0" y="7031"/>
                  </a:lnTo>
                  <a:lnTo>
                    <a:pt x="3013" y="5274"/>
                  </a:lnTo>
                  <a:lnTo>
                    <a:pt x="30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7">
              <a:extLst>
                <a:ext uri="{FF2B5EF4-FFF2-40B4-BE49-F238E27FC236}">
                  <a16:creationId xmlns:a16="http://schemas.microsoft.com/office/drawing/2014/main" id="{5645E1CF-FF3F-E5C7-4CD4-C6C640F0B438}"/>
                </a:ext>
              </a:extLst>
            </p:cNvPr>
            <p:cNvSpPr/>
            <p:nvPr/>
          </p:nvSpPr>
          <p:spPr>
            <a:xfrm>
              <a:off x="3719739" y="1892170"/>
              <a:ext cx="124942" cy="285494"/>
            </a:xfrm>
            <a:custGeom>
              <a:avLst/>
              <a:gdLst/>
              <a:ahLst/>
              <a:cxnLst/>
              <a:rect l="l" t="t" r="r" b="b"/>
              <a:pathLst>
                <a:path w="3077" h="7031" extrusionOk="0">
                  <a:moveTo>
                    <a:pt x="3076" y="0"/>
                  </a:moveTo>
                  <a:lnTo>
                    <a:pt x="0" y="1758"/>
                  </a:lnTo>
                  <a:lnTo>
                    <a:pt x="63" y="7031"/>
                  </a:lnTo>
                  <a:lnTo>
                    <a:pt x="3076" y="5273"/>
                  </a:lnTo>
                  <a:lnTo>
                    <a:pt x="30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7">
              <a:extLst>
                <a:ext uri="{FF2B5EF4-FFF2-40B4-BE49-F238E27FC236}">
                  <a16:creationId xmlns:a16="http://schemas.microsoft.com/office/drawing/2014/main" id="{9173C95E-1C28-4CD2-0145-DB197F552299}"/>
                </a:ext>
              </a:extLst>
            </p:cNvPr>
            <p:cNvSpPr/>
            <p:nvPr/>
          </p:nvSpPr>
          <p:spPr>
            <a:xfrm>
              <a:off x="3113102" y="2562509"/>
              <a:ext cx="124901" cy="288092"/>
            </a:xfrm>
            <a:custGeom>
              <a:avLst/>
              <a:gdLst/>
              <a:ahLst/>
              <a:cxnLst/>
              <a:rect l="l" t="t" r="r" b="b"/>
              <a:pathLst>
                <a:path w="3076" h="7095" extrusionOk="0">
                  <a:moveTo>
                    <a:pt x="3076" y="1"/>
                  </a:moveTo>
                  <a:lnTo>
                    <a:pt x="0" y="1758"/>
                  </a:lnTo>
                  <a:lnTo>
                    <a:pt x="0" y="7094"/>
                  </a:lnTo>
                  <a:lnTo>
                    <a:pt x="3076" y="5337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7">
              <a:extLst>
                <a:ext uri="{FF2B5EF4-FFF2-40B4-BE49-F238E27FC236}">
                  <a16:creationId xmlns:a16="http://schemas.microsoft.com/office/drawing/2014/main" id="{61F83D01-D8D4-5F61-CE4E-AE9A25DF9A83}"/>
                </a:ext>
              </a:extLst>
            </p:cNvPr>
            <p:cNvSpPr/>
            <p:nvPr/>
          </p:nvSpPr>
          <p:spPr>
            <a:xfrm>
              <a:off x="3314462" y="2442726"/>
              <a:ext cx="124942" cy="288052"/>
            </a:xfrm>
            <a:custGeom>
              <a:avLst/>
              <a:gdLst/>
              <a:ahLst/>
              <a:cxnLst/>
              <a:rect l="l" t="t" r="r" b="b"/>
              <a:pathLst>
                <a:path w="3077" h="7094" extrusionOk="0">
                  <a:moveTo>
                    <a:pt x="3076" y="0"/>
                  </a:moveTo>
                  <a:lnTo>
                    <a:pt x="0" y="1821"/>
                  </a:lnTo>
                  <a:lnTo>
                    <a:pt x="63" y="7094"/>
                  </a:lnTo>
                  <a:lnTo>
                    <a:pt x="3076" y="5336"/>
                  </a:lnTo>
                  <a:lnTo>
                    <a:pt x="30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7">
              <a:extLst>
                <a:ext uri="{FF2B5EF4-FFF2-40B4-BE49-F238E27FC236}">
                  <a16:creationId xmlns:a16="http://schemas.microsoft.com/office/drawing/2014/main" id="{B04E8AFC-C97A-CC08-3728-9B69ED3044CF}"/>
                </a:ext>
              </a:extLst>
            </p:cNvPr>
            <p:cNvSpPr/>
            <p:nvPr/>
          </p:nvSpPr>
          <p:spPr>
            <a:xfrm>
              <a:off x="3518379" y="2325460"/>
              <a:ext cx="122383" cy="285534"/>
            </a:xfrm>
            <a:custGeom>
              <a:avLst/>
              <a:gdLst/>
              <a:ahLst/>
              <a:cxnLst/>
              <a:rect l="l" t="t" r="r" b="b"/>
              <a:pathLst>
                <a:path w="3014" h="7032" extrusionOk="0">
                  <a:moveTo>
                    <a:pt x="3013" y="1"/>
                  </a:moveTo>
                  <a:lnTo>
                    <a:pt x="0" y="1758"/>
                  </a:lnTo>
                  <a:lnTo>
                    <a:pt x="0" y="7031"/>
                  </a:lnTo>
                  <a:lnTo>
                    <a:pt x="3013" y="5274"/>
                  </a:lnTo>
                  <a:lnTo>
                    <a:pt x="30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7">
              <a:extLst>
                <a:ext uri="{FF2B5EF4-FFF2-40B4-BE49-F238E27FC236}">
                  <a16:creationId xmlns:a16="http://schemas.microsoft.com/office/drawing/2014/main" id="{D19D7C8A-AAA0-77E6-B58D-18B5CF6E61FB}"/>
                </a:ext>
              </a:extLst>
            </p:cNvPr>
            <p:cNvSpPr/>
            <p:nvPr/>
          </p:nvSpPr>
          <p:spPr>
            <a:xfrm>
              <a:off x="3719739" y="2205677"/>
              <a:ext cx="124942" cy="288052"/>
            </a:xfrm>
            <a:custGeom>
              <a:avLst/>
              <a:gdLst/>
              <a:ahLst/>
              <a:cxnLst/>
              <a:rect l="l" t="t" r="r" b="b"/>
              <a:pathLst>
                <a:path w="3077" h="7094" extrusionOk="0">
                  <a:moveTo>
                    <a:pt x="3076" y="0"/>
                  </a:moveTo>
                  <a:lnTo>
                    <a:pt x="0" y="1758"/>
                  </a:lnTo>
                  <a:lnTo>
                    <a:pt x="63" y="7094"/>
                  </a:lnTo>
                  <a:lnTo>
                    <a:pt x="3076" y="5336"/>
                  </a:lnTo>
                  <a:lnTo>
                    <a:pt x="30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7">
              <a:extLst>
                <a:ext uri="{FF2B5EF4-FFF2-40B4-BE49-F238E27FC236}">
                  <a16:creationId xmlns:a16="http://schemas.microsoft.com/office/drawing/2014/main" id="{5DCDF2BF-E61D-F3FE-0A09-9AE196231E1A}"/>
                </a:ext>
              </a:extLst>
            </p:cNvPr>
            <p:cNvSpPr/>
            <p:nvPr/>
          </p:nvSpPr>
          <p:spPr>
            <a:xfrm>
              <a:off x="3113102" y="2876057"/>
              <a:ext cx="124901" cy="288052"/>
            </a:xfrm>
            <a:custGeom>
              <a:avLst/>
              <a:gdLst/>
              <a:ahLst/>
              <a:cxnLst/>
              <a:rect l="l" t="t" r="r" b="b"/>
              <a:pathLst>
                <a:path w="3076" h="7094" extrusionOk="0">
                  <a:moveTo>
                    <a:pt x="3076" y="0"/>
                  </a:moveTo>
                  <a:lnTo>
                    <a:pt x="0" y="1758"/>
                  </a:lnTo>
                  <a:lnTo>
                    <a:pt x="0" y="7094"/>
                  </a:lnTo>
                  <a:lnTo>
                    <a:pt x="3076" y="5336"/>
                  </a:lnTo>
                  <a:lnTo>
                    <a:pt x="30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7">
              <a:extLst>
                <a:ext uri="{FF2B5EF4-FFF2-40B4-BE49-F238E27FC236}">
                  <a16:creationId xmlns:a16="http://schemas.microsoft.com/office/drawing/2014/main" id="{1B9E8C41-EC90-2A88-B9B9-A3CA05843A67}"/>
                </a:ext>
              </a:extLst>
            </p:cNvPr>
            <p:cNvSpPr/>
            <p:nvPr/>
          </p:nvSpPr>
          <p:spPr>
            <a:xfrm>
              <a:off x="3314462" y="2756233"/>
              <a:ext cx="124942" cy="288092"/>
            </a:xfrm>
            <a:custGeom>
              <a:avLst/>
              <a:gdLst/>
              <a:ahLst/>
              <a:cxnLst/>
              <a:rect l="l" t="t" r="r" b="b"/>
              <a:pathLst>
                <a:path w="3077" h="7095" extrusionOk="0">
                  <a:moveTo>
                    <a:pt x="3076" y="1"/>
                  </a:moveTo>
                  <a:lnTo>
                    <a:pt x="0" y="1821"/>
                  </a:lnTo>
                  <a:lnTo>
                    <a:pt x="63" y="7094"/>
                  </a:lnTo>
                  <a:lnTo>
                    <a:pt x="3076" y="5336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7">
              <a:extLst>
                <a:ext uri="{FF2B5EF4-FFF2-40B4-BE49-F238E27FC236}">
                  <a16:creationId xmlns:a16="http://schemas.microsoft.com/office/drawing/2014/main" id="{7B501CFC-B8EA-CB2F-6D8E-823A1C6F0AE7}"/>
                </a:ext>
              </a:extLst>
            </p:cNvPr>
            <p:cNvSpPr/>
            <p:nvPr/>
          </p:nvSpPr>
          <p:spPr>
            <a:xfrm>
              <a:off x="3518379" y="2639008"/>
              <a:ext cx="122383" cy="288052"/>
            </a:xfrm>
            <a:custGeom>
              <a:avLst/>
              <a:gdLst/>
              <a:ahLst/>
              <a:cxnLst/>
              <a:rect l="l" t="t" r="r" b="b"/>
              <a:pathLst>
                <a:path w="3014" h="7094" extrusionOk="0">
                  <a:moveTo>
                    <a:pt x="3013" y="0"/>
                  </a:moveTo>
                  <a:lnTo>
                    <a:pt x="0" y="1758"/>
                  </a:lnTo>
                  <a:lnTo>
                    <a:pt x="0" y="7094"/>
                  </a:lnTo>
                  <a:lnTo>
                    <a:pt x="3013" y="5336"/>
                  </a:lnTo>
                  <a:lnTo>
                    <a:pt x="30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7">
              <a:extLst>
                <a:ext uri="{FF2B5EF4-FFF2-40B4-BE49-F238E27FC236}">
                  <a16:creationId xmlns:a16="http://schemas.microsoft.com/office/drawing/2014/main" id="{17DA6407-8C46-B1A0-0772-9803F5B96A74}"/>
                </a:ext>
              </a:extLst>
            </p:cNvPr>
            <p:cNvSpPr/>
            <p:nvPr/>
          </p:nvSpPr>
          <p:spPr>
            <a:xfrm>
              <a:off x="3719739" y="2519184"/>
              <a:ext cx="124942" cy="288092"/>
            </a:xfrm>
            <a:custGeom>
              <a:avLst/>
              <a:gdLst/>
              <a:ahLst/>
              <a:cxnLst/>
              <a:rect l="l" t="t" r="r" b="b"/>
              <a:pathLst>
                <a:path w="3077" h="7095" extrusionOk="0">
                  <a:moveTo>
                    <a:pt x="3076" y="1"/>
                  </a:moveTo>
                  <a:lnTo>
                    <a:pt x="0" y="1758"/>
                  </a:lnTo>
                  <a:lnTo>
                    <a:pt x="63" y="7094"/>
                  </a:lnTo>
                  <a:lnTo>
                    <a:pt x="3076" y="5336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7">
              <a:extLst>
                <a:ext uri="{FF2B5EF4-FFF2-40B4-BE49-F238E27FC236}">
                  <a16:creationId xmlns:a16="http://schemas.microsoft.com/office/drawing/2014/main" id="{8833177C-6E59-7EAE-0B19-5B6C222C4C09}"/>
                </a:ext>
              </a:extLst>
            </p:cNvPr>
            <p:cNvSpPr/>
            <p:nvPr/>
          </p:nvSpPr>
          <p:spPr>
            <a:xfrm>
              <a:off x="3113102" y="3189564"/>
              <a:ext cx="124901" cy="288052"/>
            </a:xfrm>
            <a:custGeom>
              <a:avLst/>
              <a:gdLst/>
              <a:ahLst/>
              <a:cxnLst/>
              <a:rect l="l" t="t" r="r" b="b"/>
              <a:pathLst>
                <a:path w="3076" h="7094" extrusionOk="0">
                  <a:moveTo>
                    <a:pt x="3076" y="0"/>
                  </a:moveTo>
                  <a:lnTo>
                    <a:pt x="0" y="1821"/>
                  </a:lnTo>
                  <a:lnTo>
                    <a:pt x="0" y="7094"/>
                  </a:lnTo>
                  <a:lnTo>
                    <a:pt x="3076" y="5336"/>
                  </a:lnTo>
                  <a:lnTo>
                    <a:pt x="30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7">
              <a:extLst>
                <a:ext uri="{FF2B5EF4-FFF2-40B4-BE49-F238E27FC236}">
                  <a16:creationId xmlns:a16="http://schemas.microsoft.com/office/drawing/2014/main" id="{C8181FAF-1224-1FE7-7462-6F1480F13266}"/>
                </a:ext>
              </a:extLst>
            </p:cNvPr>
            <p:cNvSpPr/>
            <p:nvPr/>
          </p:nvSpPr>
          <p:spPr>
            <a:xfrm>
              <a:off x="3314462" y="3072298"/>
              <a:ext cx="124942" cy="285534"/>
            </a:xfrm>
            <a:custGeom>
              <a:avLst/>
              <a:gdLst/>
              <a:ahLst/>
              <a:cxnLst/>
              <a:rect l="l" t="t" r="r" b="b"/>
              <a:pathLst>
                <a:path w="3077" h="7032" extrusionOk="0">
                  <a:moveTo>
                    <a:pt x="3076" y="1"/>
                  </a:moveTo>
                  <a:lnTo>
                    <a:pt x="0" y="1758"/>
                  </a:lnTo>
                  <a:lnTo>
                    <a:pt x="63" y="7031"/>
                  </a:lnTo>
                  <a:lnTo>
                    <a:pt x="3076" y="5274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7">
              <a:extLst>
                <a:ext uri="{FF2B5EF4-FFF2-40B4-BE49-F238E27FC236}">
                  <a16:creationId xmlns:a16="http://schemas.microsoft.com/office/drawing/2014/main" id="{6B70CF3E-081B-59D8-A5B1-15A1835EC5BD}"/>
                </a:ext>
              </a:extLst>
            </p:cNvPr>
            <p:cNvSpPr/>
            <p:nvPr/>
          </p:nvSpPr>
          <p:spPr>
            <a:xfrm>
              <a:off x="3518379" y="2952515"/>
              <a:ext cx="122383" cy="288052"/>
            </a:xfrm>
            <a:custGeom>
              <a:avLst/>
              <a:gdLst/>
              <a:ahLst/>
              <a:cxnLst/>
              <a:rect l="l" t="t" r="r" b="b"/>
              <a:pathLst>
                <a:path w="3014" h="7094" extrusionOk="0">
                  <a:moveTo>
                    <a:pt x="3013" y="0"/>
                  </a:moveTo>
                  <a:lnTo>
                    <a:pt x="0" y="1758"/>
                  </a:lnTo>
                  <a:lnTo>
                    <a:pt x="0" y="7094"/>
                  </a:lnTo>
                  <a:lnTo>
                    <a:pt x="3013" y="5336"/>
                  </a:lnTo>
                  <a:lnTo>
                    <a:pt x="30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7">
              <a:extLst>
                <a:ext uri="{FF2B5EF4-FFF2-40B4-BE49-F238E27FC236}">
                  <a16:creationId xmlns:a16="http://schemas.microsoft.com/office/drawing/2014/main" id="{AA52B5B1-9117-0086-45BF-0EB553D0BF04}"/>
                </a:ext>
              </a:extLst>
            </p:cNvPr>
            <p:cNvSpPr/>
            <p:nvPr/>
          </p:nvSpPr>
          <p:spPr>
            <a:xfrm>
              <a:off x="3719739" y="2832691"/>
              <a:ext cx="124942" cy="288092"/>
            </a:xfrm>
            <a:custGeom>
              <a:avLst/>
              <a:gdLst/>
              <a:ahLst/>
              <a:cxnLst/>
              <a:rect l="l" t="t" r="r" b="b"/>
              <a:pathLst>
                <a:path w="3077" h="7095" extrusionOk="0">
                  <a:moveTo>
                    <a:pt x="3076" y="1"/>
                  </a:moveTo>
                  <a:lnTo>
                    <a:pt x="0" y="1821"/>
                  </a:lnTo>
                  <a:lnTo>
                    <a:pt x="63" y="7094"/>
                  </a:lnTo>
                  <a:lnTo>
                    <a:pt x="3076" y="5337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7">
              <a:extLst>
                <a:ext uri="{FF2B5EF4-FFF2-40B4-BE49-F238E27FC236}">
                  <a16:creationId xmlns:a16="http://schemas.microsoft.com/office/drawing/2014/main" id="{14F7F888-8B34-B45A-B2DF-6101B055CA81}"/>
                </a:ext>
              </a:extLst>
            </p:cNvPr>
            <p:cNvSpPr/>
            <p:nvPr/>
          </p:nvSpPr>
          <p:spPr>
            <a:xfrm>
              <a:off x="3113102" y="3497996"/>
              <a:ext cx="124901" cy="288052"/>
            </a:xfrm>
            <a:custGeom>
              <a:avLst/>
              <a:gdLst/>
              <a:ahLst/>
              <a:cxnLst/>
              <a:rect l="l" t="t" r="r" b="b"/>
              <a:pathLst>
                <a:path w="3076" h="7094" extrusionOk="0">
                  <a:moveTo>
                    <a:pt x="3076" y="0"/>
                  </a:moveTo>
                  <a:lnTo>
                    <a:pt x="0" y="1758"/>
                  </a:lnTo>
                  <a:lnTo>
                    <a:pt x="0" y="7094"/>
                  </a:lnTo>
                  <a:lnTo>
                    <a:pt x="3076" y="5336"/>
                  </a:lnTo>
                  <a:lnTo>
                    <a:pt x="30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7">
              <a:extLst>
                <a:ext uri="{FF2B5EF4-FFF2-40B4-BE49-F238E27FC236}">
                  <a16:creationId xmlns:a16="http://schemas.microsoft.com/office/drawing/2014/main" id="{D5BBF5C3-F541-5E2E-5DB9-AA5B8E1CEA6A}"/>
                </a:ext>
              </a:extLst>
            </p:cNvPr>
            <p:cNvSpPr/>
            <p:nvPr/>
          </p:nvSpPr>
          <p:spPr>
            <a:xfrm>
              <a:off x="3314462" y="3380730"/>
              <a:ext cx="124942" cy="285534"/>
            </a:xfrm>
            <a:custGeom>
              <a:avLst/>
              <a:gdLst/>
              <a:ahLst/>
              <a:cxnLst/>
              <a:rect l="l" t="t" r="r" b="b"/>
              <a:pathLst>
                <a:path w="3077" h="7032" extrusionOk="0">
                  <a:moveTo>
                    <a:pt x="3076" y="0"/>
                  </a:moveTo>
                  <a:lnTo>
                    <a:pt x="0" y="1758"/>
                  </a:lnTo>
                  <a:lnTo>
                    <a:pt x="63" y="7031"/>
                  </a:lnTo>
                  <a:lnTo>
                    <a:pt x="3076" y="5273"/>
                  </a:lnTo>
                  <a:lnTo>
                    <a:pt x="30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7">
              <a:extLst>
                <a:ext uri="{FF2B5EF4-FFF2-40B4-BE49-F238E27FC236}">
                  <a16:creationId xmlns:a16="http://schemas.microsoft.com/office/drawing/2014/main" id="{109FBA0F-5B5C-CF61-AF12-F3BEA5446DD2}"/>
                </a:ext>
              </a:extLst>
            </p:cNvPr>
            <p:cNvSpPr/>
            <p:nvPr/>
          </p:nvSpPr>
          <p:spPr>
            <a:xfrm>
              <a:off x="3518379" y="3260906"/>
              <a:ext cx="122383" cy="288092"/>
            </a:xfrm>
            <a:custGeom>
              <a:avLst/>
              <a:gdLst/>
              <a:ahLst/>
              <a:cxnLst/>
              <a:rect l="l" t="t" r="r" b="b"/>
              <a:pathLst>
                <a:path w="3014" h="7095" extrusionOk="0">
                  <a:moveTo>
                    <a:pt x="3013" y="1"/>
                  </a:moveTo>
                  <a:lnTo>
                    <a:pt x="0" y="1759"/>
                  </a:lnTo>
                  <a:lnTo>
                    <a:pt x="0" y="7094"/>
                  </a:lnTo>
                  <a:lnTo>
                    <a:pt x="3013" y="5337"/>
                  </a:lnTo>
                  <a:lnTo>
                    <a:pt x="30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7">
              <a:extLst>
                <a:ext uri="{FF2B5EF4-FFF2-40B4-BE49-F238E27FC236}">
                  <a16:creationId xmlns:a16="http://schemas.microsoft.com/office/drawing/2014/main" id="{E7197203-C57C-8E14-A864-C4397952A9F8}"/>
                </a:ext>
              </a:extLst>
            </p:cNvPr>
            <p:cNvSpPr/>
            <p:nvPr/>
          </p:nvSpPr>
          <p:spPr>
            <a:xfrm>
              <a:off x="3719739" y="3141123"/>
              <a:ext cx="124942" cy="288092"/>
            </a:xfrm>
            <a:custGeom>
              <a:avLst/>
              <a:gdLst/>
              <a:ahLst/>
              <a:cxnLst/>
              <a:rect l="l" t="t" r="r" b="b"/>
              <a:pathLst>
                <a:path w="3077" h="7095" extrusionOk="0">
                  <a:moveTo>
                    <a:pt x="3076" y="1"/>
                  </a:moveTo>
                  <a:lnTo>
                    <a:pt x="0" y="1758"/>
                  </a:lnTo>
                  <a:lnTo>
                    <a:pt x="63" y="7094"/>
                  </a:lnTo>
                  <a:lnTo>
                    <a:pt x="3076" y="5336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7">
              <a:extLst>
                <a:ext uri="{FF2B5EF4-FFF2-40B4-BE49-F238E27FC236}">
                  <a16:creationId xmlns:a16="http://schemas.microsoft.com/office/drawing/2014/main" id="{699E3E03-286F-2147-48E2-7F885822E06E}"/>
                </a:ext>
              </a:extLst>
            </p:cNvPr>
            <p:cNvSpPr/>
            <p:nvPr/>
          </p:nvSpPr>
          <p:spPr>
            <a:xfrm>
              <a:off x="3355229" y="3735044"/>
              <a:ext cx="267668" cy="305877"/>
            </a:xfrm>
            <a:custGeom>
              <a:avLst/>
              <a:gdLst/>
              <a:ahLst/>
              <a:cxnLst/>
              <a:rect l="l" t="t" r="r" b="b"/>
              <a:pathLst>
                <a:path w="6592" h="7533" extrusionOk="0">
                  <a:moveTo>
                    <a:pt x="6592" y="0"/>
                  </a:moveTo>
                  <a:lnTo>
                    <a:pt x="1" y="3829"/>
                  </a:lnTo>
                  <a:lnTo>
                    <a:pt x="1" y="7533"/>
                  </a:lnTo>
                  <a:lnTo>
                    <a:pt x="6592" y="3578"/>
                  </a:lnTo>
                  <a:lnTo>
                    <a:pt x="6592" y="0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7">
              <a:extLst>
                <a:ext uri="{FF2B5EF4-FFF2-40B4-BE49-F238E27FC236}">
                  <a16:creationId xmlns:a16="http://schemas.microsoft.com/office/drawing/2014/main" id="{879DEE93-FDA6-1083-FA36-316DE6891F7D}"/>
                </a:ext>
              </a:extLst>
            </p:cNvPr>
            <p:cNvSpPr/>
            <p:nvPr/>
          </p:nvSpPr>
          <p:spPr>
            <a:xfrm>
              <a:off x="3355229" y="3735044"/>
              <a:ext cx="267668" cy="305877"/>
            </a:xfrm>
            <a:custGeom>
              <a:avLst/>
              <a:gdLst/>
              <a:ahLst/>
              <a:cxnLst/>
              <a:rect l="l" t="t" r="r" b="b"/>
              <a:pathLst>
                <a:path w="6592" h="7533" fill="none" extrusionOk="0">
                  <a:moveTo>
                    <a:pt x="6592" y="0"/>
                  </a:moveTo>
                  <a:lnTo>
                    <a:pt x="6592" y="3578"/>
                  </a:lnTo>
                  <a:lnTo>
                    <a:pt x="1" y="7533"/>
                  </a:lnTo>
                  <a:lnTo>
                    <a:pt x="1" y="3829"/>
                  </a:lnTo>
                  <a:lnTo>
                    <a:pt x="6592" y="0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7">
              <a:extLst>
                <a:ext uri="{FF2B5EF4-FFF2-40B4-BE49-F238E27FC236}">
                  <a16:creationId xmlns:a16="http://schemas.microsoft.com/office/drawing/2014/main" id="{C6C85315-B2CE-721E-2E4B-1CFA6D8FC097}"/>
                </a:ext>
              </a:extLst>
            </p:cNvPr>
            <p:cNvSpPr/>
            <p:nvPr/>
          </p:nvSpPr>
          <p:spPr>
            <a:xfrm>
              <a:off x="2957586" y="3383288"/>
              <a:ext cx="994132" cy="578621"/>
            </a:xfrm>
            <a:custGeom>
              <a:avLst/>
              <a:gdLst/>
              <a:ahLst/>
              <a:cxnLst/>
              <a:rect l="l" t="t" r="r" b="b"/>
              <a:pathLst>
                <a:path w="24483" h="14250" fill="none" extrusionOk="0">
                  <a:moveTo>
                    <a:pt x="1" y="14250"/>
                  </a:moveTo>
                  <a:lnTo>
                    <a:pt x="24483" y="0"/>
                  </a:lnTo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7">
              <a:extLst>
                <a:ext uri="{FF2B5EF4-FFF2-40B4-BE49-F238E27FC236}">
                  <a16:creationId xmlns:a16="http://schemas.microsoft.com/office/drawing/2014/main" id="{2B76FF57-FF4E-ADDC-4957-80A8CC461243}"/>
                </a:ext>
              </a:extLst>
            </p:cNvPr>
            <p:cNvSpPr/>
            <p:nvPr/>
          </p:nvSpPr>
          <p:spPr>
            <a:xfrm>
              <a:off x="2371333" y="2315268"/>
              <a:ext cx="435935" cy="390052"/>
            </a:xfrm>
            <a:custGeom>
              <a:avLst/>
              <a:gdLst/>
              <a:ahLst/>
              <a:cxnLst/>
              <a:rect l="l" t="t" r="r" b="b"/>
              <a:pathLst>
                <a:path w="10736" h="9606" extrusionOk="0">
                  <a:moveTo>
                    <a:pt x="1" y="1"/>
                  </a:moveTo>
                  <a:lnTo>
                    <a:pt x="63" y="3390"/>
                  </a:lnTo>
                  <a:lnTo>
                    <a:pt x="10735" y="9605"/>
                  </a:lnTo>
                  <a:lnTo>
                    <a:pt x="10735" y="640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7">
              <a:extLst>
                <a:ext uri="{FF2B5EF4-FFF2-40B4-BE49-F238E27FC236}">
                  <a16:creationId xmlns:a16="http://schemas.microsoft.com/office/drawing/2014/main" id="{8D4B0E82-C0EB-845E-ED7F-BACC27E4E824}"/>
                </a:ext>
              </a:extLst>
            </p:cNvPr>
            <p:cNvSpPr/>
            <p:nvPr/>
          </p:nvSpPr>
          <p:spPr>
            <a:xfrm>
              <a:off x="2371333" y="2315268"/>
              <a:ext cx="435935" cy="390052"/>
            </a:xfrm>
            <a:custGeom>
              <a:avLst/>
              <a:gdLst/>
              <a:ahLst/>
              <a:cxnLst/>
              <a:rect l="l" t="t" r="r" b="b"/>
              <a:pathLst>
                <a:path w="10736" h="9606" fill="none" extrusionOk="0">
                  <a:moveTo>
                    <a:pt x="10735" y="6404"/>
                  </a:moveTo>
                  <a:lnTo>
                    <a:pt x="10735" y="9605"/>
                  </a:lnTo>
                  <a:lnTo>
                    <a:pt x="63" y="3390"/>
                  </a:lnTo>
                  <a:lnTo>
                    <a:pt x="1" y="1"/>
                  </a:lnTo>
                  <a:lnTo>
                    <a:pt x="10735" y="6404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7">
              <a:extLst>
                <a:ext uri="{FF2B5EF4-FFF2-40B4-BE49-F238E27FC236}">
                  <a16:creationId xmlns:a16="http://schemas.microsoft.com/office/drawing/2014/main" id="{5F219CA5-E01E-41EB-11FE-CBFFB1CFB5A5}"/>
                </a:ext>
              </a:extLst>
            </p:cNvPr>
            <p:cNvSpPr/>
            <p:nvPr/>
          </p:nvSpPr>
          <p:spPr>
            <a:xfrm>
              <a:off x="2371333" y="2254118"/>
              <a:ext cx="542970" cy="321186"/>
            </a:xfrm>
            <a:custGeom>
              <a:avLst/>
              <a:gdLst/>
              <a:ahLst/>
              <a:cxnLst/>
              <a:rect l="l" t="t" r="r" b="b"/>
              <a:pathLst>
                <a:path w="13372" h="7910" extrusionOk="0">
                  <a:moveTo>
                    <a:pt x="2700" y="0"/>
                  </a:moveTo>
                  <a:lnTo>
                    <a:pt x="1" y="1507"/>
                  </a:lnTo>
                  <a:lnTo>
                    <a:pt x="10735" y="7910"/>
                  </a:lnTo>
                  <a:lnTo>
                    <a:pt x="13372" y="6278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7">
              <a:extLst>
                <a:ext uri="{FF2B5EF4-FFF2-40B4-BE49-F238E27FC236}">
                  <a16:creationId xmlns:a16="http://schemas.microsoft.com/office/drawing/2014/main" id="{D2BBC0D0-D22B-A18D-5A49-97A0B219F9FA}"/>
                </a:ext>
              </a:extLst>
            </p:cNvPr>
            <p:cNvSpPr/>
            <p:nvPr/>
          </p:nvSpPr>
          <p:spPr>
            <a:xfrm>
              <a:off x="2371333" y="2254118"/>
              <a:ext cx="542970" cy="321186"/>
            </a:xfrm>
            <a:custGeom>
              <a:avLst/>
              <a:gdLst/>
              <a:ahLst/>
              <a:cxnLst/>
              <a:rect l="l" t="t" r="r" b="b"/>
              <a:pathLst>
                <a:path w="13372" h="7910" fill="none" extrusionOk="0">
                  <a:moveTo>
                    <a:pt x="10735" y="7910"/>
                  </a:moveTo>
                  <a:lnTo>
                    <a:pt x="13372" y="6278"/>
                  </a:lnTo>
                  <a:lnTo>
                    <a:pt x="2700" y="0"/>
                  </a:lnTo>
                  <a:lnTo>
                    <a:pt x="1" y="1507"/>
                  </a:lnTo>
                  <a:lnTo>
                    <a:pt x="10735" y="7910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7">
              <a:extLst>
                <a:ext uri="{FF2B5EF4-FFF2-40B4-BE49-F238E27FC236}">
                  <a16:creationId xmlns:a16="http://schemas.microsoft.com/office/drawing/2014/main" id="{6E3EF5C2-5D39-7BC8-3D33-9F5BA1145919}"/>
                </a:ext>
              </a:extLst>
            </p:cNvPr>
            <p:cNvSpPr/>
            <p:nvPr/>
          </p:nvSpPr>
          <p:spPr>
            <a:xfrm>
              <a:off x="2807226" y="2508992"/>
              <a:ext cx="109633" cy="196325"/>
            </a:xfrm>
            <a:custGeom>
              <a:avLst/>
              <a:gdLst/>
              <a:ahLst/>
              <a:cxnLst/>
              <a:rect l="l" t="t" r="r" b="b"/>
              <a:pathLst>
                <a:path w="2700" h="4835" extrusionOk="0">
                  <a:moveTo>
                    <a:pt x="2637" y="1"/>
                  </a:moveTo>
                  <a:lnTo>
                    <a:pt x="0" y="1633"/>
                  </a:lnTo>
                  <a:lnTo>
                    <a:pt x="0" y="4834"/>
                  </a:lnTo>
                  <a:lnTo>
                    <a:pt x="2699" y="3328"/>
                  </a:lnTo>
                  <a:lnTo>
                    <a:pt x="263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7">
              <a:extLst>
                <a:ext uri="{FF2B5EF4-FFF2-40B4-BE49-F238E27FC236}">
                  <a16:creationId xmlns:a16="http://schemas.microsoft.com/office/drawing/2014/main" id="{1C7ACF92-EE72-8EB1-2181-0A85C01D8F34}"/>
                </a:ext>
              </a:extLst>
            </p:cNvPr>
            <p:cNvSpPr/>
            <p:nvPr/>
          </p:nvSpPr>
          <p:spPr>
            <a:xfrm>
              <a:off x="2807226" y="2508992"/>
              <a:ext cx="109633" cy="196325"/>
            </a:xfrm>
            <a:custGeom>
              <a:avLst/>
              <a:gdLst/>
              <a:ahLst/>
              <a:cxnLst/>
              <a:rect l="l" t="t" r="r" b="b"/>
              <a:pathLst>
                <a:path w="2700" h="4835" fill="none" extrusionOk="0">
                  <a:moveTo>
                    <a:pt x="0" y="4834"/>
                  </a:moveTo>
                  <a:lnTo>
                    <a:pt x="2699" y="3328"/>
                  </a:lnTo>
                  <a:lnTo>
                    <a:pt x="2637" y="1"/>
                  </a:lnTo>
                  <a:lnTo>
                    <a:pt x="0" y="1633"/>
                  </a:lnTo>
                  <a:lnTo>
                    <a:pt x="0" y="4834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7">
              <a:extLst>
                <a:ext uri="{FF2B5EF4-FFF2-40B4-BE49-F238E27FC236}">
                  <a16:creationId xmlns:a16="http://schemas.microsoft.com/office/drawing/2014/main" id="{42089C70-CB0F-F425-5D88-A14EFA72CCDC}"/>
                </a:ext>
              </a:extLst>
            </p:cNvPr>
            <p:cNvSpPr/>
            <p:nvPr/>
          </p:nvSpPr>
          <p:spPr>
            <a:xfrm>
              <a:off x="2371333" y="2626258"/>
              <a:ext cx="435935" cy="390011"/>
            </a:xfrm>
            <a:custGeom>
              <a:avLst/>
              <a:gdLst/>
              <a:ahLst/>
              <a:cxnLst/>
              <a:rect l="l" t="t" r="r" b="b"/>
              <a:pathLst>
                <a:path w="10736" h="9605" extrusionOk="0">
                  <a:moveTo>
                    <a:pt x="1" y="0"/>
                  </a:moveTo>
                  <a:lnTo>
                    <a:pt x="63" y="3327"/>
                  </a:lnTo>
                  <a:lnTo>
                    <a:pt x="10735" y="9605"/>
                  </a:lnTo>
                  <a:lnTo>
                    <a:pt x="10735" y="640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7">
              <a:extLst>
                <a:ext uri="{FF2B5EF4-FFF2-40B4-BE49-F238E27FC236}">
                  <a16:creationId xmlns:a16="http://schemas.microsoft.com/office/drawing/2014/main" id="{99321A7F-0C8A-B55F-D9A0-74A0F501D714}"/>
                </a:ext>
              </a:extLst>
            </p:cNvPr>
            <p:cNvSpPr/>
            <p:nvPr/>
          </p:nvSpPr>
          <p:spPr>
            <a:xfrm>
              <a:off x="2371333" y="2626258"/>
              <a:ext cx="435935" cy="390011"/>
            </a:xfrm>
            <a:custGeom>
              <a:avLst/>
              <a:gdLst/>
              <a:ahLst/>
              <a:cxnLst/>
              <a:rect l="l" t="t" r="r" b="b"/>
              <a:pathLst>
                <a:path w="10736" h="9605" fill="none" extrusionOk="0">
                  <a:moveTo>
                    <a:pt x="10735" y="6403"/>
                  </a:moveTo>
                  <a:lnTo>
                    <a:pt x="10735" y="9605"/>
                  </a:lnTo>
                  <a:lnTo>
                    <a:pt x="63" y="3327"/>
                  </a:lnTo>
                  <a:lnTo>
                    <a:pt x="1" y="0"/>
                  </a:lnTo>
                  <a:lnTo>
                    <a:pt x="10735" y="6403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7">
              <a:extLst>
                <a:ext uri="{FF2B5EF4-FFF2-40B4-BE49-F238E27FC236}">
                  <a16:creationId xmlns:a16="http://schemas.microsoft.com/office/drawing/2014/main" id="{64B76C5F-D34F-7898-1F3C-A8666DE28134}"/>
                </a:ext>
              </a:extLst>
            </p:cNvPr>
            <p:cNvSpPr/>
            <p:nvPr/>
          </p:nvSpPr>
          <p:spPr>
            <a:xfrm>
              <a:off x="2371333" y="2562509"/>
              <a:ext cx="542970" cy="323784"/>
            </a:xfrm>
            <a:custGeom>
              <a:avLst/>
              <a:gdLst/>
              <a:ahLst/>
              <a:cxnLst/>
              <a:rect l="l" t="t" r="r" b="b"/>
              <a:pathLst>
                <a:path w="13372" h="7974" extrusionOk="0">
                  <a:moveTo>
                    <a:pt x="2700" y="1"/>
                  </a:moveTo>
                  <a:lnTo>
                    <a:pt x="1" y="1507"/>
                  </a:lnTo>
                  <a:lnTo>
                    <a:pt x="10735" y="7973"/>
                  </a:lnTo>
                  <a:lnTo>
                    <a:pt x="13372" y="6341"/>
                  </a:lnTo>
                  <a:lnTo>
                    <a:pt x="27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7">
              <a:extLst>
                <a:ext uri="{FF2B5EF4-FFF2-40B4-BE49-F238E27FC236}">
                  <a16:creationId xmlns:a16="http://schemas.microsoft.com/office/drawing/2014/main" id="{B4D2B066-1C23-8256-5502-4395BAA8825A}"/>
                </a:ext>
              </a:extLst>
            </p:cNvPr>
            <p:cNvSpPr/>
            <p:nvPr/>
          </p:nvSpPr>
          <p:spPr>
            <a:xfrm>
              <a:off x="2371333" y="2562509"/>
              <a:ext cx="542970" cy="323784"/>
            </a:xfrm>
            <a:custGeom>
              <a:avLst/>
              <a:gdLst/>
              <a:ahLst/>
              <a:cxnLst/>
              <a:rect l="l" t="t" r="r" b="b"/>
              <a:pathLst>
                <a:path w="13372" h="7974" fill="none" extrusionOk="0">
                  <a:moveTo>
                    <a:pt x="10735" y="7973"/>
                  </a:moveTo>
                  <a:lnTo>
                    <a:pt x="13372" y="6341"/>
                  </a:lnTo>
                  <a:lnTo>
                    <a:pt x="2700" y="1"/>
                  </a:lnTo>
                  <a:lnTo>
                    <a:pt x="1" y="1507"/>
                  </a:lnTo>
                  <a:lnTo>
                    <a:pt x="10735" y="7973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7">
              <a:extLst>
                <a:ext uri="{FF2B5EF4-FFF2-40B4-BE49-F238E27FC236}">
                  <a16:creationId xmlns:a16="http://schemas.microsoft.com/office/drawing/2014/main" id="{4F840EB0-7C37-50A9-CC5E-9D2A506ECA46}"/>
                </a:ext>
              </a:extLst>
            </p:cNvPr>
            <p:cNvSpPr/>
            <p:nvPr/>
          </p:nvSpPr>
          <p:spPr>
            <a:xfrm>
              <a:off x="2807226" y="2819982"/>
              <a:ext cx="109633" cy="196285"/>
            </a:xfrm>
            <a:custGeom>
              <a:avLst/>
              <a:gdLst/>
              <a:ahLst/>
              <a:cxnLst/>
              <a:rect l="l" t="t" r="r" b="b"/>
              <a:pathLst>
                <a:path w="2700" h="4834" extrusionOk="0">
                  <a:moveTo>
                    <a:pt x="2637" y="0"/>
                  </a:moveTo>
                  <a:lnTo>
                    <a:pt x="0" y="1632"/>
                  </a:lnTo>
                  <a:lnTo>
                    <a:pt x="0" y="4834"/>
                  </a:lnTo>
                  <a:lnTo>
                    <a:pt x="2699" y="3264"/>
                  </a:lnTo>
                  <a:lnTo>
                    <a:pt x="2637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7">
              <a:extLst>
                <a:ext uri="{FF2B5EF4-FFF2-40B4-BE49-F238E27FC236}">
                  <a16:creationId xmlns:a16="http://schemas.microsoft.com/office/drawing/2014/main" id="{9F8A2DA2-8C28-59A7-D9A1-C6866F197935}"/>
                </a:ext>
              </a:extLst>
            </p:cNvPr>
            <p:cNvSpPr/>
            <p:nvPr/>
          </p:nvSpPr>
          <p:spPr>
            <a:xfrm>
              <a:off x="2807226" y="2819982"/>
              <a:ext cx="109633" cy="196285"/>
            </a:xfrm>
            <a:custGeom>
              <a:avLst/>
              <a:gdLst/>
              <a:ahLst/>
              <a:cxnLst/>
              <a:rect l="l" t="t" r="r" b="b"/>
              <a:pathLst>
                <a:path w="2700" h="4834" fill="none" extrusionOk="0">
                  <a:moveTo>
                    <a:pt x="0" y="4834"/>
                  </a:moveTo>
                  <a:lnTo>
                    <a:pt x="2699" y="3264"/>
                  </a:lnTo>
                  <a:lnTo>
                    <a:pt x="2637" y="0"/>
                  </a:lnTo>
                  <a:lnTo>
                    <a:pt x="0" y="1632"/>
                  </a:lnTo>
                  <a:lnTo>
                    <a:pt x="0" y="4834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7">
              <a:extLst>
                <a:ext uri="{FF2B5EF4-FFF2-40B4-BE49-F238E27FC236}">
                  <a16:creationId xmlns:a16="http://schemas.microsoft.com/office/drawing/2014/main" id="{98B8FB1C-4332-C7EB-23AC-E799A2532D81}"/>
                </a:ext>
              </a:extLst>
            </p:cNvPr>
            <p:cNvSpPr/>
            <p:nvPr/>
          </p:nvSpPr>
          <p:spPr>
            <a:xfrm>
              <a:off x="2980528" y="1469031"/>
              <a:ext cx="627104" cy="670429"/>
            </a:xfrm>
            <a:custGeom>
              <a:avLst/>
              <a:gdLst/>
              <a:ahLst/>
              <a:cxnLst/>
              <a:rect l="l" t="t" r="r" b="b"/>
              <a:pathLst>
                <a:path w="15444" h="16511" extrusionOk="0">
                  <a:moveTo>
                    <a:pt x="15443" y="1"/>
                  </a:moveTo>
                  <a:lnTo>
                    <a:pt x="1" y="9291"/>
                  </a:lnTo>
                  <a:lnTo>
                    <a:pt x="1" y="16510"/>
                  </a:lnTo>
                  <a:lnTo>
                    <a:pt x="15381" y="7345"/>
                  </a:lnTo>
                  <a:lnTo>
                    <a:pt x="15443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7">
              <a:extLst>
                <a:ext uri="{FF2B5EF4-FFF2-40B4-BE49-F238E27FC236}">
                  <a16:creationId xmlns:a16="http://schemas.microsoft.com/office/drawing/2014/main" id="{3591CA90-708C-4CC8-F917-85501B3E867C}"/>
                </a:ext>
              </a:extLst>
            </p:cNvPr>
            <p:cNvSpPr/>
            <p:nvPr/>
          </p:nvSpPr>
          <p:spPr>
            <a:xfrm>
              <a:off x="2980528" y="1469031"/>
              <a:ext cx="627104" cy="670429"/>
            </a:xfrm>
            <a:custGeom>
              <a:avLst/>
              <a:gdLst/>
              <a:ahLst/>
              <a:cxnLst/>
              <a:rect l="l" t="t" r="r" b="b"/>
              <a:pathLst>
                <a:path w="15444" h="16511" fill="none" extrusionOk="0">
                  <a:moveTo>
                    <a:pt x="1" y="9291"/>
                  </a:moveTo>
                  <a:lnTo>
                    <a:pt x="1" y="16510"/>
                  </a:lnTo>
                  <a:lnTo>
                    <a:pt x="15381" y="7345"/>
                  </a:lnTo>
                  <a:lnTo>
                    <a:pt x="15443" y="1"/>
                  </a:lnTo>
                  <a:lnTo>
                    <a:pt x="1" y="929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7">
              <a:extLst>
                <a:ext uri="{FF2B5EF4-FFF2-40B4-BE49-F238E27FC236}">
                  <a16:creationId xmlns:a16="http://schemas.microsoft.com/office/drawing/2014/main" id="{69C50DAD-AC14-60BD-C769-B9CEAC019673}"/>
                </a:ext>
              </a:extLst>
            </p:cNvPr>
            <p:cNvSpPr/>
            <p:nvPr/>
          </p:nvSpPr>
          <p:spPr>
            <a:xfrm>
              <a:off x="2870935" y="1407840"/>
              <a:ext cx="736697" cy="438493"/>
            </a:xfrm>
            <a:custGeom>
              <a:avLst/>
              <a:gdLst/>
              <a:ahLst/>
              <a:cxnLst/>
              <a:rect l="l" t="t" r="r" b="b"/>
              <a:pathLst>
                <a:path w="18143" h="10799" extrusionOk="0">
                  <a:moveTo>
                    <a:pt x="15443" y="1"/>
                  </a:moveTo>
                  <a:lnTo>
                    <a:pt x="0" y="9166"/>
                  </a:lnTo>
                  <a:lnTo>
                    <a:pt x="2700" y="10798"/>
                  </a:lnTo>
                  <a:lnTo>
                    <a:pt x="18142" y="1508"/>
                  </a:lnTo>
                  <a:lnTo>
                    <a:pt x="154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7">
              <a:extLst>
                <a:ext uri="{FF2B5EF4-FFF2-40B4-BE49-F238E27FC236}">
                  <a16:creationId xmlns:a16="http://schemas.microsoft.com/office/drawing/2014/main" id="{786500EE-74D4-3280-CBF3-66F0D1ADFFEF}"/>
                </a:ext>
              </a:extLst>
            </p:cNvPr>
            <p:cNvSpPr/>
            <p:nvPr/>
          </p:nvSpPr>
          <p:spPr>
            <a:xfrm>
              <a:off x="2870935" y="1407840"/>
              <a:ext cx="736697" cy="438493"/>
            </a:xfrm>
            <a:custGeom>
              <a:avLst/>
              <a:gdLst/>
              <a:ahLst/>
              <a:cxnLst/>
              <a:rect l="l" t="t" r="r" b="b"/>
              <a:pathLst>
                <a:path w="18143" h="10799" fill="none" extrusionOk="0">
                  <a:moveTo>
                    <a:pt x="2700" y="10798"/>
                  </a:moveTo>
                  <a:lnTo>
                    <a:pt x="0" y="9166"/>
                  </a:lnTo>
                  <a:lnTo>
                    <a:pt x="15443" y="1"/>
                  </a:lnTo>
                  <a:lnTo>
                    <a:pt x="18142" y="1508"/>
                  </a:lnTo>
                  <a:lnTo>
                    <a:pt x="2700" y="10798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7">
              <a:extLst>
                <a:ext uri="{FF2B5EF4-FFF2-40B4-BE49-F238E27FC236}">
                  <a16:creationId xmlns:a16="http://schemas.microsoft.com/office/drawing/2014/main" id="{B833FCF9-E4A7-1C98-65AC-55091D953F64}"/>
                </a:ext>
              </a:extLst>
            </p:cNvPr>
            <p:cNvSpPr/>
            <p:nvPr/>
          </p:nvSpPr>
          <p:spPr>
            <a:xfrm>
              <a:off x="2870935" y="1780020"/>
              <a:ext cx="109633" cy="359435"/>
            </a:xfrm>
            <a:custGeom>
              <a:avLst/>
              <a:gdLst/>
              <a:ahLst/>
              <a:cxnLst/>
              <a:rect l="l" t="t" r="r" b="b"/>
              <a:pathLst>
                <a:path w="2700" h="8852" extrusionOk="0">
                  <a:moveTo>
                    <a:pt x="0" y="0"/>
                  </a:moveTo>
                  <a:lnTo>
                    <a:pt x="0" y="7282"/>
                  </a:lnTo>
                  <a:lnTo>
                    <a:pt x="2700" y="8851"/>
                  </a:lnTo>
                  <a:lnTo>
                    <a:pt x="2700" y="1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7">
              <a:extLst>
                <a:ext uri="{FF2B5EF4-FFF2-40B4-BE49-F238E27FC236}">
                  <a16:creationId xmlns:a16="http://schemas.microsoft.com/office/drawing/2014/main" id="{D10AD135-9A53-6B11-4C6B-1514689E1DFC}"/>
                </a:ext>
              </a:extLst>
            </p:cNvPr>
            <p:cNvSpPr/>
            <p:nvPr/>
          </p:nvSpPr>
          <p:spPr>
            <a:xfrm>
              <a:off x="2870935" y="1780020"/>
              <a:ext cx="109633" cy="359435"/>
            </a:xfrm>
            <a:custGeom>
              <a:avLst/>
              <a:gdLst/>
              <a:ahLst/>
              <a:cxnLst/>
              <a:rect l="l" t="t" r="r" b="b"/>
              <a:pathLst>
                <a:path w="2700" h="8852" fill="none" extrusionOk="0">
                  <a:moveTo>
                    <a:pt x="2700" y="8851"/>
                  </a:moveTo>
                  <a:lnTo>
                    <a:pt x="0" y="7282"/>
                  </a:lnTo>
                  <a:lnTo>
                    <a:pt x="0" y="0"/>
                  </a:lnTo>
                  <a:lnTo>
                    <a:pt x="2700" y="1632"/>
                  </a:lnTo>
                  <a:lnTo>
                    <a:pt x="2700" y="885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7">
              <a:extLst>
                <a:ext uri="{FF2B5EF4-FFF2-40B4-BE49-F238E27FC236}">
                  <a16:creationId xmlns:a16="http://schemas.microsoft.com/office/drawing/2014/main" id="{68F5F8A9-5486-33B3-C99D-76062D665795}"/>
                </a:ext>
              </a:extLst>
            </p:cNvPr>
            <p:cNvSpPr/>
            <p:nvPr/>
          </p:nvSpPr>
          <p:spPr>
            <a:xfrm>
              <a:off x="2037440" y="4295792"/>
              <a:ext cx="249843" cy="420627"/>
            </a:xfrm>
            <a:custGeom>
              <a:avLst/>
              <a:gdLst/>
              <a:ahLst/>
              <a:cxnLst/>
              <a:rect l="l" t="t" r="r" b="b"/>
              <a:pathLst>
                <a:path w="6153" h="10359" extrusionOk="0">
                  <a:moveTo>
                    <a:pt x="0" y="0"/>
                  </a:moveTo>
                  <a:lnTo>
                    <a:pt x="0" y="8475"/>
                  </a:lnTo>
                  <a:lnTo>
                    <a:pt x="63" y="8852"/>
                  </a:lnTo>
                  <a:lnTo>
                    <a:pt x="251" y="9228"/>
                  </a:lnTo>
                  <a:lnTo>
                    <a:pt x="502" y="9542"/>
                  </a:lnTo>
                  <a:lnTo>
                    <a:pt x="879" y="9793"/>
                  </a:lnTo>
                  <a:lnTo>
                    <a:pt x="1318" y="10044"/>
                  </a:lnTo>
                  <a:lnTo>
                    <a:pt x="1883" y="10170"/>
                  </a:lnTo>
                  <a:lnTo>
                    <a:pt x="2448" y="10295"/>
                  </a:lnTo>
                  <a:lnTo>
                    <a:pt x="3076" y="10358"/>
                  </a:lnTo>
                  <a:lnTo>
                    <a:pt x="3704" y="10295"/>
                  </a:lnTo>
                  <a:lnTo>
                    <a:pt x="4269" y="10170"/>
                  </a:lnTo>
                  <a:lnTo>
                    <a:pt x="4834" y="10044"/>
                  </a:lnTo>
                  <a:lnTo>
                    <a:pt x="5273" y="9793"/>
                  </a:lnTo>
                  <a:lnTo>
                    <a:pt x="5650" y="9542"/>
                  </a:lnTo>
                  <a:lnTo>
                    <a:pt x="5901" y="9228"/>
                  </a:lnTo>
                  <a:lnTo>
                    <a:pt x="6089" y="8852"/>
                  </a:lnTo>
                  <a:lnTo>
                    <a:pt x="6152" y="8475"/>
                  </a:lnTo>
                  <a:lnTo>
                    <a:pt x="6152" y="1884"/>
                  </a:lnTo>
                  <a:lnTo>
                    <a:pt x="6152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7">
              <a:extLst>
                <a:ext uri="{FF2B5EF4-FFF2-40B4-BE49-F238E27FC236}">
                  <a16:creationId xmlns:a16="http://schemas.microsoft.com/office/drawing/2014/main" id="{49DC4A1F-A3D4-4A9B-2002-3A3E67607EE0}"/>
                </a:ext>
              </a:extLst>
            </p:cNvPr>
            <p:cNvSpPr/>
            <p:nvPr/>
          </p:nvSpPr>
          <p:spPr>
            <a:xfrm>
              <a:off x="2037440" y="4295792"/>
              <a:ext cx="249843" cy="420627"/>
            </a:xfrm>
            <a:custGeom>
              <a:avLst/>
              <a:gdLst/>
              <a:ahLst/>
              <a:cxnLst/>
              <a:rect l="l" t="t" r="r" b="b"/>
              <a:pathLst>
                <a:path w="6153" h="10359" fill="none" extrusionOk="0">
                  <a:moveTo>
                    <a:pt x="0" y="0"/>
                  </a:moveTo>
                  <a:lnTo>
                    <a:pt x="0" y="8475"/>
                  </a:lnTo>
                  <a:lnTo>
                    <a:pt x="0" y="8475"/>
                  </a:lnTo>
                  <a:lnTo>
                    <a:pt x="63" y="8852"/>
                  </a:lnTo>
                  <a:lnTo>
                    <a:pt x="251" y="9228"/>
                  </a:lnTo>
                  <a:lnTo>
                    <a:pt x="502" y="9542"/>
                  </a:lnTo>
                  <a:lnTo>
                    <a:pt x="879" y="9793"/>
                  </a:lnTo>
                  <a:lnTo>
                    <a:pt x="1318" y="10044"/>
                  </a:lnTo>
                  <a:lnTo>
                    <a:pt x="1883" y="10170"/>
                  </a:lnTo>
                  <a:lnTo>
                    <a:pt x="2448" y="10295"/>
                  </a:lnTo>
                  <a:lnTo>
                    <a:pt x="3076" y="10358"/>
                  </a:lnTo>
                  <a:lnTo>
                    <a:pt x="3076" y="10358"/>
                  </a:lnTo>
                  <a:lnTo>
                    <a:pt x="3704" y="10295"/>
                  </a:lnTo>
                  <a:lnTo>
                    <a:pt x="4269" y="10170"/>
                  </a:lnTo>
                  <a:lnTo>
                    <a:pt x="4834" y="10044"/>
                  </a:lnTo>
                  <a:lnTo>
                    <a:pt x="5273" y="9793"/>
                  </a:lnTo>
                  <a:lnTo>
                    <a:pt x="5650" y="9542"/>
                  </a:lnTo>
                  <a:lnTo>
                    <a:pt x="5901" y="9228"/>
                  </a:lnTo>
                  <a:lnTo>
                    <a:pt x="6089" y="8852"/>
                  </a:lnTo>
                  <a:lnTo>
                    <a:pt x="6152" y="8475"/>
                  </a:lnTo>
                  <a:lnTo>
                    <a:pt x="6152" y="1884"/>
                  </a:lnTo>
                  <a:lnTo>
                    <a:pt x="615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7">
              <a:extLst>
                <a:ext uri="{FF2B5EF4-FFF2-40B4-BE49-F238E27FC236}">
                  <a16:creationId xmlns:a16="http://schemas.microsoft.com/office/drawing/2014/main" id="{DBB91190-D5B9-7C35-1EE1-AE8876DD2B69}"/>
                </a:ext>
              </a:extLst>
            </p:cNvPr>
            <p:cNvSpPr/>
            <p:nvPr/>
          </p:nvSpPr>
          <p:spPr>
            <a:xfrm>
              <a:off x="2037440" y="4295792"/>
              <a:ext cx="249843" cy="420627"/>
            </a:xfrm>
            <a:custGeom>
              <a:avLst/>
              <a:gdLst/>
              <a:ahLst/>
              <a:cxnLst/>
              <a:rect l="l" t="t" r="r" b="b"/>
              <a:pathLst>
                <a:path w="6153" h="10359" fill="none" extrusionOk="0">
                  <a:moveTo>
                    <a:pt x="0" y="0"/>
                  </a:moveTo>
                  <a:lnTo>
                    <a:pt x="0" y="8475"/>
                  </a:lnTo>
                  <a:lnTo>
                    <a:pt x="0" y="8475"/>
                  </a:lnTo>
                  <a:lnTo>
                    <a:pt x="63" y="8852"/>
                  </a:lnTo>
                  <a:lnTo>
                    <a:pt x="251" y="9228"/>
                  </a:lnTo>
                  <a:lnTo>
                    <a:pt x="502" y="9542"/>
                  </a:lnTo>
                  <a:lnTo>
                    <a:pt x="879" y="9793"/>
                  </a:lnTo>
                  <a:lnTo>
                    <a:pt x="1318" y="10044"/>
                  </a:lnTo>
                  <a:lnTo>
                    <a:pt x="1883" y="10170"/>
                  </a:lnTo>
                  <a:lnTo>
                    <a:pt x="2448" y="10295"/>
                  </a:lnTo>
                  <a:lnTo>
                    <a:pt x="3076" y="10358"/>
                  </a:lnTo>
                  <a:lnTo>
                    <a:pt x="3076" y="10358"/>
                  </a:lnTo>
                  <a:lnTo>
                    <a:pt x="3704" y="10295"/>
                  </a:lnTo>
                  <a:lnTo>
                    <a:pt x="4269" y="10170"/>
                  </a:lnTo>
                  <a:lnTo>
                    <a:pt x="4834" y="10044"/>
                  </a:lnTo>
                  <a:lnTo>
                    <a:pt x="5273" y="9793"/>
                  </a:lnTo>
                  <a:lnTo>
                    <a:pt x="5650" y="9542"/>
                  </a:lnTo>
                  <a:lnTo>
                    <a:pt x="5901" y="9228"/>
                  </a:lnTo>
                  <a:lnTo>
                    <a:pt x="6089" y="8852"/>
                  </a:lnTo>
                  <a:lnTo>
                    <a:pt x="6152" y="8475"/>
                  </a:lnTo>
                  <a:lnTo>
                    <a:pt x="6152" y="1884"/>
                  </a:lnTo>
                  <a:lnTo>
                    <a:pt x="6152" y="0"/>
                  </a:lnTo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7">
              <a:extLst>
                <a:ext uri="{FF2B5EF4-FFF2-40B4-BE49-F238E27FC236}">
                  <a16:creationId xmlns:a16="http://schemas.microsoft.com/office/drawing/2014/main" id="{FEB3F601-519A-E3EB-847A-112434C3A239}"/>
                </a:ext>
              </a:extLst>
            </p:cNvPr>
            <p:cNvSpPr/>
            <p:nvPr/>
          </p:nvSpPr>
          <p:spPr>
            <a:xfrm>
              <a:off x="2037440" y="4214218"/>
              <a:ext cx="252360" cy="150442"/>
            </a:xfrm>
            <a:custGeom>
              <a:avLst/>
              <a:gdLst/>
              <a:ahLst/>
              <a:cxnLst/>
              <a:rect l="l" t="t" r="r" b="b"/>
              <a:pathLst>
                <a:path w="6215" h="3705" fill="none" extrusionOk="0">
                  <a:moveTo>
                    <a:pt x="0" y="1821"/>
                  </a:moveTo>
                  <a:lnTo>
                    <a:pt x="0" y="1821"/>
                  </a:lnTo>
                  <a:lnTo>
                    <a:pt x="63" y="2198"/>
                  </a:lnTo>
                  <a:lnTo>
                    <a:pt x="251" y="2574"/>
                  </a:lnTo>
                  <a:lnTo>
                    <a:pt x="502" y="2888"/>
                  </a:lnTo>
                  <a:lnTo>
                    <a:pt x="879" y="3139"/>
                  </a:lnTo>
                  <a:lnTo>
                    <a:pt x="1318" y="3390"/>
                  </a:lnTo>
                  <a:lnTo>
                    <a:pt x="1883" y="3516"/>
                  </a:lnTo>
                  <a:lnTo>
                    <a:pt x="2448" y="3642"/>
                  </a:lnTo>
                  <a:lnTo>
                    <a:pt x="3076" y="3704"/>
                  </a:lnTo>
                  <a:lnTo>
                    <a:pt x="3076" y="3704"/>
                  </a:lnTo>
                  <a:lnTo>
                    <a:pt x="3704" y="3642"/>
                  </a:lnTo>
                  <a:lnTo>
                    <a:pt x="4269" y="3516"/>
                  </a:lnTo>
                  <a:lnTo>
                    <a:pt x="4834" y="3390"/>
                  </a:lnTo>
                  <a:lnTo>
                    <a:pt x="5273" y="3139"/>
                  </a:lnTo>
                  <a:lnTo>
                    <a:pt x="5650" y="2888"/>
                  </a:lnTo>
                  <a:lnTo>
                    <a:pt x="5964" y="2574"/>
                  </a:lnTo>
                  <a:lnTo>
                    <a:pt x="6152" y="2198"/>
                  </a:lnTo>
                  <a:lnTo>
                    <a:pt x="6215" y="1821"/>
                  </a:lnTo>
                  <a:lnTo>
                    <a:pt x="6215" y="1821"/>
                  </a:lnTo>
                  <a:lnTo>
                    <a:pt x="6152" y="1507"/>
                  </a:lnTo>
                  <a:lnTo>
                    <a:pt x="5964" y="1131"/>
                  </a:lnTo>
                  <a:lnTo>
                    <a:pt x="5650" y="817"/>
                  </a:lnTo>
                  <a:lnTo>
                    <a:pt x="5273" y="566"/>
                  </a:lnTo>
                  <a:lnTo>
                    <a:pt x="4834" y="314"/>
                  </a:lnTo>
                  <a:lnTo>
                    <a:pt x="4269" y="189"/>
                  </a:lnTo>
                  <a:lnTo>
                    <a:pt x="3704" y="63"/>
                  </a:lnTo>
                  <a:lnTo>
                    <a:pt x="3076" y="1"/>
                  </a:lnTo>
                  <a:lnTo>
                    <a:pt x="3076" y="1"/>
                  </a:lnTo>
                  <a:lnTo>
                    <a:pt x="2448" y="63"/>
                  </a:lnTo>
                  <a:lnTo>
                    <a:pt x="1883" y="189"/>
                  </a:lnTo>
                  <a:lnTo>
                    <a:pt x="1318" y="314"/>
                  </a:lnTo>
                  <a:lnTo>
                    <a:pt x="879" y="566"/>
                  </a:lnTo>
                  <a:lnTo>
                    <a:pt x="502" y="817"/>
                  </a:lnTo>
                  <a:lnTo>
                    <a:pt x="251" y="1131"/>
                  </a:lnTo>
                  <a:lnTo>
                    <a:pt x="63" y="1507"/>
                  </a:lnTo>
                  <a:lnTo>
                    <a:pt x="0" y="1821"/>
                  </a:lnTo>
                  <a:lnTo>
                    <a:pt x="0" y="182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7">
              <a:extLst>
                <a:ext uri="{FF2B5EF4-FFF2-40B4-BE49-F238E27FC236}">
                  <a16:creationId xmlns:a16="http://schemas.microsoft.com/office/drawing/2014/main" id="{9A198FC0-6990-48DB-4A8A-E712009BE4CB}"/>
                </a:ext>
              </a:extLst>
            </p:cNvPr>
            <p:cNvSpPr/>
            <p:nvPr/>
          </p:nvSpPr>
          <p:spPr>
            <a:xfrm>
              <a:off x="2037440" y="4214218"/>
              <a:ext cx="252360" cy="150442"/>
            </a:xfrm>
            <a:custGeom>
              <a:avLst/>
              <a:gdLst/>
              <a:ahLst/>
              <a:cxnLst/>
              <a:rect l="l" t="t" r="r" b="b"/>
              <a:pathLst>
                <a:path w="6215" h="3705" extrusionOk="0">
                  <a:moveTo>
                    <a:pt x="3076" y="1"/>
                  </a:moveTo>
                  <a:lnTo>
                    <a:pt x="2448" y="63"/>
                  </a:lnTo>
                  <a:lnTo>
                    <a:pt x="1883" y="189"/>
                  </a:lnTo>
                  <a:lnTo>
                    <a:pt x="1318" y="314"/>
                  </a:lnTo>
                  <a:lnTo>
                    <a:pt x="879" y="566"/>
                  </a:lnTo>
                  <a:lnTo>
                    <a:pt x="502" y="817"/>
                  </a:lnTo>
                  <a:lnTo>
                    <a:pt x="251" y="1131"/>
                  </a:lnTo>
                  <a:lnTo>
                    <a:pt x="63" y="1507"/>
                  </a:lnTo>
                  <a:lnTo>
                    <a:pt x="0" y="1821"/>
                  </a:lnTo>
                  <a:lnTo>
                    <a:pt x="63" y="2198"/>
                  </a:lnTo>
                  <a:lnTo>
                    <a:pt x="251" y="2574"/>
                  </a:lnTo>
                  <a:lnTo>
                    <a:pt x="502" y="2888"/>
                  </a:lnTo>
                  <a:lnTo>
                    <a:pt x="879" y="3139"/>
                  </a:lnTo>
                  <a:lnTo>
                    <a:pt x="1318" y="3390"/>
                  </a:lnTo>
                  <a:lnTo>
                    <a:pt x="1883" y="3516"/>
                  </a:lnTo>
                  <a:lnTo>
                    <a:pt x="2448" y="3642"/>
                  </a:lnTo>
                  <a:lnTo>
                    <a:pt x="3076" y="3704"/>
                  </a:lnTo>
                  <a:lnTo>
                    <a:pt x="3704" y="3642"/>
                  </a:lnTo>
                  <a:lnTo>
                    <a:pt x="4269" y="3516"/>
                  </a:lnTo>
                  <a:lnTo>
                    <a:pt x="4834" y="3390"/>
                  </a:lnTo>
                  <a:lnTo>
                    <a:pt x="5273" y="3139"/>
                  </a:lnTo>
                  <a:lnTo>
                    <a:pt x="5650" y="2888"/>
                  </a:lnTo>
                  <a:lnTo>
                    <a:pt x="5964" y="2574"/>
                  </a:lnTo>
                  <a:lnTo>
                    <a:pt x="6152" y="2198"/>
                  </a:lnTo>
                  <a:lnTo>
                    <a:pt x="6215" y="1821"/>
                  </a:lnTo>
                  <a:lnTo>
                    <a:pt x="6152" y="1507"/>
                  </a:lnTo>
                  <a:lnTo>
                    <a:pt x="5964" y="1131"/>
                  </a:lnTo>
                  <a:lnTo>
                    <a:pt x="5650" y="817"/>
                  </a:lnTo>
                  <a:lnTo>
                    <a:pt x="5273" y="566"/>
                  </a:lnTo>
                  <a:lnTo>
                    <a:pt x="4834" y="314"/>
                  </a:lnTo>
                  <a:lnTo>
                    <a:pt x="4269" y="189"/>
                  </a:lnTo>
                  <a:lnTo>
                    <a:pt x="3704" y="63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7">
              <a:extLst>
                <a:ext uri="{FF2B5EF4-FFF2-40B4-BE49-F238E27FC236}">
                  <a16:creationId xmlns:a16="http://schemas.microsoft.com/office/drawing/2014/main" id="{03738977-E991-2A34-B4BF-74C55D19C69B}"/>
                </a:ext>
              </a:extLst>
            </p:cNvPr>
            <p:cNvSpPr/>
            <p:nvPr/>
          </p:nvSpPr>
          <p:spPr>
            <a:xfrm>
              <a:off x="1382362" y="3921094"/>
              <a:ext cx="249802" cy="420627"/>
            </a:xfrm>
            <a:custGeom>
              <a:avLst/>
              <a:gdLst/>
              <a:ahLst/>
              <a:cxnLst/>
              <a:rect l="l" t="t" r="r" b="b"/>
              <a:pathLst>
                <a:path w="6152" h="10359" extrusionOk="0">
                  <a:moveTo>
                    <a:pt x="6152" y="1"/>
                  </a:moveTo>
                  <a:lnTo>
                    <a:pt x="0" y="63"/>
                  </a:lnTo>
                  <a:lnTo>
                    <a:pt x="0" y="8538"/>
                  </a:lnTo>
                  <a:lnTo>
                    <a:pt x="63" y="8915"/>
                  </a:lnTo>
                  <a:lnTo>
                    <a:pt x="251" y="9228"/>
                  </a:lnTo>
                  <a:lnTo>
                    <a:pt x="502" y="9542"/>
                  </a:lnTo>
                  <a:lnTo>
                    <a:pt x="879" y="9856"/>
                  </a:lnTo>
                  <a:lnTo>
                    <a:pt x="1381" y="10044"/>
                  </a:lnTo>
                  <a:lnTo>
                    <a:pt x="1883" y="10233"/>
                  </a:lnTo>
                  <a:lnTo>
                    <a:pt x="2448" y="10358"/>
                  </a:lnTo>
                  <a:lnTo>
                    <a:pt x="3704" y="10358"/>
                  </a:lnTo>
                  <a:lnTo>
                    <a:pt x="4269" y="10233"/>
                  </a:lnTo>
                  <a:lnTo>
                    <a:pt x="4834" y="10044"/>
                  </a:lnTo>
                  <a:lnTo>
                    <a:pt x="5273" y="9856"/>
                  </a:lnTo>
                  <a:lnTo>
                    <a:pt x="5650" y="9542"/>
                  </a:lnTo>
                  <a:lnTo>
                    <a:pt x="5901" y="9228"/>
                  </a:lnTo>
                  <a:lnTo>
                    <a:pt x="6089" y="8915"/>
                  </a:lnTo>
                  <a:lnTo>
                    <a:pt x="6152" y="8538"/>
                  </a:lnTo>
                  <a:lnTo>
                    <a:pt x="6152" y="1947"/>
                  </a:lnTo>
                  <a:lnTo>
                    <a:pt x="6152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7">
              <a:extLst>
                <a:ext uri="{FF2B5EF4-FFF2-40B4-BE49-F238E27FC236}">
                  <a16:creationId xmlns:a16="http://schemas.microsoft.com/office/drawing/2014/main" id="{C0227D5A-7B02-644F-EAA1-1134BDE454E8}"/>
                </a:ext>
              </a:extLst>
            </p:cNvPr>
            <p:cNvSpPr/>
            <p:nvPr/>
          </p:nvSpPr>
          <p:spPr>
            <a:xfrm>
              <a:off x="1382362" y="3921094"/>
              <a:ext cx="249802" cy="420627"/>
            </a:xfrm>
            <a:custGeom>
              <a:avLst/>
              <a:gdLst/>
              <a:ahLst/>
              <a:cxnLst/>
              <a:rect l="l" t="t" r="r" b="b"/>
              <a:pathLst>
                <a:path w="6152" h="10359" fill="none" extrusionOk="0">
                  <a:moveTo>
                    <a:pt x="0" y="63"/>
                  </a:moveTo>
                  <a:lnTo>
                    <a:pt x="0" y="8538"/>
                  </a:lnTo>
                  <a:lnTo>
                    <a:pt x="0" y="8538"/>
                  </a:lnTo>
                  <a:lnTo>
                    <a:pt x="63" y="8915"/>
                  </a:lnTo>
                  <a:lnTo>
                    <a:pt x="251" y="9228"/>
                  </a:lnTo>
                  <a:lnTo>
                    <a:pt x="502" y="9542"/>
                  </a:lnTo>
                  <a:lnTo>
                    <a:pt x="879" y="9856"/>
                  </a:lnTo>
                  <a:lnTo>
                    <a:pt x="1381" y="10044"/>
                  </a:lnTo>
                  <a:lnTo>
                    <a:pt x="1883" y="10233"/>
                  </a:lnTo>
                  <a:lnTo>
                    <a:pt x="2448" y="10358"/>
                  </a:lnTo>
                  <a:lnTo>
                    <a:pt x="3076" y="10358"/>
                  </a:lnTo>
                  <a:lnTo>
                    <a:pt x="3076" y="10358"/>
                  </a:lnTo>
                  <a:lnTo>
                    <a:pt x="3704" y="10358"/>
                  </a:lnTo>
                  <a:lnTo>
                    <a:pt x="4269" y="10233"/>
                  </a:lnTo>
                  <a:lnTo>
                    <a:pt x="4834" y="10044"/>
                  </a:lnTo>
                  <a:lnTo>
                    <a:pt x="5273" y="9856"/>
                  </a:lnTo>
                  <a:lnTo>
                    <a:pt x="5650" y="9542"/>
                  </a:lnTo>
                  <a:lnTo>
                    <a:pt x="5901" y="9228"/>
                  </a:lnTo>
                  <a:lnTo>
                    <a:pt x="6089" y="8915"/>
                  </a:lnTo>
                  <a:lnTo>
                    <a:pt x="6152" y="8538"/>
                  </a:lnTo>
                  <a:lnTo>
                    <a:pt x="6152" y="1947"/>
                  </a:lnTo>
                  <a:lnTo>
                    <a:pt x="615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7">
              <a:extLst>
                <a:ext uri="{FF2B5EF4-FFF2-40B4-BE49-F238E27FC236}">
                  <a16:creationId xmlns:a16="http://schemas.microsoft.com/office/drawing/2014/main" id="{87704E56-4233-1991-B846-FE3B35C42575}"/>
                </a:ext>
              </a:extLst>
            </p:cNvPr>
            <p:cNvSpPr/>
            <p:nvPr/>
          </p:nvSpPr>
          <p:spPr>
            <a:xfrm>
              <a:off x="1382362" y="3921094"/>
              <a:ext cx="249802" cy="420627"/>
            </a:xfrm>
            <a:custGeom>
              <a:avLst/>
              <a:gdLst/>
              <a:ahLst/>
              <a:cxnLst/>
              <a:rect l="l" t="t" r="r" b="b"/>
              <a:pathLst>
                <a:path w="6152" h="10359" fill="none" extrusionOk="0">
                  <a:moveTo>
                    <a:pt x="0" y="63"/>
                  </a:moveTo>
                  <a:lnTo>
                    <a:pt x="0" y="8538"/>
                  </a:lnTo>
                  <a:lnTo>
                    <a:pt x="0" y="8538"/>
                  </a:lnTo>
                  <a:lnTo>
                    <a:pt x="63" y="8915"/>
                  </a:lnTo>
                  <a:lnTo>
                    <a:pt x="251" y="9228"/>
                  </a:lnTo>
                  <a:lnTo>
                    <a:pt x="502" y="9542"/>
                  </a:lnTo>
                  <a:lnTo>
                    <a:pt x="879" y="9856"/>
                  </a:lnTo>
                  <a:lnTo>
                    <a:pt x="1381" y="10044"/>
                  </a:lnTo>
                  <a:lnTo>
                    <a:pt x="1883" y="10233"/>
                  </a:lnTo>
                  <a:lnTo>
                    <a:pt x="2448" y="10358"/>
                  </a:lnTo>
                  <a:lnTo>
                    <a:pt x="3076" y="10358"/>
                  </a:lnTo>
                  <a:lnTo>
                    <a:pt x="3076" y="10358"/>
                  </a:lnTo>
                  <a:lnTo>
                    <a:pt x="3704" y="10358"/>
                  </a:lnTo>
                  <a:lnTo>
                    <a:pt x="4269" y="10233"/>
                  </a:lnTo>
                  <a:lnTo>
                    <a:pt x="4834" y="10044"/>
                  </a:lnTo>
                  <a:lnTo>
                    <a:pt x="5273" y="9856"/>
                  </a:lnTo>
                  <a:lnTo>
                    <a:pt x="5650" y="9542"/>
                  </a:lnTo>
                  <a:lnTo>
                    <a:pt x="5901" y="9228"/>
                  </a:lnTo>
                  <a:lnTo>
                    <a:pt x="6089" y="8915"/>
                  </a:lnTo>
                  <a:lnTo>
                    <a:pt x="6152" y="8538"/>
                  </a:lnTo>
                  <a:lnTo>
                    <a:pt x="6152" y="1947"/>
                  </a:lnTo>
                  <a:lnTo>
                    <a:pt x="6152" y="1"/>
                  </a:lnTo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7">
              <a:extLst>
                <a:ext uri="{FF2B5EF4-FFF2-40B4-BE49-F238E27FC236}">
                  <a16:creationId xmlns:a16="http://schemas.microsoft.com/office/drawing/2014/main" id="{6130FD65-15C5-244E-6736-D3E2A5115771}"/>
                </a:ext>
              </a:extLst>
            </p:cNvPr>
            <p:cNvSpPr/>
            <p:nvPr/>
          </p:nvSpPr>
          <p:spPr>
            <a:xfrm>
              <a:off x="1382362" y="3842078"/>
              <a:ext cx="252360" cy="147883"/>
            </a:xfrm>
            <a:custGeom>
              <a:avLst/>
              <a:gdLst/>
              <a:ahLst/>
              <a:cxnLst/>
              <a:rect l="l" t="t" r="r" b="b"/>
              <a:pathLst>
                <a:path w="6215" h="3642" fill="none" extrusionOk="0">
                  <a:moveTo>
                    <a:pt x="0" y="1821"/>
                  </a:moveTo>
                  <a:lnTo>
                    <a:pt x="0" y="1821"/>
                  </a:lnTo>
                  <a:lnTo>
                    <a:pt x="63" y="2198"/>
                  </a:lnTo>
                  <a:lnTo>
                    <a:pt x="251" y="2512"/>
                  </a:lnTo>
                  <a:lnTo>
                    <a:pt x="502" y="2825"/>
                  </a:lnTo>
                  <a:lnTo>
                    <a:pt x="879" y="3139"/>
                  </a:lnTo>
                  <a:lnTo>
                    <a:pt x="1381" y="3328"/>
                  </a:lnTo>
                  <a:lnTo>
                    <a:pt x="1883" y="3516"/>
                  </a:lnTo>
                  <a:lnTo>
                    <a:pt x="2448" y="3641"/>
                  </a:lnTo>
                  <a:lnTo>
                    <a:pt x="3076" y="3641"/>
                  </a:lnTo>
                  <a:lnTo>
                    <a:pt x="3076" y="3641"/>
                  </a:lnTo>
                  <a:lnTo>
                    <a:pt x="3704" y="3641"/>
                  </a:lnTo>
                  <a:lnTo>
                    <a:pt x="4269" y="3516"/>
                  </a:lnTo>
                  <a:lnTo>
                    <a:pt x="4834" y="3328"/>
                  </a:lnTo>
                  <a:lnTo>
                    <a:pt x="5273" y="3139"/>
                  </a:lnTo>
                  <a:lnTo>
                    <a:pt x="5650" y="2825"/>
                  </a:lnTo>
                  <a:lnTo>
                    <a:pt x="5964" y="2512"/>
                  </a:lnTo>
                  <a:lnTo>
                    <a:pt x="6152" y="2198"/>
                  </a:lnTo>
                  <a:lnTo>
                    <a:pt x="6215" y="1821"/>
                  </a:lnTo>
                  <a:lnTo>
                    <a:pt x="6215" y="1821"/>
                  </a:lnTo>
                  <a:lnTo>
                    <a:pt x="6152" y="1444"/>
                  </a:lnTo>
                  <a:lnTo>
                    <a:pt x="5964" y="1130"/>
                  </a:lnTo>
                  <a:lnTo>
                    <a:pt x="5650" y="817"/>
                  </a:lnTo>
                  <a:lnTo>
                    <a:pt x="5273" y="566"/>
                  </a:lnTo>
                  <a:lnTo>
                    <a:pt x="4834" y="314"/>
                  </a:lnTo>
                  <a:lnTo>
                    <a:pt x="4269" y="126"/>
                  </a:lnTo>
                  <a:lnTo>
                    <a:pt x="3704" y="63"/>
                  </a:lnTo>
                  <a:lnTo>
                    <a:pt x="3076" y="1"/>
                  </a:lnTo>
                  <a:lnTo>
                    <a:pt x="3076" y="1"/>
                  </a:lnTo>
                  <a:lnTo>
                    <a:pt x="2448" y="63"/>
                  </a:lnTo>
                  <a:lnTo>
                    <a:pt x="1883" y="126"/>
                  </a:lnTo>
                  <a:lnTo>
                    <a:pt x="1381" y="314"/>
                  </a:lnTo>
                  <a:lnTo>
                    <a:pt x="879" y="566"/>
                  </a:lnTo>
                  <a:lnTo>
                    <a:pt x="502" y="817"/>
                  </a:lnTo>
                  <a:lnTo>
                    <a:pt x="251" y="1130"/>
                  </a:lnTo>
                  <a:lnTo>
                    <a:pt x="63" y="1444"/>
                  </a:lnTo>
                  <a:lnTo>
                    <a:pt x="0" y="1821"/>
                  </a:lnTo>
                  <a:lnTo>
                    <a:pt x="0" y="1821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7">
              <a:extLst>
                <a:ext uri="{FF2B5EF4-FFF2-40B4-BE49-F238E27FC236}">
                  <a16:creationId xmlns:a16="http://schemas.microsoft.com/office/drawing/2014/main" id="{E8D4D046-97CD-77FF-835A-D7EAD2DAE476}"/>
                </a:ext>
              </a:extLst>
            </p:cNvPr>
            <p:cNvSpPr/>
            <p:nvPr/>
          </p:nvSpPr>
          <p:spPr>
            <a:xfrm>
              <a:off x="1382362" y="3842078"/>
              <a:ext cx="252360" cy="147883"/>
            </a:xfrm>
            <a:custGeom>
              <a:avLst/>
              <a:gdLst/>
              <a:ahLst/>
              <a:cxnLst/>
              <a:rect l="l" t="t" r="r" b="b"/>
              <a:pathLst>
                <a:path w="6215" h="3642" extrusionOk="0">
                  <a:moveTo>
                    <a:pt x="3076" y="1"/>
                  </a:moveTo>
                  <a:lnTo>
                    <a:pt x="2448" y="63"/>
                  </a:lnTo>
                  <a:lnTo>
                    <a:pt x="1883" y="126"/>
                  </a:lnTo>
                  <a:lnTo>
                    <a:pt x="1381" y="314"/>
                  </a:lnTo>
                  <a:lnTo>
                    <a:pt x="879" y="566"/>
                  </a:lnTo>
                  <a:lnTo>
                    <a:pt x="502" y="817"/>
                  </a:lnTo>
                  <a:lnTo>
                    <a:pt x="251" y="1130"/>
                  </a:lnTo>
                  <a:lnTo>
                    <a:pt x="63" y="1444"/>
                  </a:lnTo>
                  <a:lnTo>
                    <a:pt x="0" y="1821"/>
                  </a:lnTo>
                  <a:lnTo>
                    <a:pt x="63" y="2198"/>
                  </a:lnTo>
                  <a:lnTo>
                    <a:pt x="251" y="2512"/>
                  </a:lnTo>
                  <a:lnTo>
                    <a:pt x="502" y="2825"/>
                  </a:lnTo>
                  <a:lnTo>
                    <a:pt x="879" y="3139"/>
                  </a:lnTo>
                  <a:lnTo>
                    <a:pt x="1381" y="3328"/>
                  </a:lnTo>
                  <a:lnTo>
                    <a:pt x="1883" y="3516"/>
                  </a:lnTo>
                  <a:lnTo>
                    <a:pt x="2448" y="3641"/>
                  </a:lnTo>
                  <a:lnTo>
                    <a:pt x="3704" y="3641"/>
                  </a:lnTo>
                  <a:lnTo>
                    <a:pt x="4269" y="3516"/>
                  </a:lnTo>
                  <a:lnTo>
                    <a:pt x="4834" y="3328"/>
                  </a:lnTo>
                  <a:lnTo>
                    <a:pt x="5273" y="3139"/>
                  </a:lnTo>
                  <a:lnTo>
                    <a:pt x="5650" y="2825"/>
                  </a:lnTo>
                  <a:lnTo>
                    <a:pt x="5964" y="2512"/>
                  </a:lnTo>
                  <a:lnTo>
                    <a:pt x="6152" y="2198"/>
                  </a:lnTo>
                  <a:lnTo>
                    <a:pt x="6215" y="1821"/>
                  </a:lnTo>
                  <a:lnTo>
                    <a:pt x="6152" y="1444"/>
                  </a:lnTo>
                  <a:lnTo>
                    <a:pt x="5964" y="1130"/>
                  </a:lnTo>
                  <a:lnTo>
                    <a:pt x="5650" y="817"/>
                  </a:lnTo>
                  <a:lnTo>
                    <a:pt x="5273" y="566"/>
                  </a:lnTo>
                  <a:lnTo>
                    <a:pt x="4834" y="314"/>
                  </a:lnTo>
                  <a:lnTo>
                    <a:pt x="4269" y="126"/>
                  </a:lnTo>
                  <a:lnTo>
                    <a:pt x="3704" y="63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140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7">
              <a:extLst>
                <a:ext uri="{FF2B5EF4-FFF2-40B4-BE49-F238E27FC236}">
                  <a16:creationId xmlns:a16="http://schemas.microsoft.com/office/drawing/2014/main" id="{67E878BE-9D5F-FA2A-42D0-3AD5418440BC}"/>
                </a:ext>
              </a:extLst>
            </p:cNvPr>
            <p:cNvSpPr/>
            <p:nvPr/>
          </p:nvSpPr>
          <p:spPr>
            <a:xfrm>
              <a:off x="1349187" y="3416421"/>
              <a:ext cx="616912" cy="1121551"/>
            </a:xfrm>
            <a:custGeom>
              <a:avLst/>
              <a:gdLst/>
              <a:ahLst/>
              <a:cxnLst/>
              <a:rect l="l" t="t" r="r" b="b"/>
              <a:pathLst>
                <a:path w="15193" h="27621" extrusionOk="0">
                  <a:moveTo>
                    <a:pt x="1" y="0"/>
                  </a:moveTo>
                  <a:lnTo>
                    <a:pt x="1" y="18770"/>
                  </a:lnTo>
                  <a:lnTo>
                    <a:pt x="15130" y="27621"/>
                  </a:lnTo>
                  <a:lnTo>
                    <a:pt x="15192" y="891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7">
              <a:extLst>
                <a:ext uri="{FF2B5EF4-FFF2-40B4-BE49-F238E27FC236}">
                  <a16:creationId xmlns:a16="http://schemas.microsoft.com/office/drawing/2014/main" id="{FBA0643E-5FE0-59C8-EE62-3FA3EFD47A5A}"/>
                </a:ext>
              </a:extLst>
            </p:cNvPr>
            <p:cNvSpPr/>
            <p:nvPr/>
          </p:nvSpPr>
          <p:spPr>
            <a:xfrm>
              <a:off x="1349187" y="3416421"/>
              <a:ext cx="616912" cy="1121551"/>
            </a:xfrm>
            <a:custGeom>
              <a:avLst/>
              <a:gdLst/>
              <a:ahLst/>
              <a:cxnLst/>
              <a:rect l="l" t="t" r="r" b="b"/>
              <a:pathLst>
                <a:path w="15193" h="27621" fill="none" extrusionOk="0">
                  <a:moveTo>
                    <a:pt x="1" y="0"/>
                  </a:moveTo>
                  <a:lnTo>
                    <a:pt x="1" y="18770"/>
                  </a:lnTo>
                  <a:lnTo>
                    <a:pt x="15130" y="27621"/>
                  </a:lnTo>
                  <a:lnTo>
                    <a:pt x="15192" y="8914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7">
              <a:extLst>
                <a:ext uri="{FF2B5EF4-FFF2-40B4-BE49-F238E27FC236}">
                  <a16:creationId xmlns:a16="http://schemas.microsoft.com/office/drawing/2014/main" id="{C95FC81D-6E4A-CEBD-D394-C2F38E1C170C}"/>
                </a:ext>
              </a:extLst>
            </p:cNvPr>
            <p:cNvSpPr/>
            <p:nvPr/>
          </p:nvSpPr>
          <p:spPr>
            <a:xfrm>
              <a:off x="1963498" y="3194640"/>
              <a:ext cx="994132" cy="1343335"/>
            </a:xfrm>
            <a:custGeom>
              <a:avLst/>
              <a:gdLst/>
              <a:ahLst/>
              <a:cxnLst/>
              <a:rect l="l" t="t" r="r" b="b"/>
              <a:pathLst>
                <a:path w="24483" h="33083" extrusionOk="0">
                  <a:moveTo>
                    <a:pt x="24483" y="1"/>
                  </a:moveTo>
                  <a:lnTo>
                    <a:pt x="126" y="14376"/>
                  </a:lnTo>
                  <a:lnTo>
                    <a:pt x="1" y="33083"/>
                  </a:lnTo>
                  <a:lnTo>
                    <a:pt x="24483" y="18896"/>
                  </a:lnTo>
                  <a:lnTo>
                    <a:pt x="24483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7">
              <a:extLst>
                <a:ext uri="{FF2B5EF4-FFF2-40B4-BE49-F238E27FC236}">
                  <a16:creationId xmlns:a16="http://schemas.microsoft.com/office/drawing/2014/main" id="{85FA0E09-0093-0974-9B8D-A47B6DE90588}"/>
                </a:ext>
              </a:extLst>
            </p:cNvPr>
            <p:cNvSpPr/>
            <p:nvPr/>
          </p:nvSpPr>
          <p:spPr>
            <a:xfrm>
              <a:off x="1963498" y="3194640"/>
              <a:ext cx="994132" cy="1343335"/>
            </a:xfrm>
            <a:custGeom>
              <a:avLst/>
              <a:gdLst/>
              <a:ahLst/>
              <a:cxnLst/>
              <a:rect l="l" t="t" r="r" b="b"/>
              <a:pathLst>
                <a:path w="24483" h="33083" fill="none" extrusionOk="0">
                  <a:moveTo>
                    <a:pt x="126" y="14376"/>
                  </a:moveTo>
                  <a:lnTo>
                    <a:pt x="24483" y="1"/>
                  </a:lnTo>
                  <a:lnTo>
                    <a:pt x="24483" y="18896"/>
                  </a:lnTo>
                  <a:lnTo>
                    <a:pt x="1" y="33083"/>
                  </a:lnTo>
                  <a:lnTo>
                    <a:pt x="126" y="14376"/>
                  </a:lnTo>
                  <a:close/>
                </a:path>
              </a:pathLst>
            </a:custGeom>
            <a:solidFill>
              <a:schemeClr val="accent6"/>
            </a:solidFill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7">
              <a:extLst>
                <a:ext uri="{FF2B5EF4-FFF2-40B4-BE49-F238E27FC236}">
                  <a16:creationId xmlns:a16="http://schemas.microsoft.com/office/drawing/2014/main" id="{BE37B721-DBAF-C42B-A7F6-B6C3642045A7}"/>
                </a:ext>
              </a:extLst>
            </p:cNvPr>
            <p:cNvSpPr/>
            <p:nvPr/>
          </p:nvSpPr>
          <p:spPr>
            <a:xfrm>
              <a:off x="1351746" y="2832691"/>
              <a:ext cx="1605887" cy="945731"/>
            </a:xfrm>
            <a:custGeom>
              <a:avLst/>
              <a:gdLst/>
              <a:ahLst/>
              <a:cxnLst/>
              <a:rect l="l" t="t" r="r" b="b"/>
              <a:pathLst>
                <a:path w="39549" h="23291" extrusionOk="0">
                  <a:moveTo>
                    <a:pt x="24232" y="1"/>
                  </a:moveTo>
                  <a:lnTo>
                    <a:pt x="1" y="14376"/>
                  </a:lnTo>
                  <a:lnTo>
                    <a:pt x="15192" y="23290"/>
                  </a:lnTo>
                  <a:lnTo>
                    <a:pt x="39549" y="8915"/>
                  </a:lnTo>
                  <a:lnTo>
                    <a:pt x="2423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7">
              <a:extLst>
                <a:ext uri="{FF2B5EF4-FFF2-40B4-BE49-F238E27FC236}">
                  <a16:creationId xmlns:a16="http://schemas.microsoft.com/office/drawing/2014/main" id="{1D24F67E-FF42-680E-65FE-683038D91AB0}"/>
                </a:ext>
              </a:extLst>
            </p:cNvPr>
            <p:cNvSpPr/>
            <p:nvPr/>
          </p:nvSpPr>
          <p:spPr>
            <a:xfrm>
              <a:off x="1351746" y="2832691"/>
              <a:ext cx="1605887" cy="945731"/>
            </a:xfrm>
            <a:custGeom>
              <a:avLst/>
              <a:gdLst/>
              <a:ahLst/>
              <a:cxnLst/>
              <a:rect l="l" t="t" r="r" b="b"/>
              <a:pathLst>
                <a:path w="39549" h="23291" fill="none" extrusionOk="0">
                  <a:moveTo>
                    <a:pt x="39549" y="8915"/>
                  </a:moveTo>
                  <a:lnTo>
                    <a:pt x="24232" y="1"/>
                  </a:lnTo>
                  <a:lnTo>
                    <a:pt x="1" y="14376"/>
                  </a:lnTo>
                  <a:lnTo>
                    <a:pt x="15192" y="23290"/>
                  </a:lnTo>
                  <a:lnTo>
                    <a:pt x="39549" y="8915"/>
                  </a:lnTo>
                  <a:close/>
                </a:path>
              </a:pathLst>
            </a:custGeom>
            <a:noFill/>
            <a:ln w="7850" cap="rnd" cmpd="sng">
              <a:solidFill>
                <a:srgbClr val="1400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7">
              <a:extLst>
                <a:ext uri="{FF2B5EF4-FFF2-40B4-BE49-F238E27FC236}">
                  <a16:creationId xmlns:a16="http://schemas.microsoft.com/office/drawing/2014/main" id="{625B32C6-2A79-FBDF-3BA5-B501E1802EF5}"/>
                </a:ext>
              </a:extLst>
            </p:cNvPr>
            <p:cNvSpPr/>
            <p:nvPr/>
          </p:nvSpPr>
          <p:spPr>
            <a:xfrm>
              <a:off x="2062899" y="3373096"/>
              <a:ext cx="823388" cy="703522"/>
            </a:xfrm>
            <a:custGeom>
              <a:avLst/>
              <a:gdLst/>
              <a:ahLst/>
              <a:cxnLst/>
              <a:rect l="l" t="t" r="r" b="b"/>
              <a:pathLst>
                <a:path w="20278" h="17326" extrusionOk="0">
                  <a:moveTo>
                    <a:pt x="20277" y="0"/>
                  </a:moveTo>
                  <a:lnTo>
                    <a:pt x="1" y="11802"/>
                  </a:lnTo>
                  <a:lnTo>
                    <a:pt x="1" y="17326"/>
                  </a:lnTo>
                  <a:lnTo>
                    <a:pt x="20277" y="5524"/>
                  </a:lnTo>
                  <a:lnTo>
                    <a:pt x="202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7">
              <a:extLst>
                <a:ext uri="{FF2B5EF4-FFF2-40B4-BE49-F238E27FC236}">
                  <a16:creationId xmlns:a16="http://schemas.microsoft.com/office/drawing/2014/main" id="{BE0FA364-CC33-3797-22E3-F6F701A467F4}"/>
                </a:ext>
              </a:extLst>
            </p:cNvPr>
            <p:cNvSpPr/>
            <p:nvPr/>
          </p:nvSpPr>
          <p:spPr>
            <a:xfrm>
              <a:off x="2062899" y="3653470"/>
              <a:ext cx="823388" cy="703522"/>
            </a:xfrm>
            <a:custGeom>
              <a:avLst/>
              <a:gdLst/>
              <a:ahLst/>
              <a:cxnLst/>
              <a:rect l="l" t="t" r="r" b="b"/>
              <a:pathLst>
                <a:path w="20278" h="17326" extrusionOk="0">
                  <a:moveTo>
                    <a:pt x="20277" y="0"/>
                  </a:moveTo>
                  <a:lnTo>
                    <a:pt x="1" y="11802"/>
                  </a:lnTo>
                  <a:lnTo>
                    <a:pt x="1" y="17326"/>
                  </a:lnTo>
                  <a:lnTo>
                    <a:pt x="20277" y="5524"/>
                  </a:lnTo>
                  <a:lnTo>
                    <a:pt x="202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Google Shape;235;p27">
            <a:extLst>
              <a:ext uri="{FF2B5EF4-FFF2-40B4-BE49-F238E27FC236}">
                <a16:creationId xmlns:a16="http://schemas.microsoft.com/office/drawing/2014/main" id="{84240B55-C508-383A-0553-11AED05E541C}"/>
              </a:ext>
            </a:extLst>
          </p:cNvPr>
          <p:cNvSpPr/>
          <p:nvPr/>
        </p:nvSpPr>
        <p:spPr>
          <a:xfrm>
            <a:off x="7329250" y="411463"/>
            <a:ext cx="608400" cy="608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6" name="Google Shape;236;p27">
            <a:extLst>
              <a:ext uri="{FF2B5EF4-FFF2-40B4-BE49-F238E27FC236}">
                <a16:creationId xmlns:a16="http://schemas.microsoft.com/office/drawing/2014/main" id="{0C622E92-37E1-D4B4-9FB4-1DF2012AEDFA}"/>
              </a:ext>
            </a:extLst>
          </p:cNvPr>
          <p:cNvCxnSpPr>
            <a:stCxn id="235" idx="2"/>
          </p:cNvCxnSpPr>
          <p:nvPr/>
        </p:nvCxnSpPr>
        <p:spPr>
          <a:xfrm rot="10800000">
            <a:off x="6166450" y="715663"/>
            <a:ext cx="11628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237" name="Google Shape;237;p27">
            <a:extLst>
              <a:ext uri="{FF2B5EF4-FFF2-40B4-BE49-F238E27FC236}">
                <a16:creationId xmlns:a16="http://schemas.microsoft.com/office/drawing/2014/main" id="{596F3716-EA4E-276F-B965-7F36FC010DCB}"/>
              </a:ext>
            </a:extLst>
          </p:cNvPr>
          <p:cNvGrpSpPr/>
          <p:nvPr/>
        </p:nvGrpSpPr>
        <p:grpSpPr>
          <a:xfrm>
            <a:off x="7464271" y="546511"/>
            <a:ext cx="338342" cy="338327"/>
            <a:chOff x="-59470075" y="3308975"/>
            <a:chExt cx="318200" cy="316075"/>
          </a:xfrm>
        </p:grpSpPr>
        <p:sp>
          <p:nvSpPr>
            <p:cNvPr id="238" name="Google Shape;238;p27">
              <a:extLst>
                <a:ext uri="{FF2B5EF4-FFF2-40B4-BE49-F238E27FC236}">
                  <a16:creationId xmlns:a16="http://schemas.microsoft.com/office/drawing/2014/main" id="{DB7E67B3-AA26-7D16-167D-F114A2F2EAE0}"/>
                </a:ext>
              </a:extLst>
            </p:cNvPr>
            <p:cNvSpPr/>
            <p:nvPr/>
          </p:nvSpPr>
          <p:spPr>
            <a:xfrm>
              <a:off x="-59403925" y="3522625"/>
              <a:ext cx="21275" cy="20500"/>
            </a:xfrm>
            <a:custGeom>
              <a:avLst/>
              <a:gdLst/>
              <a:ahLst/>
              <a:cxnLst/>
              <a:rect l="l" t="t" r="r" b="b"/>
              <a:pathLst>
                <a:path w="851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51" y="820"/>
                  </a:lnTo>
                  <a:lnTo>
                    <a:pt x="8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7">
              <a:extLst>
                <a:ext uri="{FF2B5EF4-FFF2-40B4-BE49-F238E27FC236}">
                  <a16:creationId xmlns:a16="http://schemas.microsoft.com/office/drawing/2014/main" id="{D1D1B6CA-43F7-4F02-BE9D-11AB41DAA2AE}"/>
                </a:ext>
              </a:extLst>
            </p:cNvPr>
            <p:cNvSpPr/>
            <p:nvPr/>
          </p:nvSpPr>
          <p:spPr>
            <a:xfrm>
              <a:off x="-5936217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19" y="820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7">
              <a:extLst>
                <a:ext uri="{FF2B5EF4-FFF2-40B4-BE49-F238E27FC236}">
                  <a16:creationId xmlns:a16="http://schemas.microsoft.com/office/drawing/2014/main" id="{4D492990-6704-B3C4-2957-F2FB5B5B7D07}"/>
                </a:ext>
              </a:extLst>
            </p:cNvPr>
            <p:cNvSpPr/>
            <p:nvPr/>
          </p:nvSpPr>
          <p:spPr>
            <a:xfrm>
              <a:off x="-5932122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20" y="820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7">
              <a:extLst>
                <a:ext uri="{FF2B5EF4-FFF2-40B4-BE49-F238E27FC236}">
                  <a16:creationId xmlns:a16="http://schemas.microsoft.com/office/drawing/2014/main" id="{3013BC70-E503-85C2-394A-186147D391DD}"/>
                </a:ext>
              </a:extLst>
            </p:cNvPr>
            <p:cNvSpPr/>
            <p:nvPr/>
          </p:nvSpPr>
          <p:spPr>
            <a:xfrm>
              <a:off x="-5927947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19" y="820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7">
              <a:extLst>
                <a:ext uri="{FF2B5EF4-FFF2-40B4-BE49-F238E27FC236}">
                  <a16:creationId xmlns:a16="http://schemas.microsoft.com/office/drawing/2014/main" id="{8BCE02CA-C57D-9F24-56C7-F245309A6FB9}"/>
                </a:ext>
              </a:extLst>
            </p:cNvPr>
            <p:cNvSpPr/>
            <p:nvPr/>
          </p:nvSpPr>
          <p:spPr>
            <a:xfrm>
              <a:off x="-59470075" y="3418825"/>
              <a:ext cx="317425" cy="206225"/>
            </a:xfrm>
            <a:custGeom>
              <a:avLst/>
              <a:gdLst/>
              <a:ahLst/>
              <a:cxnLst/>
              <a:rect l="l" t="t" r="r" b="b"/>
              <a:pathLst>
                <a:path w="12697" h="8249" extrusionOk="0">
                  <a:moveTo>
                    <a:pt x="10523" y="3334"/>
                  </a:moveTo>
                  <a:cubicBezTo>
                    <a:pt x="10775" y="3334"/>
                    <a:pt x="10932" y="3523"/>
                    <a:pt x="10932" y="3775"/>
                  </a:cubicBezTo>
                  <a:lnTo>
                    <a:pt x="10932" y="5413"/>
                  </a:lnTo>
                  <a:cubicBezTo>
                    <a:pt x="10932" y="5665"/>
                    <a:pt x="10712" y="5854"/>
                    <a:pt x="10523" y="5854"/>
                  </a:cubicBezTo>
                  <a:lnTo>
                    <a:pt x="2268" y="5854"/>
                  </a:lnTo>
                  <a:cubicBezTo>
                    <a:pt x="2016" y="5854"/>
                    <a:pt x="1827" y="5665"/>
                    <a:pt x="1827" y="5413"/>
                  </a:cubicBezTo>
                  <a:lnTo>
                    <a:pt x="1827" y="3775"/>
                  </a:lnTo>
                  <a:cubicBezTo>
                    <a:pt x="1827" y="3523"/>
                    <a:pt x="2016" y="3334"/>
                    <a:pt x="2268" y="3334"/>
                  </a:cubicBezTo>
                  <a:close/>
                  <a:moveTo>
                    <a:pt x="2893" y="1"/>
                  </a:moveTo>
                  <a:cubicBezTo>
                    <a:pt x="2822" y="1"/>
                    <a:pt x="2748" y="18"/>
                    <a:pt x="2678" y="57"/>
                  </a:cubicBezTo>
                  <a:lnTo>
                    <a:pt x="221" y="1727"/>
                  </a:lnTo>
                  <a:cubicBezTo>
                    <a:pt x="95" y="1790"/>
                    <a:pt x="0" y="1916"/>
                    <a:pt x="0" y="2073"/>
                  </a:cubicBezTo>
                  <a:lnTo>
                    <a:pt x="0" y="7870"/>
                  </a:lnTo>
                  <a:cubicBezTo>
                    <a:pt x="0" y="8091"/>
                    <a:pt x="221" y="8248"/>
                    <a:pt x="410" y="8248"/>
                  </a:cubicBezTo>
                  <a:lnTo>
                    <a:pt x="12255" y="8248"/>
                  </a:lnTo>
                  <a:cubicBezTo>
                    <a:pt x="12507" y="8248"/>
                    <a:pt x="12665" y="8059"/>
                    <a:pt x="12665" y="7870"/>
                  </a:cubicBezTo>
                  <a:lnTo>
                    <a:pt x="12665" y="2073"/>
                  </a:lnTo>
                  <a:cubicBezTo>
                    <a:pt x="12697" y="1884"/>
                    <a:pt x="12507" y="1664"/>
                    <a:pt x="12287" y="1664"/>
                  </a:cubicBezTo>
                  <a:lnTo>
                    <a:pt x="5797" y="1664"/>
                  </a:lnTo>
                  <a:lnTo>
                    <a:pt x="5797" y="404"/>
                  </a:lnTo>
                  <a:cubicBezTo>
                    <a:pt x="5797" y="166"/>
                    <a:pt x="5600" y="1"/>
                    <a:pt x="5382" y="1"/>
                  </a:cubicBezTo>
                  <a:cubicBezTo>
                    <a:pt x="5311" y="1"/>
                    <a:pt x="5237" y="18"/>
                    <a:pt x="5167" y="57"/>
                  </a:cubicBezTo>
                  <a:lnTo>
                    <a:pt x="3308" y="1286"/>
                  </a:lnTo>
                  <a:lnTo>
                    <a:pt x="3308" y="404"/>
                  </a:lnTo>
                  <a:cubicBezTo>
                    <a:pt x="3308" y="166"/>
                    <a:pt x="3111" y="1"/>
                    <a:pt x="28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7">
              <a:extLst>
                <a:ext uri="{FF2B5EF4-FFF2-40B4-BE49-F238E27FC236}">
                  <a16:creationId xmlns:a16="http://schemas.microsoft.com/office/drawing/2014/main" id="{4ED7F576-2CF2-E294-E336-7B1D2AAEAD8F}"/>
                </a:ext>
              </a:extLst>
            </p:cNvPr>
            <p:cNvSpPr/>
            <p:nvPr/>
          </p:nvSpPr>
          <p:spPr>
            <a:xfrm>
              <a:off x="-5923852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20" y="820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7">
              <a:extLst>
                <a:ext uri="{FF2B5EF4-FFF2-40B4-BE49-F238E27FC236}">
                  <a16:creationId xmlns:a16="http://schemas.microsoft.com/office/drawing/2014/main" id="{3A5CC85B-FBEA-7044-23D1-F2AB61628D7A}"/>
                </a:ext>
              </a:extLst>
            </p:cNvPr>
            <p:cNvSpPr/>
            <p:nvPr/>
          </p:nvSpPr>
          <p:spPr>
            <a:xfrm>
              <a:off x="-59292875" y="3308975"/>
              <a:ext cx="106350" cy="41400"/>
            </a:xfrm>
            <a:custGeom>
              <a:avLst/>
              <a:gdLst/>
              <a:ahLst/>
              <a:cxnLst/>
              <a:rect l="l" t="t" r="r" b="b"/>
              <a:pathLst>
                <a:path w="4254" h="1656" extrusionOk="0">
                  <a:moveTo>
                    <a:pt x="1305" y="1"/>
                  </a:moveTo>
                  <a:cubicBezTo>
                    <a:pt x="904" y="1"/>
                    <a:pt x="497" y="175"/>
                    <a:pt x="158" y="545"/>
                  </a:cubicBezTo>
                  <a:cubicBezTo>
                    <a:pt x="1" y="702"/>
                    <a:pt x="64" y="986"/>
                    <a:pt x="221" y="1143"/>
                  </a:cubicBezTo>
                  <a:cubicBezTo>
                    <a:pt x="311" y="1218"/>
                    <a:pt x="409" y="1258"/>
                    <a:pt x="503" y="1258"/>
                  </a:cubicBezTo>
                  <a:cubicBezTo>
                    <a:pt x="606" y="1258"/>
                    <a:pt x="706" y="1210"/>
                    <a:pt x="788" y="1112"/>
                  </a:cubicBezTo>
                  <a:cubicBezTo>
                    <a:pt x="946" y="938"/>
                    <a:pt x="1127" y="852"/>
                    <a:pt x="1308" y="852"/>
                  </a:cubicBezTo>
                  <a:cubicBezTo>
                    <a:pt x="1489" y="852"/>
                    <a:pt x="1670" y="938"/>
                    <a:pt x="1828" y="1112"/>
                  </a:cubicBezTo>
                  <a:cubicBezTo>
                    <a:pt x="2150" y="1466"/>
                    <a:pt x="2562" y="1655"/>
                    <a:pt x="2977" y="1655"/>
                  </a:cubicBezTo>
                  <a:cubicBezTo>
                    <a:pt x="3374" y="1655"/>
                    <a:pt x="3773" y="1482"/>
                    <a:pt x="4096" y="1112"/>
                  </a:cubicBezTo>
                  <a:cubicBezTo>
                    <a:pt x="4254" y="954"/>
                    <a:pt x="4222" y="671"/>
                    <a:pt x="4065" y="513"/>
                  </a:cubicBezTo>
                  <a:cubicBezTo>
                    <a:pt x="3990" y="438"/>
                    <a:pt x="3886" y="399"/>
                    <a:pt x="3781" y="399"/>
                  </a:cubicBezTo>
                  <a:cubicBezTo>
                    <a:pt x="3665" y="399"/>
                    <a:pt x="3549" y="446"/>
                    <a:pt x="3466" y="545"/>
                  </a:cubicBezTo>
                  <a:cubicBezTo>
                    <a:pt x="3309" y="734"/>
                    <a:pt x="3135" y="828"/>
                    <a:pt x="2962" y="828"/>
                  </a:cubicBezTo>
                  <a:cubicBezTo>
                    <a:pt x="2789" y="828"/>
                    <a:pt x="2616" y="734"/>
                    <a:pt x="2458" y="545"/>
                  </a:cubicBezTo>
                  <a:cubicBezTo>
                    <a:pt x="2136" y="191"/>
                    <a:pt x="1724" y="1"/>
                    <a:pt x="1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7">
              <a:extLst>
                <a:ext uri="{FF2B5EF4-FFF2-40B4-BE49-F238E27FC236}">
                  <a16:creationId xmlns:a16="http://schemas.microsoft.com/office/drawing/2014/main" id="{93224898-2E17-A3BE-E187-3B495B037822}"/>
                </a:ext>
              </a:extLst>
            </p:cNvPr>
            <p:cNvSpPr/>
            <p:nvPr/>
          </p:nvSpPr>
          <p:spPr>
            <a:xfrm>
              <a:off x="-59214100" y="3371400"/>
              <a:ext cx="62225" cy="68550"/>
            </a:xfrm>
            <a:custGeom>
              <a:avLst/>
              <a:gdLst/>
              <a:ahLst/>
              <a:cxnLst/>
              <a:rect l="l" t="t" r="r" b="b"/>
              <a:pathLst>
                <a:path w="2489" h="2742" extrusionOk="0">
                  <a:moveTo>
                    <a:pt x="410" y="1"/>
                  </a:moveTo>
                  <a:cubicBezTo>
                    <a:pt x="158" y="1"/>
                    <a:pt x="0" y="190"/>
                    <a:pt x="0" y="379"/>
                  </a:cubicBezTo>
                  <a:lnTo>
                    <a:pt x="0" y="2742"/>
                  </a:lnTo>
                  <a:lnTo>
                    <a:pt x="2489" y="2742"/>
                  </a:lnTo>
                  <a:lnTo>
                    <a:pt x="2489" y="379"/>
                  </a:lnTo>
                  <a:cubicBezTo>
                    <a:pt x="2458" y="190"/>
                    <a:pt x="2268" y="1"/>
                    <a:pt x="20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7">
              <a:extLst>
                <a:ext uri="{FF2B5EF4-FFF2-40B4-BE49-F238E27FC236}">
                  <a16:creationId xmlns:a16="http://schemas.microsoft.com/office/drawing/2014/main" id="{F702DF55-C34D-7755-88FD-4B78AF37D1DA}"/>
                </a:ext>
              </a:extLst>
            </p:cNvPr>
            <p:cNvSpPr/>
            <p:nvPr/>
          </p:nvSpPr>
          <p:spPr>
            <a:xfrm>
              <a:off x="-59297600" y="3392600"/>
              <a:ext cx="62250" cy="48150"/>
            </a:xfrm>
            <a:custGeom>
              <a:avLst/>
              <a:gdLst/>
              <a:ahLst/>
              <a:cxnLst/>
              <a:rect l="l" t="t" r="r" b="b"/>
              <a:pathLst>
                <a:path w="2490" h="1926" extrusionOk="0">
                  <a:moveTo>
                    <a:pt x="387" y="0"/>
                  </a:moveTo>
                  <a:cubicBezTo>
                    <a:pt x="163" y="0"/>
                    <a:pt x="1" y="177"/>
                    <a:pt x="1" y="382"/>
                  </a:cubicBezTo>
                  <a:lnTo>
                    <a:pt x="1" y="1925"/>
                  </a:lnTo>
                  <a:lnTo>
                    <a:pt x="2489" y="1925"/>
                  </a:lnTo>
                  <a:lnTo>
                    <a:pt x="2489" y="382"/>
                  </a:lnTo>
                  <a:cubicBezTo>
                    <a:pt x="2489" y="161"/>
                    <a:pt x="2300" y="4"/>
                    <a:pt x="2080" y="4"/>
                  </a:cubicBezTo>
                  <a:lnTo>
                    <a:pt x="442" y="4"/>
                  </a:lnTo>
                  <a:cubicBezTo>
                    <a:pt x="423" y="1"/>
                    <a:pt x="405" y="0"/>
                    <a:pt x="3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6424737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dustrial Production Infographic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749096"/>
      </a:accent1>
      <a:accent2>
        <a:srgbClr val="FDC47D"/>
      </a:accent2>
      <a:accent3>
        <a:srgbClr val="FA8838"/>
      </a:accent3>
      <a:accent4>
        <a:srgbClr val="F25050"/>
      </a:accent4>
      <a:accent5>
        <a:srgbClr val="4AA2D9"/>
      </a:accent5>
      <a:accent6>
        <a:srgbClr val="2741CA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397</Words>
  <Application>Microsoft Office PowerPoint</Application>
  <PresentationFormat>Presentazione su schermo (16:9)</PresentationFormat>
  <Paragraphs>42</Paragraphs>
  <Slides>10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10</vt:i4>
      </vt:variant>
    </vt:vector>
  </HeadingPairs>
  <TitlesOfParts>
    <vt:vector size="19" baseType="lpstr">
      <vt:lpstr>Arial</vt:lpstr>
      <vt:lpstr>Avenir</vt:lpstr>
      <vt:lpstr>Varela Round</vt:lpstr>
      <vt:lpstr>Fira Sans Medium</vt:lpstr>
      <vt:lpstr>Google Sans</vt:lpstr>
      <vt:lpstr>Roboto</vt:lpstr>
      <vt:lpstr>Fira Sans</vt:lpstr>
      <vt:lpstr>Simple Light</vt:lpstr>
      <vt:lpstr>Industrial Production Infographics by Slidesgo</vt:lpstr>
      <vt:lpstr>Produzione del sapone</vt:lpstr>
      <vt:lpstr>Introduzione</vt:lpstr>
      <vt:lpstr>Produzione</vt:lpstr>
      <vt:lpstr>Produzione del sapone</vt:lpstr>
      <vt:lpstr>Chimica</vt:lpstr>
      <vt:lpstr>Chimica</vt:lpstr>
      <vt:lpstr>Chimica</vt:lpstr>
      <vt:lpstr>Chimica</vt:lpstr>
      <vt:lpstr>Chimica</vt:lpstr>
      <vt:lpstr>Chimica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Marco Buttolo</cp:lastModifiedBy>
  <cp:revision>28</cp:revision>
  <dcterms:modified xsi:type="dcterms:W3CDTF">2024-11-09T10:04:37Z</dcterms:modified>
</cp:coreProperties>
</file>